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1" r:id="rId3"/>
    <p:sldId id="263" r:id="rId4"/>
    <p:sldId id="265" r:id="rId5"/>
    <p:sldId id="264" r:id="rId6"/>
    <p:sldId id="266" r:id="rId7"/>
    <p:sldId id="267" r:id="rId8"/>
    <p:sldId id="268" r:id="rId9"/>
    <p:sldId id="282" r:id="rId10"/>
    <p:sldId id="283" r:id="rId11"/>
    <p:sldId id="269" r:id="rId12"/>
    <p:sldId id="270" r:id="rId13"/>
    <p:sldId id="271" r:id="rId14"/>
    <p:sldId id="272" r:id="rId15"/>
    <p:sldId id="275" r:id="rId16"/>
    <p:sldId id="273" r:id="rId17"/>
    <p:sldId id="276" r:id="rId18"/>
    <p:sldId id="277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25T16:24:02.778" v="561"/>
      <pc:docMkLst>
        <pc:docMk/>
      </pc:docMkLst>
      <pc:sldChg chg="modSp mod setBg">
        <pc:chgData name="Christopher Potter" userId="24ad2ef8db5e8a45" providerId="LiveId" clId="{10AB9FE2-9012-46EF-B18A-C87D5526F6EE}" dt="2026-05-25T16:24:02.778" v="561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5T15:51:32.692" v="4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25T16:04:55.317" v="353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5T16:04:55.317" v="353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5T15:53:51.386" v="74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5-25T15:53:46.366" v="69" actId="6549"/>
          <ac:spMkLst>
            <pc:docMk/>
            <pc:sldMk cId="2091781012" sldId="263"/>
            <ac:spMk id="6" creationId="{6AC4E476-49FB-639E-C229-1B75EF51B51D}"/>
          </ac:spMkLst>
        </pc:spChg>
      </pc:sldChg>
      <pc:sldChg chg="modSp add mod">
        <pc:chgData name="Christopher Potter" userId="24ad2ef8db5e8a45" providerId="LiveId" clId="{10AB9FE2-9012-46EF-B18A-C87D5526F6EE}" dt="2026-05-25T16:05:00.138" v="355"/>
        <pc:sldMkLst>
          <pc:docMk/>
          <pc:sldMk cId="3153724018" sldId="264"/>
        </pc:sldMkLst>
        <pc:spChg chg="mod">
          <ac:chgData name="Christopher Potter" userId="24ad2ef8db5e8a45" providerId="LiveId" clId="{10AB9FE2-9012-46EF-B18A-C87D5526F6EE}" dt="2026-05-25T16:05:00.138" v="355"/>
          <ac:spMkLst>
            <pc:docMk/>
            <pc:sldMk cId="3153724018" sldId="264"/>
            <ac:spMk id="2" creationId="{C78C5637-F197-3615-E9FE-7F436BD9CC32}"/>
          </ac:spMkLst>
        </pc:spChg>
        <pc:spChg chg="mod">
          <ac:chgData name="Christopher Potter" userId="24ad2ef8db5e8a45" providerId="LiveId" clId="{10AB9FE2-9012-46EF-B18A-C87D5526F6EE}" dt="2026-05-25T15:54:42.746" v="110" actId="6549"/>
          <ac:spMkLst>
            <pc:docMk/>
            <pc:sldMk cId="3153724018" sldId="264"/>
            <ac:spMk id="3" creationId="{39BBE51A-D0B2-14A8-51E3-3FAD19C8E10A}"/>
          </ac:spMkLst>
        </pc:spChg>
        <pc:spChg chg="mod">
          <ac:chgData name="Christopher Potter" userId="24ad2ef8db5e8a45" providerId="LiveId" clId="{10AB9FE2-9012-46EF-B18A-C87D5526F6EE}" dt="2026-05-25T15:54:39.272" v="108" actId="12788"/>
          <ac:spMkLst>
            <pc:docMk/>
            <pc:sldMk cId="3153724018" sldId="264"/>
            <ac:spMk id="6" creationId="{5F6452BC-9D3A-5BD9-6A56-73823B03709E}"/>
          </ac:spMkLst>
        </pc:spChg>
      </pc:sldChg>
      <pc:sldChg chg="modSp add ord">
        <pc:chgData name="Christopher Potter" userId="24ad2ef8db5e8a45" providerId="LiveId" clId="{10AB9FE2-9012-46EF-B18A-C87D5526F6EE}" dt="2026-05-25T16:04:57.700" v="354"/>
        <pc:sldMkLst>
          <pc:docMk/>
          <pc:sldMk cId="2054876900" sldId="265"/>
        </pc:sldMkLst>
        <pc:spChg chg="mod">
          <ac:chgData name="Christopher Potter" userId="24ad2ef8db5e8a45" providerId="LiveId" clId="{10AB9FE2-9012-46EF-B18A-C87D5526F6EE}" dt="2026-05-25T16:04:57.700" v="354"/>
          <ac:spMkLst>
            <pc:docMk/>
            <pc:sldMk cId="2054876900" sldId="265"/>
            <ac:spMk id="2" creationId="{8A0A9AC7-74A0-F160-5AF3-6B9EA5010DE5}"/>
          </ac:spMkLst>
        </pc:spChg>
        <pc:spChg chg="mod">
          <ac:chgData name="Christopher Potter" userId="24ad2ef8db5e8a45" providerId="LiveId" clId="{10AB9FE2-9012-46EF-B18A-C87D5526F6EE}" dt="2026-05-25T15:55:05.406" v="129" actId="6549"/>
          <ac:spMkLst>
            <pc:docMk/>
            <pc:sldMk cId="2054876900" sldId="265"/>
            <ac:spMk id="3" creationId="{119C643B-58E8-B3E4-141B-D820732329E1}"/>
          </ac:spMkLst>
        </pc:spChg>
        <pc:spChg chg="mod">
          <ac:chgData name="Christopher Potter" userId="24ad2ef8db5e8a45" providerId="LiveId" clId="{10AB9FE2-9012-46EF-B18A-C87D5526F6EE}" dt="2026-05-25T15:55:02.192" v="127" actId="6549"/>
          <ac:spMkLst>
            <pc:docMk/>
            <pc:sldMk cId="2054876900" sldId="265"/>
            <ac:spMk id="6" creationId="{FA4A95B9-40A1-FCC8-5CE6-F62B357B9533}"/>
          </ac:spMkLst>
        </pc:spChg>
      </pc:sldChg>
      <pc:sldChg chg="modSp add">
        <pc:chgData name="Christopher Potter" userId="24ad2ef8db5e8a45" providerId="LiveId" clId="{10AB9FE2-9012-46EF-B18A-C87D5526F6EE}" dt="2026-05-25T16:05:03.243" v="356"/>
        <pc:sldMkLst>
          <pc:docMk/>
          <pc:sldMk cId="342598035" sldId="266"/>
        </pc:sldMkLst>
        <pc:spChg chg="mod">
          <ac:chgData name="Christopher Potter" userId="24ad2ef8db5e8a45" providerId="LiveId" clId="{10AB9FE2-9012-46EF-B18A-C87D5526F6EE}" dt="2026-05-25T16:05:03.243" v="356"/>
          <ac:spMkLst>
            <pc:docMk/>
            <pc:sldMk cId="342598035" sldId="266"/>
            <ac:spMk id="2" creationId="{780D5186-6C86-E8FA-E840-AA82322B1009}"/>
          </ac:spMkLst>
        </pc:spChg>
        <pc:spChg chg="mod">
          <ac:chgData name="Christopher Potter" userId="24ad2ef8db5e8a45" providerId="LiveId" clId="{10AB9FE2-9012-46EF-B18A-C87D5526F6EE}" dt="2026-05-25T15:55:26.144" v="160" actId="20577"/>
          <ac:spMkLst>
            <pc:docMk/>
            <pc:sldMk cId="342598035" sldId="266"/>
            <ac:spMk id="3" creationId="{1C17EA24-DA27-744A-2876-A95A01493C68}"/>
          </ac:spMkLst>
        </pc:spChg>
        <pc:spChg chg="mod">
          <ac:chgData name="Christopher Potter" userId="24ad2ef8db5e8a45" providerId="LiveId" clId="{10AB9FE2-9012-46EF-B18A-C87D5526F6EE}" dt="2026-05-25T15:55:21.961" v="157" actId="20577"/>
          <ac:spMkLst>
            <pc:docMk/>
            <pc:sldMk cId="342598035" sldId="266"/>
            <ac:spMk id="6" creationId="{DF50ECA7-73E9-CB19-19D1-CF491C96A178}"/>
          </ac:spMkLst>
        </pc:spChg>
      </pc:sldChg>
      <pc:sldChg chg="modSp add">
        <pc:chgData name="Christopher Potter" userId="24ad2ef8db5e8a45" providerId="LiveId" clId="{10AB9FE2-9012-46EF-B18A-C87D5526F6EE}" dt="2026-05-25T16:05:06.784" v="357"/>
        <pc:sldMkLst>
          <pc:docMk/>
          <pc:sldMk cId="37658822" sldId="267"/>
        </pc:sldMkLst>
        <pc:spChg chg="mod">
          <ac:chgData name="Christopher Potter" userId="24ad2ef8db5e8a45" providerId="LiveId" clId="{10AB9FE2-9012-46EF-B18A-C87D5526F6EE}" dt="2026-05-25T16:05:06.784" v="357"/>
          <ac:spMkLst>
            <pc:docMk/>
            <pc:sldMk cId="37658822" sldId="267"/>
            <ac:spMk id="2" creationId="{981FB76D-9BBF-8007-9B1E-46CACAFAE6EB}"/>
          </ac:spMkLst>
        </pc:spChg>
        <pc:spChg chg="mod">
          <ac:chgData name="Christopher Potter" userId="24ad2ef8db5e8a45" providerId="LiveId" clId="{10AB9FE2-9012-46EF-B18A-C87D5526F6EE}" dt="2026-05-25T15:55:49.914" v="189" actId="20577"/>
          <ac:spMkLst>
            <pc:docMk/>
            <pc:sldMk cId="37658822" sldId="267"/>
            <ac:spMk id="3" creationId="{DFF5727C-58C0-5EE2-18A2-75973A1F63F6}"/>
          </ac:spMkLst>
        </pc:spChg>
        <pc:spChg chg="mod">
          <ac:chgData name="Christopher Potter" userId="24ad2ef8db5e8a45" providerId="LiveId" clId="{10AB9FE2-9012-46EF-B18A-C87D5526F6EE}" dt="2026-05-25T15:55:41.964" v="184" actId="20577"/>
          <ac:spMkLst>
            <pc:docMk/>
            <pc:sldMk cId="37658822" sldId="267"/>
            <ac:spMk id="6" creationId="{7CBAFD93-608E-9C76-EA31-E7AC2E6B889E}"/>
          </ac:spMkLst>
        </pc:spChg>
      </pc:sldChg>
      <pc:sldChg chg="modSp add">
        <pc:chgData name="Christopher Potter" userId="24ad2ef8db5e8a45" providerId="LiveId" clId="{10AB9FE2-9012-46EF-B18A-C87D5526F6EE}" dt="2026-05-25T16:05:09.613" v="358"/>
        <pc:sldMkLst>
          <pc:docMk/>
          <pc:sldMk cId="437243842" sldId="268"/>
        </pc:sldMkLst>
        <pc:spChg chg="mod">
          <ac:chgData name="Christopher Potter" userId="24ad2ef8db5e8a45" providerId="LiveId" clId="{10AB9FE2-9012-46EF-B18A-C87D5526F6EE}" dt="2026-05-25T16:05:09.613" v="358"/>
          <ac:spMkLst>
            <pc:docMk/>
            <pc:sldMk cId="437243842" sldId="268"/>
            <ac:spMk id="2" creationId="{F0DC2C7B-D239-80BE-B035-9508E2810C34}"/>
          </ac:spMkLst>
        </pc:spChg>
        <pc:spChg chg="mod">
          <ac:chgData name="Christopher Potter" userId="24ad2ef8db5e8a45" providerId="LiveId" clId="{10AB9FE2-9012-46EF-B18A-C87D5526F6EE}" dt="2026-05-25T16:00:23.763" v="222" actId="20577"/>
          <ac:spMkLst>
            <pc:docMk/>
            <pc:sldMk cId="437243842" sldId="268"/>
            <ac:spMk id="3" creationId="{3C8CDD40-FCE0-69B8-EA0C-A69D47A5CD40}"/>
          </ac:spMkLst>
        </pc:spChg>
        <pc:spChg chg="mod">
          <ac:chgData name="Christopher Potter" userId="24ad2ef8db5e8a45" providerId="LiveId" clId="{10AB9FE2-9012-46EF-B18A-C87D5526F6EE}" dt="2026-05-25T15:56:16.011" v="219" actId="6549"/>
          <ac:spMkLst>
            <pc:docMk/>
            <pc:sldMk cId="437243842" sldId="268"/>
            <ac:spMk id="6" creationId="{0A098953-48F1-B85C-48F7-805B40065B7E}"/>
          </ac:spMkLst>
        </pc:spChg>
      </pc:sldChg>
      <pc:sldChg chg="modSp add">
        <pc:chgData name="Christopher Potter" userId="24ad2ef8db5e8a45" providerId="LiveId" clId="{10AB9FE2-9012-46EF-B18A-C87D5526F6EE}" dt="2026-05-25T16:05:13.884" v="359"/>
        <pc:sldMkLst>
          <pc:docMk/>
          <pc:sldMk cId="1137594592" sldId="269"/>
        </pc:sldMkLst>
        <pc:spChg chg="mod">
          <ac:chgData name="Christopher Potter" userId="24ad2ef8db5e8a45" providerId="LiveId" clId="{10AB9FE2-9012-46EF-B18A-C87D5526F6EE}" dt="2026-05-25T16:05:13.884" v="359"/>
          <ac:spMkLst>
            <pc:docMk/>
            <pc:sldMk cId="1137594592" sldId="269"/>
            <ac:spMk id="2" creationId="{72BAB91F-AE56-D952-18E4-E7EEF99662AE}"/>
          </ac:spMkLst>
        </pc:spChg>
        <pc:spChg chg="mod">
          <ac:chgData name="Christopher Potter" userId="24ad2ef8db5e8a45" providerId="LiveId" clId="{10AB9FE2-9012-46EF-B18A-C87D5526F6EE}" dt="2026-05-25T16:00:39.683" v="239" actId="20577"/>
          <ac:spMkLst>
            <pc:docMk/>
            <pc:sldMk cId="1137594592" sldId="269"/>
            <ac:spMk id="3" creationId="{0271C6D4-92CF-BE7A-0036-29E721E81798}"/>
          </ac:spMkLst>
        </pc:spChg>
        <pc:spChg chg="mod">
          <ac:chgData name="Christopher Potter" userId="24ad2ef8db5e8a45" providerId="LiveId" clId="{10AB9FE2-9012-46EF-B18A-C87D5526F6EE}" dt="2026-05-25T16:00:36.791" v="238" actId="20577"/>
          <ac:spMkLst>
            <pc:docMk/>
            <pc:sldMk cId="1137594592" sldId="269"/>
            <ac:spMk id="6" creationId="{14D2D08A-9A7D-BE43-5A07-22EBF1F1C4C9}"/>
          </ac:spMkLst>
        </pc:spChg>
      </pc:sldChg>
      <pc:sldChg chg="modSp add">
        <pc:chgData name="Christopher Potter" userId="24ad2ef8db5e8a45" providerId="LiveId" clId="{10AB9FE2-9012-46EF-B18A-C87D5526F6EE}" dt="2026-05-25T16:05:16.837" v="360"/>
        <pc:sldMkLst>
          <pc:docMk/>
          <pc:sldMk cId="214748195" sldId="270"/>
        </pc:sldMkLst>
        <pc:spChg chg="mod">
          <ac:chgData name="Christopher Potter" userId="24ad2ef8db5e8a45" providerId="LiveId" clId="{10AB9FE2-9012-46EF-B18A-C87D5526F6EE}" dt="2026-05-25T16:05:16.837" v="360"/>
          <ac:spMkLst>
            <pc:docMk/>
            <pc:sldMk cId="214748195" sldId="270"/>
            <ac:spMk id="2" creationId="{B005231C-326E-100E-AE5F-1946F064BDF7}"/>
          </ac:spMkLst>
        </pc:spChg>
        <pc:spChg chg="mod">
          <ac:chgData name="Christopher Potter" userId="24ad2ef8db5e8a45" providerId="LiveId" clId="{10AB9FE2-9012-46EF-B18A-C87D5526F6EE}" dt="2026-05-25T16:00:56.582" v="257" actId="20577"/>
          <ac:spMkLst>
            <pc:docMk/>
            <pc:sldMk cId="214748195" sldId="270"/>
            <ac:spMk id="3" creationId="{236C763F-6410-9C0E-651A-60D71D9E9368}"/>
          </ac:spMkLst>
        </pc:spChg>
        <pc:spChg chg="mod">
          <ac:chgData name="Christopher Potter" userId="24ad2ef8db5e8a45" providerId="LiveId" clId="{10AB9FE2-9012-46EF-B18A-C87D5526F6EE}" dt="2026-05-25T16:00:51.918" v="255" actId="20577"/>
          <ac:spMkLst>
            <pc:docMk/>
            <pc:sldMk cId="214748195" sldId="270"/>
            <ac:spMk id="6" creationId="{1291585A-322E-23C8-A5D5-FA086139C2E9}"/>
          </ac:spMkLst>
        </pc:spChg>
      </pc:sldChg>
      <pc:sldChg chg="modSp add">
        <pc:chgData name="Christopher Potter" userId="24ad2ef8db5e8a45" providerId="LiveId" clId="{10AB9FE2-9012-46EF-B18A-C87D5526F6EE}" dt="2026-05-25T16:05:20.410" v="361"/>
        <pc:sldMkLst>
          <pc:docMk/>
          <pc:sldMk cId="917245532" sldId="271"/>
        </pc:sldMkLst>
        <pc:spChg chg="mod">
          <ac:chgData name="Christopher Potter" userId="24ad2ef8db5e8a45" providerId="LiveId" clId="{10AB9FE2-9012-46EF-B18A-C87D5526F6EE}" dt="2026-05-25T16:05:20.410" v="361"/>
          <ac:spMkLst>
            <pc:docMk/>
            <pc:sldMk cId="917245532" sldId="271"/>
            <ac:spMk id="2" creationId="{1D2E9ECE-C813-897E-BD17-3DA2383CDED1}"/>
          </ac:spMkLst>
        </pc:spChg>
        <pc:spChg chg="mod">
          <ac:chgData name="Christopher Potter" userId="24ad2ef8db5e8a45" providerId="LiveId" clId="{10AB9FE2-9012-46EF-B18A-C87D5526F6EE}" dt="2026-05-25T16:01:22.084" v="284" actId="20577"/>
          <ac:spMkLst>
            <pc:docMk/>
            <pc:sldMk cId="917245532" sldId="271"/>
            <ac:spMk id="3" creationId="{03AA5FEF-B5C5-7163-4221-5E0FDE6DDBD9}"/>
          </ac:spMkLst>
        </pc:spChg>
        <pc:spChg chg="mod">
          <ac:chgData name="Christopher Potter" userId="24ad2ef8db5e8a45" providerId="LiveId" clId="{10AB9FE2-9012-46EF-B18A-C87D5526F6EE}" dt="2026-05-25T16:01:17.587" v="281" actId="20577"/>
          <ac:spMkLst>
            <pc:docMk/>
            <pc:sldMk cId="917245532" sldId="271"/>
            <ac:spMk id="6" creationId="{CDAF2815-302F-3321-108B-6E60728D8A2D}"/>
          </ac:spMkLst>
        </pc:spChg>
      </pc:sldChg>
      <pc:sldChg chg="modSp add">
        <pc:chgData name="Christopher Potter" userId="24ad2ef8db5e8a45" providerId="LiveId" clId="{10AB9FE2-9012-46EF-B18A-C87D5526F6EE}" dt="2026-05-25T16:05:23.068" v="362"/>
        <pc:sldMkLst>
          <pc:docMk/>
          <pc:sldMk cId="678132123" sldId="272"/>
        </pc:sldMkLst>
        <pc:spChg chg="mod">
          <ac:chgData name="Christopher Potter" userId="24ad2ef8db5e8a45" providerId="LiveId" clId="{10AB9FE2-9012-46EF-B18A-C87D5526F6EE}" dt="2026-05-25T16:05:23.068" v="362"/>
          <ac:spMkLst>
            <pc:docMk/>
            <pc:sldMk cId="678132123" sldId="272"/>
            <ac:spMk id="2" creationId="{5EC0838D-8693-C7BD-85CA-931C9315C513}"/>
          </ac:spMkLst>
        </pc:spChg>
        <pc:spChg chg="mod">
          <ac:chgData name="Christopher Potter" userId="24ad2ef8db5e8a45" providerId="LiveId" clId="{10AB9FE2-9012-46EF-B18A-C87D5526F6EE}" dt="2026-05-25T16:01:38.966" v="305" actId="20577"/>
          <ac:spMkLst>
            <pc:docMk/>
            <pc:sldMk cId="678132123" sldId="272"/>
            <ac:spMk id="3" creationId="{755A7707-E3A0-69C2-FA60-A985B47173BA}"/>
          </ac:spMkLst>
        </pc:spChg>
        <pc:spChg chg="mod">
          <ac:chgData name="Christopher Potter" userId="24ad2ef8db5e8a45" providerId="LiveId" clId="{10AB9FE2-9012-46EF-B18A-C87D5526F6EE}" dt="2026-05-25T16:01:34.431" v="303" actId="20577"/>
          <ac:spMkLst>
            <pc:docMk/>
            <pc:sldMk cId="678132123" sldId="272"/>
            <ac:spMk id="6" creationId="{20308740-7CC2-5643-2765-0D482116D44C}"/>
          </ac:spMkLst>
        </pc:spChg>
      </pc:sldChg>
      <pc:sldChg chg="addSp delSp modSp add mod">
        <pc:chgData name="Christopher Potter" userId="24ad2ef8db5e8a45" providerId="LiveId" clId="{10AB9FE2-9012-46EF-B18A-C87D5526F6EE}" dt="2026-05-25T16:07:11.893" v="406" actId="6549"/>
        <pc:sldMkLst>
          <pc:docMk/>
          <pc:sldMk cId="2317652056" sldId="273"/>
        </pc:sldMkLst>
        <pc:spChg chg="mod">
          <ac:chgData name="Christopher Potter" userId="24ad2ef8db5e8a45" providerId="LiveId" clId="{10AB9FE2-9012-46EF-B18A-C87D5526F6EE}" dt="2026-05-25T16:05:26.110" v="363"/>
          <ac:spMkLst>
            <pc:docMk/>
            <pc:sldMk cId="2317652056" sldId="273"/>
            <ac:spMk id="2" creationId="{4CB9819A-63BD-295A-CBB1-71E71A1D21AD}"/>
          </ac:spMkLst>
        </pc:spChg>
        <pc:spChg chg="mod">
          <ac:chgData name="Christopher Potter" userId="24ad2ef8db5e8a45" providerId="LiveId" clId="{10AB9FE2-9012-46EF-B18A-C87D5526F6EE}" dt="2026-05-25T16:07:11.893" v="406" actId="6549"/>
          <ac:spMkLst>
            <pc:docMk/>
            <pc:sldMk cId="2317652056" sldId="273"/>
            <ac:spMk id="3" creationId="{62A85F84-96B8-95CA-452E-815C5EDA348A}"/>
          </ac:spMkLst>
        </pc:spChg>
        <pc:spChg chg="del mod">
          <ac:chgData name="Christopher Potter" userId="24ad2ef8db5e8a45" providerId="LiveId" clId="{10AB9FE2-9012-46EF-B18A-C87D5526F6EE}" dt="2026-05-25T16:05:58.728" v="366" actId="478"/>
          <ac:spMkLst>
            <pc:docMk/>
            <pc:sldMk cId="2317652056" sldId="273"/>
            <ac:spMk id="6" creationId="{A6CCCD80-6115-423C-BCCA-BC8A3FFDDC64}"/>
          </ac:spMkLst>
        </pc:spChg>
        <pc:spChg chg="mod">
          <ac:chgData name="Christopher Potter" userId="24ad2ef8db5e8a45" providerId="LiveId" clId="{10AB9FE2-9012-46EF-B18A-C87D5526F6EE}" dt="2026-05-25T16:05:59.038" v="367"/>
          <ac:spMkLst>
            <pc:docMk/>
            <pc:sldMk cId="2317652056" sldId="273"/>
            <ac:spMk id="8" creationId="{CCC76442-3C61-B8B2-2BBD-7AE767396AF4}"/>
          </ac:spMkLst>
        </pc:spChg>
        <pc:spChg chg="mod">
          <ac:chgData name="Christopher Potter" userId="24ad2ef8db5e8a45" providerId="LiveId" clId="{10AB9FE2-9012-46EF-B18A-C87D5526F6EE}" dt="2026-05-25T16:05:59.038" v="367"/>
          <ac:spMkLst>
            <pc:docMk/>
            <pc:sldMk cId="2317652056" sldId="273"/>
            <ac:spMk id="9" creationId="{3FDBE483-C845-5452-374E-942E3A597D65}"/>
          </ac:spMkLst>
        </pc:spChg>
        <pc:spChg chg="mod">
          <ac:chgData name="Christopher Potter" userId="24ad2ef8db5e8a45" providerId="LiveId" clId="{10AB9FE2-9012-46EF-B18A-C87D5526F6EE}" dt="2026-05-25T16:06:40.191" v="392" actId="6549"/>
          <ac:spMkLst>
            <pc:docMk/>
            <pc:sldMk cId="2317652056" sldId="273"/>
            <ac:spMk id="10" creationId="{8A197CBA-C469-DFE4-291B-127805806EC7}"/>
          </ac:spMkLst>
        </pc:spChg>
        <pc:spChg chg="mod">
          <ac:chgData name="Christopher Potter" userId="24ad2ef8db5e8a45" providerId="LiveId" clId="{10AB9FE2-9012-46EF-B18A-C87D5526F6EE}" dt="2026-05-25T16:06:43.625" v="394" actId="6549"/>
          <ac:spMkLst>
            <pc:docMk/>
            <pc:sldMk cId="2317652056" sldId="273"/>
            <ac:spMk id="12" creationId="{28167BFB-524D-FAD1-0759-B55B6ADF081D}"/>
          </ac:spMkLst>
        </pc:spChg>
        <pc:spChg chg="mod">
          <ac:chgData name="Christopher Potter" userId="24ad2ef8db5e8a45" providerId="LiveId" clId="{10AB9FE2-9012-46EF-B18A-C87D5526F6EE}" dt="2026-05-25T16:06:52.620" v="400" actId="6549"/>
          <ac:spMkLst>
            <pc:docMk/>
            <pc:sldMk cId="2317652056" sldId="273"/>
            <ac:spMk id="13" creationId="{ED81CDCA-9228-4EF2-CAA8-3FAFA26D9F12}"/>
          </ac:spMkLst>
        </pc:spChg>
        <pc:grpChg chg="add mod">
          <ac:chgData name="Christopher Potter" userId="24ad2ef8db5e8a45" providerId="LiveId" clId="{10AB9FE2-9012-46EF-B18A-C87D5526F6EE}" dt="2026-05-25T16:05:59.038" v="367"/>
          <ac:grpSpMkLst>
            <pc:docMk/>
            <pc:sldMk cId="2317652056" sldId="273"/>
            <ac:grpSpMk id="5" creationId="{482AEF91-6B4C-B788-644F-2EAD14F6B057}"/>
          </ac:grpSpMkLst>
        </pc:grpChg>
        <pc:grpChg chg="mod">
          <ac:chgData name="Christopher Potter" userId="24ad2ef8db5e8a45" providerId="LiveId" clId="{10AB9FE2-9012-46EF-B18A-C87D5526F6EE}" dt="2026-05-25T16:05:59.038" v="367"/>
          <ac:grpSpMkLst>
            <pc:docMk/>
            <pc:sldMk cId="2317652056" sldId="273"/>
            <ac:grpSpMk id="7" creationId="{0D6B57F5-8164-3787-4A03-97AC3FD32306}"/>
          </ac:grpSpMkLst>
        </pc:grpChg>
        <pc:graphicFrameChg chg="add mod modGraphic">
          <ac:chgData name="Christopher Potter" userId="24ad2ef8db5e8a45" providerId="LiveId" clId="{10AB9FE2-9012-46EF-B18A-C87D5526F6EE}" dt="2026-05-25T16:06:36.775" v="390" actId="6549"/>
          <ac:graphicFrameMkLst>
            <pc:docMk/>
            <pc:sldMk cId="2317652056" sldId="273"/>
            <ac:graphicFrameMk id="4" creationId="{4910B748-AA12-9B06-D959-BF283776D13F}"/>
          </ac:graphicFrameMkLst>
        </pc:graphicFrameChg>
        <pc:cxnChg chg="mod">
          <ac:chgData name="Christopher Potter" userId="24ad2ef8db5e8a45" providerId="LiveId" clId="{10AB9FE2-9012-46EF-B18A-C87D5526F6EE}" dt="2026-05-25T16:05:59.038" v="367"/>
          <ac:cxnSpMkLst>
            <pc:docMk/>
            <pc:sldMk cId="2317652056" sldId="273"/>
            <ac:cxnSpMk id="11" creationId="{8BB8BE93-39AD-0F6B-F9AC-44502D272ADE}"/>
          </ac:cxnSpMkLst>
        </pc:cxnChg>
      </pc:sldChg>
      <pc:sldChg chg="modSp add del">
        <pc:chgData name="Christopher Potter" userId="24ad2ef8db5e8a45" providerId="LiveId" clId="{10AB9FE2-9012-46EF-B18A-C87D5526F6EE}" dt="2026-05-25T16:06:01.622" v="368" actId="47"/>
        <pc:sldMkLst>
          <pc:docMk/>
          <pc:sldMk cId="4262599548" sldId="274"/>
        </pc:sldMkLst>
        <pc:spChg chg="mod">
          <ac:chgData name="Christopher Potter" userId="24ad2ef8db5e8a45" providerId="LiveId" clId="{10AB9FE2-9012-46EF-B18A-C87D5526F6EE}" dt="2026-05-25T16:04:13.419" v="351"/>
          <ac:spMkLst>
            <pc:docMk/>
            <pc:sldMk cId="4262599548" sldId="274"/>
            <ac:spMk id="2" creationId="{5D1EAB6F-8257-DE51-93C5-1FD66D821F17}"/>
          </ac:spMkLst>
        </pc:spChg>
      </pc:sldChg>
      <pc:sldChg chg="addSp delSp modSp add mod ord">
        <pc:chgData name="Christopher Potter" userId="24ad2ef8db5e8a45" providerId="LiveId" clId="{10AB9FE2-9012-46EF-B18A-C87D5526F6EE}" dt="2026-05-25T16:05:47.109" v="365"/>
        <pc:sldMkLst>
          <pc:docMk/>
          <pc:sldMk cId="1573925585" sldId="275"/>
        </pc:sldMkLst>
        <pc:spChg chg="mod">
          <ac:chgData name="Christopher Potter" userId="24ad2ef8db5e8a45" providerId="LiveId" clId="{10AB9FE2-9012-46EF-B18A-C87D5526F6EE}" dt="2026-05-25T16:03:25.610" v="325" actId="20577"/>
          <ac:spMkLst>
            <pc:docMk/>
            <pc:sldMk cId="1573925585" sldId="275"/>
            <ac:spMk id="2" creationId="{9F5A6BF9-E70C-1A37-F2DC-1FC54A743D87}"/>
          </ac:spMkLst>
        </pc:spChg>
        <pc:spChg chg="mod">
          <ac:chgData name="Christopher Potter" userId="24ad2ef8db5e8a45" providerId="LiveId" clId="{10AB9FE2-9012-46EF-B18A-C87D5526F6EE}" dt="2026-05-25T16:03:58.640" v="349" actId="20577"/>
          <ac:spMkLst>
            <pc:docMk/>
            <pc:sldMk cId="1573925585" sldId="275"/>
            <ac:spMk id="3" creationId="{F5E2BBB1-E937-7D0A-2400-3308B61B0208}"/>
          </ac:spMkLst>
        </pc:spChg>
        <pc:spChg chg="del">
          <ac:chgData name="Christopher Potter" userId="24ad2ef8db5e8a45" providerId="LiveId" clId="{10AB9FE2-9012-46EF-B18A-C87D5526F6EE}" dt="2026-05-25T16:03:28.277" v="326" actId="478"/>
          <ac:spMkLst>
            <pc:docMk/>
            <pc:sldMk cId="1573925585" sldId="275"/>
            <ac:spMk id="6" creationId="{514415AC-EFC3-567F-763C-9B2BD0572567}"/>
          </ac:spMkLst>
        </pc:spChg>
        <pc:spChg chg="mod">
          <ac:chgData name="Christopher Potter" userId="24ad2ef8db5e8a45" providerId="LiveId" clId="{10AB9FE2-9012-46EF-B18A-C87D5526F6EE}" dt="2026-05-25T16:03:18.350" v="322"/>
          <ac:spMkLst>
            <pc:docMk/>
            <pc:sldMk cId="1573925585" sldId="275"/>
            <ac:spMk id="8" creationId="{4226EAB7-0630-9104-7343-5B61BED0A182}"/>
          </ac:spMkLst>
        </pc:spChg>
        <pc:spChg chg="mod">
          <ac:chgData name="Christopher Potter" userId="24ad2ef8db5e8a45" providerId="LiveId" clId="{10AB9FE2-9012-46EF-B18A-C87D5526F6EE}" dt="2026-05-25T16:03:18.350" v="322"/>
          <ac:spMkLst>
            <pc:docMk/>
            <pc:sldMk cId="1573925585" sldId="275"/>
            <ac:spMk id="9" creationId="{4C74FCE3-90E6-809C-A9F1-7B5D21BFF82C}"/>
          </ac:spMkLst>
        </pc:spChg>
        <pc:spChg chg="mod">
          <ac:chgData name="Christopher Potter" userId="24ad2ef8db5e8a45" providerId="LiveId" clId="{10AB9FE2-9012-46EF-B18A-C87D5526F6EE}" dt="2026-05-25T16:03:18.350" v="322"/>
          <ac:spMkLst>
            <pc:docMk/>
            <pc:sldMk cId="1573925585" sldId="275"/>
            <ac:spMk id="10" creationId="{4BF069FE-27FD-92D9-92DE-9BECEE214064}"/>
          </ac:spMkLst>
        </pc:spChg>
        <pc:spChg chg="mod">
          <ac:chgData name="Christopher Potter" userId="24ad2ef8db5e8a45" providerId="LiveId" clId="{10AB9FE2-9012-46EF-B18A-C87D5526F6EE}" dt="2026-05-25T16:03:51.890" v="345" actId="6549"/>
          <ac:spMkLst>
            <pc:docMk/>
            <pc:sldMk cId="1573925585" sldId="275"/>
            <ac:spMk id="12" creationId="{AEBA8F52-98F2-E223-C242-56476AE4D264}"/>
          </ac:spMkLst>
        </pc:spChg>
        <pc:spChg chg="mod">
          <ac:chgData name="Christopher Potter" userId="24ad2ef8db5e8a45" providerId="LiveId" clId="{10AB9FE2-9012-46EF-B18A-C87D5526F6EE}" dt="2026-05-25T16:03:54.345" v="347" actId="6549"/>
          <ac:spMkLst>
            <pc:docMk/>
            <pc:sldMk cId="1573925585" sldId="275"/>
            <ac:spMk id="13" creationId="{400AD0B5-32A5-4743-3DE8-D4378AEE7780}"/>
          </ac:spMkLst>
        </pc:spChg>
        <pc:grpChg chg="add mod">
          <ac:chgData name="Christopher Potter" userId="24ad2ef8db5e8a45" providerId="LiveId" clId="{10AB9FE2-9012-46EF-B18A-C87D5526F6EE}" dt="2026-05-25T16:04:06.330" v="350" actId="1076"/>
          <ac:grpSpMkLst>
            <pc:docMk/>
            <pc:sldMk cId="1573925585" sldId="275"/>
            <ac:grpSpMk id="5" creationId="{BF33B328-3842-371D-008F-CABAFCC87A3B}"/>
          </ac:grpSpMkLst>
        </pc:grpChg>
        <pc:grpChg chg="mod">
          <ac:chgData name="Christopher Potter" userId="24ad2ef8db5e8a45" providerId="LiveId" clId="{10AB9FE2-9012-46EF-B18A-C87D5526F6EE}" dt="2026-05-25T16:03:18.350" v="322"/>
          <ac:grpSpMkLst>
            <pc:docMk/>
            <pc:sldMk cId="1573925585" sldId="275"/>
            <ac:grpSpMk id="7" creationId="{DBC04149-D452-F553-F49E-AA22AB4B5984}"/>
          </ac:grpSpMkLst>
        </pc:grpChg>
        <pc:graphicFrameChg chg="add mod modGraphic">
          <ac:chgData name="Christopher Potter" userId="24ad2ef8db5e8a45" providerId="LiveId" clId="{10AB9FE2-9012-46EF-B18A-C87D5526F6EE}" dt="2026-05-25T16:03:47.737" v="343" actId="6549"/>
          <ac:graphicFrameMkLst>
            <pc:docMk/>
            <pc:sldMk cId="1573925585" sldId="275"/>
            <ac:graphicFrameMk id="4" creationId="{96395602-9AE8-27AC-688C-BC491A8DD3FA}"/>
          </ac:graphicFrameMkLst>
        </pc:graphicFrameChg>
        <pc:cxnChg chg="mod">
          <ac:chgData name="Christopher Potter" userId="24ad2ef8db5e8a45" providerId="LiveId" clId="{10AB9FE2-9012-46EF-B18A-C87D5526F6EE}" dt="2026-05-25T16:03:18.350" v="322"/>
          <ac:cxnSpMkLst>
            <pc:docMk/>
            <pc:sldMk cId="1573925585" sldId="275"/>
            <ac:cxnSpMk id="11" creationId="{0A1FC2B2-607F-E032-D0F3-4B9213625A77}"/>
          </ac:cxnSpMkLst>
        </pc:cxnChg>
      </pc:sldChg>
      <pc:sldChg chg="modSp add mod">
        <pc:chgData name="Christopher Potter" userId="24ad2ef8db5e8a45" providerId="LiveId" clId="{10AB9FE2-9012-46EF-B18A-C87D5526F6EE}" dt="2026-05-25T16:08:04.568" v="428" actId="20577"/>
        <pc:sldMkLst>
          <pc:docMk/>
          <pc:sldMk cId="184048160" sldId="276"/>
        </pc:sldMkLst>
        <pc:spChg chg="mod">
          <ac:chgData name="Christopher Potter" userId="24ad2ef8db5e8a45" providerId="LiveId" clId="{10AB9FE2-9012-46EF-B18A-C87D5526F6EE}" dt="2026-05-25T16:08:04.568" v="428" actId="20577"/>
          <ac:spMkLst>
            <pc:docMk/>
            <pc:sldMk cId="184048160" sldId="276"/>
            <ac:spMk id="3" creationId="{6C18FB0B-9FB6-AD1F-8519-B1B90FF54044}"/>
          </ac:spMkLst>
        </pc:spChg>
        <pc:spChg chg="mod">
          <ac:chgData name="Christopher Potter" userId="24ad2ef8db5e8a45" providerId="LiveId" clId="{10AB9FE2-9012-46EF-B18A-C87D5526F6EE}" dt="2026-05-25T16:07:58.410" v="424" actId="20577"/>
          <ac:spMkLst>
            <pc:docMk/>
            <pc:sldMk cId="184048160" sldId="276"/>
            <ac:spMk id="10" creationId="{76C6F58A-2044-9CCF-E61A-E91B3B3EC292}"/>
          </ac:spMkLst>
        </pc:spChg>
        <pc:spChg chg="mod">
          <ac:chgData name="Christopher Potter" userId="24ad2ef8db5e8a45" providerId="LiveId" clId="{10AB9FE2-9012-46EF-B18A-C87D5526F6EE}" dt="2026-05-25T16:08:01.248" v="426" actId="20577"/>
          <ac:spMkLst>
            <pc:docMk/>
            <pc:sldMk cId="184048160" sldId="276"/>
            <ac:spMk id="13" creationId="{EBE7D98C-1DC9-6D74-6740-838599B2C2B0}"/>
          </ac:spMkLst>
        </pc:spChg>
        <pc:graphicFrameChg chg="modGraphic">
          <ac:chgData name="Christopher Potter" userId="24ad2ef8db5e8a45" providerId="LiveId" clId="{10AB9FE2-9012-46EF-B18A-C87D5526F6EE}" dt="2026-05-25T16:07:53.128" v="422" actId="6549"/>
          <ac:graphicFrameMkLst>
            <pc:docMk/>
            <pc:sldMk cId="184048160" sldId="276"/>
            <ac:graphicFrameMk id="4" creationId="{9CED507B-9860-AA68-9626-A8E74A7D61DE}"/>
          </ac:graphicFrameMkLst>
        </pc:graphicFrameChg>
      </pc:sldChg>
      <pc:sldChg chg="addSp delSp modSp add mod">
        <pc:chgData name="Christopher Potter" userId="24ad2ef8db5e8a45" providerId="LiveId" clId="{10AB9FE2-9012-46EF-B18A-C87D5526F6EE}" dt="2026-05-25T16:12:12.074" v="464" actId="166"/>
        <pc:sldMkLst>
          <pc:docMk/>
          <pc:sldMk cId="961733740" sldId="277"/>
        </pc:sldMkLst>
        <pc:spChg chg="mod ord">
          <ac:chgData name="Christopher Potter" userId="24ad2ef8db5e8a45" providerId="LiveId" clId="{10AB9FE2-9012-46EF-B18A-C87D5526F6EE}" dt="2026-05-25T16:12:12.074" v="464" actId="166"/>
          <ac:spMkLst>
            <pc:docMk/>
            <pc:sldMk cId="961733740" sldId="277"/>
            <ac:spMk id="3" creationId="{C1DE1E9E-850E-7624-E675-06E641ABE151}"/>
          </ac:spMkLst>
        </pc:spChg>
        <pc:grpChg chg="del">
          <ac:chgData name="Christopher Potter" userId="24ad2ef8db5e8a45" providerId="LiveId" clId="{10AB9FE2-9012-46EF-B18A-C87D5526F6EE}" dt="2026-05-25T16:08:18.181" v="431" actId="478"/>
          <ac:grpSpMkLst>
            <pc:docMk/>
            <pc:sldMk cId="961733740" sldId="277"/>
            <ac:grpSpMk id="5" creationId="{D7C52592-0039-EFDE-9EC0-D5C8B29F9C11}"/>
          </ac:grpSpMkLst>
        </pc:grpChg>
        <pc:graphicFrameChg chg="del">
          <ac:chgData name="Christopher Potter" userId="24ad2ef8db5e8a45" providerId="LiveId" clId="{10AB9FE2-9012-46EF-B18A-C87D5526F6EE}" dt="2026-05-25T16:08:16.385" v="430" actId="478"/>
          <ac:graphicFrameMkLst>
            <pc:docMk/>
            <pc:sldMk cId="961733740" sldId="277"/>
            <ac:graphicFrameMk id="4" creationId="{9D25D8C7-93EB-A2E4-376B-57228FBAB9B1}"/>
          </ac:graphicFrameMkLst>
        </pc:graphicFrameChg>
        <pc:graphicFrameChg chg="add mod">
          <ac:chgData name="Christopher Potter" userId="24ad2ef8db5e8a45" providerId="LiveId" clId="{10AB9FE2-9012-46EF-B18A-C87D5526F6EE}" dt="2026-05-25T16:11:55.548" v="462" actId="14100"/>
          <ac:graphicFrameMkLst>
            <pc:docMk/>
            <pc:sldMk cId="961733740" sldId="277"/>
            <ac:graphicFrameMk id="15" creationId="{B7FE4912-02C9-1EE1-F44D-7DE3827AC6C2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6:15:04.098" v="487" actId="6549"/>
        <pc:sldMkLst>
          <pc:docMk/>
          <pc:sldMk cId="221486426" sldId="278"/>
        </pc:sldMkLst>
        <pc:spChg chg="mod">
          <ac:chgData name="Christopher Potter" userId="24ad2ef8db5e8a45" providerId="LiveId" clId="{10AB9FE2-9012-46EF-B18A-C87D5526F6EE}" dt="2026-05-25T16:15:04.098" v="487" actId="6549"/>
          <ac:spMkLst>
            <pc:docMk/>
            <pc:sldMk cId="221486426" sldId="278"/>
            <ac:spMk id="3" creationId="{7521A3D0-DB45-1EE8-18C8-91B276B8273F}"/>
          </ac:spMkLst>
        </pc:spChg>
        <pc:graphicFrameChg chg="mod">
          <ac:chgData name="Christopher Potter" userId="24ad2ef8db5e8a45" providerId="LiveId" clId="{10AB9FE2-9012-46EF-B18A-C87D5526F6EE}" dt="2026-05-25T16:14:46.083" v="481" actId="403"/>
          <ac:graphicFrameMkLst>
            <pc:docMk/>
            <pc:sldMk cId="221486426" sldId="278"/>
            <ac:graphicFrameMk id="15" creationId="{F0AD50E1-871E-17DF-D8E5-97B90D2F4D48}"/>
          </ac:graphicFrameMkLst>
        </pc:graphicFrameChg>
      </pc:sldChg>
      <pc:sldChg chg="modSp add mod">
        <pc:chgData name="Christopher Potter" userId="24ad2ef8db5e8a45" providerId="LiveId" clId="{10AB9FE2-9012-46EF-B18A-C87D5526F6EE}" dt="2026-05-25T16:16:33.179" v="500" actId="6549"/>
        <pc:sldMkLst>
          <pc:docMk/>
          <pc:sldMk cId="1178321080" sldId="279"/>
        </pc:sldMkLst>
        <pc:spChg chg="mod">
          <ac:chgData name="Christopher Potter" userId="24ad2ef8db5e8a45" providerId="LiveId" clId="{10AB9FE2-9012-46EF-B18A-C87D5526F6EE}" dt="2026-05-25T16:16:33.179" v="500" actId="6549"/>
          <ac:spMkLst>
            <pc:docMk/>
            <pc:sldMk cId="1178321080" sldId="279"/>
            <ac:spMk id="3" creationId="{928C9EAE-96EB-250D-A9F8-20C32DABD0C5}"/>
          </ac:spMkLst>
        </pc:spChg>
      </pc:sldChg>
      <pc:sldChg chg="modSp add mod">
        <pc:chgData name="Christopher Potter" userId="24ad2ef8db5e8a45" providerId="LiveId" clId="{10AB9FE2-9012-46EF-B18A-C87D5526F6EE}" dt="2026-05-25T16:21:11.452" v="533" actId="6549"/>
        <pc:sldMkLst>
          <pc:docMk/>
          <pc:sldMk cId="156033704" sldId="280"/>
        </pc:sldMkLst>
        <pc:spChg chg="mod">
          <ac:chgData name="Christopher Potter" userId="24ad2ef8db5e8a45" providerId="LiveId" clId="{10AB9FE2-9012-46EF-B18A-C87D5526F6EE}" dt="2026-05-25T16:21:11.452" v="533" actId="6549"/>
          <ac:spMkLst>
            <pc:docMk/>
            <pc:sldMk cId="156033704" sldId="280"/>
            <ac:spMk id="3" creationId="{0C8FFCF7-2E9C-F9E2-4734-9C5A9A8E3AF6}"/>
          </ac:spMkLst>
        </pc:spChg>
      </pc:sldChg>
      <pc:sldChg chg="del">
        <pc:chgData name="Christopher Potter" userId="24ad2ef8db5e8a45" providerId="LiveId" clId="{10AB9FE2-9012-46EF-B18A-C87D5526F6EE}" dt="2026-05-25T15:51:37.827" v="5" actId="47"/>
        <pc:sldMkLst>
          <pc:docMk/>
          <pc:sldMk cId="871849907" sldId="280"/>
        </pc:sldMkLst>
      </pc:sldChg>
      <pc:sldChg chg="del">
        <pc:chgData name="Christopher Potter" userId="24ad2ef8db5e8a45" providerId="LiveId" clId="{10AB9FE2-9012-46EF-B18A-C87D5526F6EE}" dt="2026-05-25T15:51:37.827" v="5" actId="47"/>
        <pc:sldMkLst>
          <pc:docMk/>
          <pc:sldMk cId="389966296" sldId="281"/>
        </pc:sldMkLst>
      </pc:sldChg>
      <pc:sldChg chg="delSp modSp add mod ord">
        <pc:chgData name="Christopher Potter" userId="24ad2ef8db5e8a45" providerId="LiveId" clId="{10AB9FE2-9012-46EF-B18A-C87D5526F6EE}" dt="2026-05-25T16:22:41.594" v="548"/>
        <pc:sldMkLst>
          <pc:docMk/>
          <pc:sldMk cId="1707682375" sldId="281"/>
        </pc:sldMkLst>
        <pc:spChg chg="mod">
          <ac:chgData name="Christopher Potter" userId="24ad2ef8db5e8a45" providerId="LiveId" clId="{10AB9FE2-9012-46EF-B18A-C87D5526F6EE}" dt="2026-05-25T16:22:30.338" v="537" actId="20577"/>
          <ac:spMkLst>
            <pc:docMk/>
            <pc:sldMk cId="1707682375" sldId="281"/>
            <ac:spMk id="2" creationId="{D907DC77-DCCE-9F0A-2696-C7387C62A982}"/>
          </ac:spMkLst>
        </pc:spChg>
        <pc:spChg chg="mod">
          <ac:chgData name="Christopher Potter" userId="24ad2ef8db5e8a45" providerId="LiveId" clId="{10AB9FE2-9012-46EF-B18A-C87D5526F6EE}" dt="2026-05-25T16:22:38.736" v="546" actId="6549"/>
          <ac:spMkLst>
            <pc:docMk/>
            <pc:sldMk cId="1707682375" sldId="281"/>
            <ac:spMk id="3" creationId="{9E4F3CDD-C118-DFE9-35C9-24D3C8F69FFF}"/>
          </ac:spMkLst>
        </pc:spChg>
        <pc:spChg chg="del">
          <ac:chgData name="Christopher Potter" userId="24ad2ef8db5e8a45" providerId="LiveId" clId="{10AB9FE2-9012-46EF-B18A-C87D5526F6EE}" dt="2026-05-25T16:22:33.302" v="538" actId="478"/>
          <ac:spMkLst>
            <pc:docMk/>
            <pc:sldMk cId="1707682375" sldId="281"/>
            <ac:spMk id="6" creationId="{226D3D4A-B37A-166D-D22B-FD07646C1529}"/>
          </ac:spMkLst>
        </pc:spChg>
      </pc:sldChg>
      <pc:sldChg chg="modSp add ord">
        <pc:chgData name="Christopher Potter" userId="24ad2ef8db5e8a45" providerId="LiveId" clId="{10AB9FE2-9012-46EF-B18A-C87D5526F6EE}" dt="2026-05-25T16:23:26.325" v="559" actId="20577"/>
        <pc:sldMkLst>
          <pc:docMk/>
          <pc:sldMk cId="1306464566" sldId="282"/>
        </pc:sldMkLst>
        <pc:spChg chg="mod">
          <ac:chgData name="Christopher Potter" userId="24ad2ef8db5e8a45" providerId="LiveId" clId="{10AB9FE2-9012-46EF-B18A-C87D5526F6EE}" dt="2026-05-25T16:23:08.952" v="550"/>
          <ac:spMkLst>
            <pc:docMk/>
            <pc:sldMk cId="1306464566" sldId="282"/>
            <ac:spMk id="2" creationId="{E98A991E-4E2D-3CE7-BAF6-4F1287F7678A}"/>
          </ac:spMkLst>
        </pc:spChg>
        <pc:spChg chg="mod">
          <ac:chgData name="Christopher Potter" userId="24ad2ef8db5e8a45" providerId="LiveId" clId="{10AB9FE2-9012-46EF-B18A-C87D5526F6EE}" dt="2026-05-25T16:23:26.325" v="559" actId="20577"/>
          <ac:spMkLst>
            <pc:docMk/>
            <pc:sldMk cId="1306464566" sldId="282"/>
            <ac:spMk id="3" creationId="{BD66E4E7-7D52-6EDA-0826-8C4E8DDF4B46}"/>
          </ac:spMkLst>
        </pc:spChg>
      </pc:sldChg>
      <pc:sldChg chg="del">
        <pc:chgData name="Christopher Potter" userId="24ad2ef8db5e8a45" providerId="LiveId" clId="{10AB9FE2-9012-46EF-B18A-C87D5526F6EE}" dt="2026-05-25T15:51:37.827" v="5" actId="47"/>
        <pc:sldMkLst>
          <pc:docMk/>
          <pc:sldMk cId="3985910588" sldId="282"/>
        </pc:sldMkLst>
      </pc:sldChg>
      <pc:sldChg chg="modSp add">
        <pc:chgData name="Christopher Potter" userId="24ad2ef8db5e8a45" providerId="LiveId" clId="{10AB9FE2-9012-46EF-B18A-C87D5526F6EE}" dt="2026-05-25T16:23:40.813" v="560"/>
        <pc:sldMkLst>
          <pc:docMk/>
          <pc:sldMk cId="266161215" sldId="283"/>
        </pc:sldMkLst>
        <pc:spChg chg="mod">
          <ac:chgData name="Christopher Potter" userId="24ad2ef8db5e8a45" providerId="LiveId" clId="{10AB9FE2-9012-46EF-B18A-C87D5526F6EE}" dt="2026-05-25T16:23:40.813" v="560"/>
          <ac:spMkLst>
            <pc:docMk/>
            <pc:sldMk cId="266161215" sldId="283"/>
            <ac:spMk id="2" creationId="{2972F809-F9A5-870B-2173-9AAD0A38DF37}"/>
          </ac:spMkLst>
        </pc:spChg>
      </pc:sldChg>
      <pc:sldChg chg="del">
        <pc:chgData name="Christopher Potter" userId="24ad2ef8db5e8a45" providerId="LiveId" clId="{10AB9FE2-9012-46EF-B18A-C87D5526F6EE}" dt="2026-05-25T15:51:37.827" v="5" actId="47"/>
        <pc:sldMkLst>
          <pc:docMk/>
          <pc:sldMk cId="4179069291" sldId="283"/>
        </pc:sldMkLst>
      </pc:sldChg>
      <pc:sldChg chg="del">
        <pc:chgData name="Christopher Potter" userId="24ad2ef8db5e8a45" providerId="LiveId" clId="{10AB9FE2-9012-46EF-B18A-C87D5526F6EE}" dt="2026-05-25T15:51:37.827" v="5" actId="47"/>
        <pc:sldMkLst>
          <pc:docMk/>
          <pc:sldMk cId="899771355" sldId="284"/>
        </pc:sldMkLst>
      </pc:sldChg>
      <pc:sldChg chg="del">
        <pc:chgData name="Christopher Potter" userId="24ad2ef8db5e8a45" providerId="LiveId" clId="{10AB9FE2-9012-46EF-B18A-C87D5526F6EE}" dt="2026-05-25T15:51:37.827" v="5" actId="47"/>
        <pc:sldMkLst>
          <pc:docMk/>
          <pc:sldMk cId="3995339360" sldId="2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h:mm\ AM/PM</c:formatCode>
                <c:ptCount val="5"/>
                <c:pt idx="0">
                  <c:v>0.41666666666666669</c:v>
                </c:pt>
                <c:pt idx="1">
                  <c:v>0.45833333333333331</c:v>
                </c:pt>
                <c:pt idx="2">
                  <c:v>0.5</c:v>
                </c:pt>
                <c:pt idx="3">
                  <c:v>0.54166666666666663</c:v>
                </c:pt>
                <c:pt idx="4">
                  <c:v>0.58333333333333337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31</c:v>
                </c:pt>
                <c:pt idx="1">
                  <c:v>32</c:v>
                </c:pt>
                <c:pt idx="2">
                  <c:v>35</c:v>
                </c:pt>
                <c:pt idx="3">
                  <c:v>34</c:v>
                </c:pt>
                <c:pt idx="4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44-4B7E-BD99-23BA03546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643743"/>
        <c:axId val="80214383"/>
      </c:lineChart>
      <c:catAx>
        <c:axId val="127643743"/>
        <c:scaling>
          <c:orientation val="minMax"/>
        </c:scaling>
        <c:delete val="0"/>
        <c:axPos val="b"/>
        <c:numFmt formatCode="h:mm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14383"/>
        <c:crosses val="autoZero"/>
        <c:auto val="1"/>
        <c:lblAlgn val="ctr"/>
        <c:lblOffset val="100"/>
        <c:noMultiLvlLbl val="0"/>
      </c:catAx>
      <c:valAx>
        <c:axId val="8021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4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h:mm\ AM/PM</c:formatCode>
                <c:ptCount val="5"/>
                <c:pt idx="0">
                  <c:v>0.41666666666666669</c:v>
                </c:pt>
                <c:pt idx="1">
                  <c:v>0.45833333333333331</c:v>
                </c:pt>
                <c:pt idx="2">
                  <c:v>0.5</c:v>
                </c:pt>
                <c:pt idx="3">
                  <c:v>0.54166666666666663</c:v>
                </c:pt>
                <c:pt idx="4">
                  <c:v>0.58333333333333337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14</c:v>
                </c:pt>
                <c:pt idx="2">
                  <c:v>15</c:v>
                </c:pt>
                <c:pt idx="3">
                  <c:v>20</c:v>
                </c:pt>
                <c:pt idx="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44-4B7E-BD99-23BA035468E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7643743"/>
        <c:axId val="80214383"/>
      </c:lineChart>
      <c:catAx>
        <c:axId val="127643743"/>
        <c:scaling>
          <c:orientation val="minMax"/>
        </c:scaling>
        <c:delete val="0"/>
        <c:axPos val="b"/>
        <c:numFmt formatCode="h:mm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14383"/>
        <c:crosses val="autoZero"/>
        <c:auto val="1"/>
        <c:lblAlgn val="ctr"/>
        <c:lblOffset val="100"/>
        <c:noMultiLvlLbl val="0"/>
      </c:catAx>
      <c:valAx>
        <c:axId val="8021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4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Sheet1!$A$2:$A$6</c:f>
              <c:numCache>
                <c:formatCode>h:mm\ AM/PM</c:formatCode>
                <c:ptCount val="5"/>
                <c:pt idx="0">
                  <c:v>0.41666666666666669</c:v>
                </c:pt>
                <c:pt idx="1">
                  <c:v>0.45833333333333331</c:v>
                </c:pt>
                <c:pt idx="2">
                  <c:v>0.5</c:v>
                </c:pt>
                <c:pt idx="3">
                  <c:v>0.54166666666666663</c:v>
                </c:pt>
                <c:pt idx="4">
                  <c:v>0.58333333333333337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14.5</c:v>
                </c:pt>
                <c:pt idx="2">
                  <c:v>15.5</c:v>
                </c:pt>
                <c:pt idx="3">
                  <c:v>16</c:v>
                </c:pt>
                <c:pt idx="4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44-4B7E-BD99-23BA035468E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7643743"/>
        <c:axId val="80214383"/>
      </c:lineChart>
      <c:catAx>
        <c:axId val="127643743"/>
        <c:scaling>
          <c:orientation val="minMax"/>
        </c:scaling>
        <c:delete val="0"/>
        <c:axPos val="b"/>
        <c:numFmt formatCode="h:mm\ AM/P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14383"/>
        <c:crosses val="autoZero"/>
        <c:auto val="1"/>
        <c:lblAlgn val="ctr"/>
        <c:lblOffset val="100"/>
        <c:noMultiLvlLbl val="0"/>
      </c:catAx>
      <c:valAx>
        <c:axId val="8021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4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Sheet1!$A$2:$A$9</c:f>
              <c:numCache>
                <c:formatCode>h:mm\ AM/PM</c:formatCode>
                <c:ptCount val="8"/>
                <c:pt idx="0">
                  <c:v>0.41666666666666669</c:v>
                </c:pt>
                <c:pt idx="1">
                  <c:v>0.45833333333333331</c:v>
                </c:pt>
                <c:pt idx="2">
                  <c:v>0.5</c:v>
                </c:pt>
                <c:pt idx="3">
                  <c:v>0.54166666666666663</c:v>
                </c:pt>
                <c:pt idx="4">
                  <c:v>0.58333333333333337</c:v>
                </c:pt>
                <c:pt idx="5">
                  <c:v>0.625</c:v>
                </c:pt>
                <c:pt idx="6">
                  <c:v>0.66666666666666663</c:v>
                </c:pt>
                <c:pt idx="7">
                  <c:v>0.70833333333333337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1.4</c:v>
                </c:pt>
                <c:pt idx="1">
                  <c:v>1.2</c:v>
                </c:pt>
                <c:pt idx="2">
                  <c:v>0.6</c:v>
                </c:pt>
                <c:pt idx="3">
                  <c:v>0.5</c:v>
                </c:pt>
                <c:pt idx="4">
                  <c:v>-0.2</c:v>
                </c:pt>
                <c:pt idx="5">
                  <c:v>-0.4</c:v>
                </c:pt>
                <c:pt idx="6">
                  <c:v>0.1</c:v>
                </c:pt>
                <c:pt idx="7" formatCode="d\-mmm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44-4B7E-BD99-23BA035468E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7643743"/>
        <c:axId val="80214383"/>
      </c:lineChart>
      <c:catAx>
        <c:axId val="127643743"/>
        <c:scaling>
          <c:orientation val="minMax"/>
        </c:scaling>
        <c:delete val="0"/>
        <c:axPos val="b"/>
        <c:numFmt formatCode="h:mm\ AM/PM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14383"/>
        <c:crosses val="autoZero"/>
        <c:auto val="1"/>
        <c:lblAlgn val="ctr"/>
        <c:lblOffset val="100"/>
        <c:noMultiLvlLbl val="0"/>
      </c:catAx>
      <c:valAx>
        <c:axId val="8021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4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25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96A73-1E31-0B13-6404-5D86F2CF6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72F809-F9A5-870B-2173-9AAD0A38DF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b="1" dirty="0"/>
              <a:t>True or False:</a:t>
            </a:r>
          </a:p>
          <a:p>
            <a:r>
              <a:rPr lang="en-GB" sz="4000" dirty="0"/>
              <a:t>If zero is added to a data set, the range must get larger.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F844D94-FBB5-B7FC-EDE5-3FF0538CA6D6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1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B71D7-FD29-9EDE-0E45-BAF0DADB9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BAB91F-AE56-D952-18E4-E7EEF99662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71C6D4-92CF-BE7A-0036-29E721E8179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71C6D4-92CF-BE7A-0036-29E721E817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D2D08A-9A7D-BE43-5A07-22EBF1F1C4C9}"/>
                  </a:ext>
                </a:extLst>
              </p:cNvPr>
              <p:cNvSpPr txBox="1"/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0, 2, 4, 5, 9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D2D08A-9A7D-BE43-5A07-22EBF1F1C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5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92AB-853C-6714-A725-D36A96D2C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05231C-326E-100E-AE5F-1946F064BD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6C763F-6410-9C0E-651A-60D71D9E936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6C763F-6410-9C0E-651A-60D71D9E9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1585A-322E-23C8-A5D5-FA086139C2E9}"/>
                  </a:ext>
                </a:extLst>
              </p:cNvPr>
              <p:cNvSpPr txBox="1"/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6, −2, 4, −5, 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91585A-322E-23C8-A5D5-FA086139C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2322-C17C-6ABE-1075-9BE6DC88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2E9ECE-C813-897E-BD17-3DA2383CDE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AA5FEF-B5C5-7163-4221-5E0FDE6DDBD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AA5FEF-B5C5-7163-4221-5E0FDE6DD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AF2815-302F-3321-108B-6E60728D8A2D}"/>
                  </a:ext>
                </a:extLst>
              </p:cNvPr>
              <p:cNvSpPr txBox="1"/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−3.4, −1.2, 0, 2.8, 4.1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DAF2815-302F-3321-108B-6E60728D8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2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B0E8A-FADE-5658-6DF0-1BA18DFFB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C0838D-8693-C7BD-85CA-931C9315C5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5A7707-E3A0-69C2-FA60-A985B47173B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5A7707-E3A0-69C2-FA60-A985B4717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308740-7CC2-5643-2765-0D482116D44C}"/>
                  </a:ext>
                </a:extLst>
              </p:cNvPr>
              <p:cNvSpPr txBox="1"/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25, 40, 52, 60, 73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308740-7CC2-5643-2765-0D482116D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13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26CB7-92A9-06EA-9D59-E60611BEB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5A6BF9-E70C-1A37-F2DC-1FC54A743D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E2BBB1-E937-7D0A-2400-3308B61B020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5E2BBB1-E937-7D0A-2400-3308B61B02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395602-9AE8-27AC-688C-BC491A8DD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655367"/>
              </p:ext>
            </p:extLst>
          </p:nvPr>
        </p:nvGraphicFramePr>
        <p:xfrm>
          <a:off x="804770" y="1283874"/>
          <a:ext cx="522633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056">
                  <a:extLst>
                    <a:ext uri="{9D8B030D-6E8A-4147-A177-3AD203B41FA5}">
                      <a16:colId xmlns:a16="http://schemas.microsoft.com/office/drawing/2014/main" val="2728241795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3932337221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1695240648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317540207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2190559165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3720101151"/>
                    </a:ext>
                  </a:extLst>
                </a:gridCol>
              </a:tblGrid>
              <a:tr h="502725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42003"/>
                  </a:ext>
                </a:extLst>
              </a:tr>
              <a:tr h="502725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96158"/>
                  </a:ext>
                </a:extLst>
              </a:tr>
              <a:tr h="502725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138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BF33B328-3842-371D-008F-CABAFCC87A3B}"/>
              </a:ext>
            </a:extLst>
          </p:cNvPr>
          <p:cNvGrpSpPr/>
          <p:nvPr/>
        </p:nvGrpSpPr>
        <p:grpSpPr>
          <a:xfrm>
            <a:off x="804770" y="3429000"/>
            <a:ext cx="2848708" cy="1354015"/>
            <a:chOff x="4677508" y="3191607"/>
            <a:chExt cx="2848708" cy="13540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C04149-D452-F553-F49E-AA22AB4B5984}"/>
                </a:ext>
              </a:extLst>
            </p:cNvPr>
            <p:cNvGrpSpPr/>
            <p:nvPr/>
          </p:nvGrpSpPr>
          <p:grpSpPr>
            <a:xfrm>
              <a:off x="4779976" y="3209191"/>
              <a:ext cx="2497850" cy="1178170"/>
              <a:chOff x="6839203" y="4346331"/>
              <a:chExt cx="2497850" cy="117817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74FCE3-90E6-809C-A9F1-7B5D21BFF82C}"/>
                  </a:ext>
                </a:extLst>
              </p:cNvPr>
              <p:cNvSpPr txBox="1"/>
              <p:nvPr/>
            </p:nvSpPr>
            <p:spPr>
              <a:xfrm>
                <a:off x="6904834" y="4346331"/>
                <a:ext cx="624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Key: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F069FE-27FD-92D9-92DE-9BECEE214064}"/>
                  </a:ext>
                </a:extLst>
              </p:cNvPr>
              <p:cNvSpPr txBox="1"/>
              <p:nvPr/>
            </p:nvSpPr>
            <p:spPr>
              <a:xfrm>
                <a:off x="6839203" y="490973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2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A1FC2B2-607F-E032-D0F3-4B9213625A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4576" y="4818185"/>
                <a:ext cx="0" cy="706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BA8F52-98F2-E223-C242-56476AE4D264}"/>
                  </a:ext>
                </a:extLst>
              </p:cNvPr>
              <p:cNvSpPr txBox="1"/>
              <p:nvPr/>
            </p:nvSpPr>
            <p:spPr>
              <a:xfrm>
                <a:off x="7202618" y="490973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0AD0B5-32A5-4743-3DE8-D4378AEE7780}"/>
                  </a:ext>
                </a:extLst>
              </p:cNvPr>
              <p:cNvSpPr txBox="1"/>
              <p:nvPr/>
            </p:nvSpPr>
            <p:spPr>
              <a:xfrm>
                <a:off x="7673456" y="4971288"/>
                <a:ext cx="16635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Represents 21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26EAB7-0630-9104-7343-5B61BED0A182}"/>
                </a:ext>
              </a:extLst>
            </p:cNvPr>
            <p:cNvSpPr/>
            <p:nvPr/>
          </p:nvSpPr>
          <p:spPr>
            <a:xfrm>
              <a:off x="4677508" y="3191607"/>
              <a:ext cx="2848708" cy="135401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157392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630E2-25E5-2D1B-8909-6CD71BE89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B9819A-63BD-295A-CBB1-71E71A1D21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A85F84-96B8-95CA-452E-815C5EDA348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2A85F84-96B8-95CA-452E-815C5EDA3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10B748-AA12-9B06-D959-BF283776D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056232"/>
              </p:ext>
            </p:extLst>
          </p:nvPr>
        </p:nvGraphicFramePr>
        <p:xfrm>
          <a:off x="804770" y="1283874"/>
          <a:ext cx="522633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056">
                  <a:extLst>
                    <a:ext uri="{9D8B030D-6E8A-4147-A177-3AD203B41FA5}">
                      <a16:colId xmlns:a16="http://schemas.microsoft.com/office/drawing/2014/main" val="2728241795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3932337221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1695240648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317540207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2190559165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3720101151"/>
                    </a:ext>
                  </a:extLst>
                </a:gridCol>
              </a:tblGrid>
              <a:tr h="502725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42003"/>
                  </a:ext>
                </a:extLst>
              </a:tr>
              <a:tr h="502725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96158"/>
                  </a:ext>
                </a:extLst>
              </a:tr>
              <a:tr h="502725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138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82AEF91-6B4C-B788-644F-2EAD14F6B057}"/>
              </a:ext>
            </a:extLst>
          </p:cNvPr>
          <p:cNvGrpSpPr/>
          <p:nvPr/>
        </p:nvGrpSpPr>
        <p:grpSpPr>
          <a:xfrm>
            <a:off x="804770" y="3429000"/>
            <a:ext cx="2848708" cy="1354015"/>
            <a:chOff x="4677508" y="3191607"/>
            <a:chExt cx="2848708" cy="13540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D6B57F5-8164-3787-4A03-97AC3FD32306}"/>
                </a:ext>
              </a:extLst>
            </p:cNvPr>
            <p:cNvGrpSpPr/>
            <p:nvPr/>
          </p:nvGrpSpPr>
          <p:grpSpPr>
            <a:xfrm>
              <a:off x="4779976" y="3209191"/>
              <a:ext cx="2627693" cy="1178170"/>
              <a:chOff x="6839203" y="4346331"/>
              <a:chExt cx="2627693" cy="117817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DBE483-C845-5452-374E-942E3A597D65}"/>
                  </a:ext>
                </a:extLst>
              </p:cNvPr>
              <p:cNvSpPr txBox="1"/>
              <p:nvPr/>
            </p:nvSpPr>
            <p:spPr>
              <a:xfrm>
                <a:off x="6904834" y="4346331"/>
                <a:ext cx="624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Key: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197CBA-C469-DFE4-291B-127805806EC7}"/>
                  </a:ext>
                </a:extLst>
              </p:cNvPr>
              <p:cNvSpPr txBox="1"/>
              <p:nvPr/>
            </p:nvSpPr>
            <p:spPr>
              <a:xfrm>
                <a:off x="6839203" y="490973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4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BB8BE93-39AD-0F6B-F9AC-44502D272A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4576" y="4818185"/>
                <a:ext cx="0" cy="706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167BFB-524D-FAD1-0759-B55B6ADF081D}"/>
                  </a:ext>
                </a:extLst>
              </p:cNvPr>
              <p:cNvSpPr txBox="1"/>
              <p:nvPr/>
            </p:nvSpPr>
            <p:spPr>
              <a:xfrm>
                <a:off x="7202618" y="490973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81CDCA-9228-4EF2-CAA8-3FAFA26D9F12}"/>
                  </a:ext>
                </a:extLst>
              </p:cNvPr>
              <p:cNvSpPr txBox="1"/>
              <p:nvPr/>
            </p:nvSpPr>
            <p:spPr>
              <a:xfrm>
                <a:off x="7543614" y="4971288"/>
                <a:ext cx="19232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Represents 4200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C76442-3C61-B8B2-2BBD-7AE767396AF4}"/>
                </a:ext>
              </a:extLst>
            </p:cNvPr>
            <p:cNvSpPr/>
            <p:nvPr/>
          </p:nvSpPr>
          <p:spPr>
            <a:xfrm>
              <a:off x="4677508" y="3191607"/>
              <a:ext cx="2848708" cy="135401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23176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4FBCC-0571-6E4C-244D-9A14F9732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503F76-F14F-C144-765A-5F41497FC1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18FB0B-9FB6-AD1F-8519-B1B90FF5404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18FB0B-9FB6-AD1F-8519-B1B90FF540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ED507B-9860-AA68-9626-A8E74A7D6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0152"/>
              </p:ext>
            </p:extLst>
          </p:nvPr>
        </p:nvGraphicFramePr>
        <p:xfrm>
          <a:off x="804770" y="1283874"/>
          <a:ext cx="522633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056">
                  <a:extLst>
                    <a:ext uri="{9D8B030D-6E8A-4147-A177-3AD203B41FA5}">
                      <a16:colId xmlns:a16="http://schemas.microsoft.com/office/drawing/2014/main" val="2728241795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3932337221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1695240648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317540207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2190559165"/>
                    </a:ext>
                  </a:extLst>
                </a:gridCol>
                <a:gridCol w="871056">
                  <a:extLst>
                    <a:ext uri="{9D8B030D-6E8A-4147-A177-3AD203B41FA5}">
                      <a16:colId xmlns:a16="http://schemas.microsoft.com/office/drawing/2014/main" val="3720101151"/>
                    </a:ext>
                  </a:extLst>
                </a:gridCol>
              </a:tblGrid>
              <a:tr h="502725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842003"/>
                  </a:ext>
                </a:extLst>
              </a:tr>
              <a:tr h="502725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396158"/>
                  </a:ext>
                </a:extLst>
              </a:tr>
              <a:tr h="502725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138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F798CFA-7D90-30F9-A5A9-2943EE784F65}"/>
              </a:ext>
            </a:extLst>
          </p:cNvPr>
          <p:cNvGrpSpPr/>
          <p:nvPr/>
        </p:nvGrpSpPr>
        <p:grpSpPr>
          <a:xfrm>
            <a:off x="804770" y="3429000"/>
            <a:ext cx="2848708" cy="1354015"/>
            <a:chOff x="4677508" y="3191607"/>
            <a:chExt cx="2848708" cy="135401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8B3CDC-1AB3-07FD-E4FB-32044BE204D7}"/>
                </a:ext>
              </a:extLst>
            </p:cNvPr>
            <p:cNvGrpSpPr/>
            <p:nvPr/>
          </p:nvGrpSpPr>
          <p:grpSpPr>
            <a:xfrm>
              <a:off x="4779976" y="3209191"/>
              <a:ext cx="2497850" cy="1178170"/>
              <a:chOff x="6839203" y="4346331"/>
              <a:chExt cx="2497850" cy="117817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1AA08B-5B6B-03CE-3E14-77C1AF2700A2}"/>
                  </a:ext>
                </a:extLst>
              </p:cNvPr>
              <p:cNvSpPr txBox="1"/>
              <p:nvPr/>
            </p:nvSpPr>
            <p:spPr>
              <a:xfrm>
                <a:off x="6904834" y="4346331"/>
                <a:ext cx="6240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Key: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C6F58A-2044-9CCF-E61A-E91B3B3EC292}"/>
                  </a:ext>
                </a:extLst>
              </p:cNvPr>
              <p:cNvSpPr txBox="1"/>
              <p:nvPr/>
            </p:nvSpPr>
            <p:spPr>
              <a:xfrm>
                <a:off x="6839203" y="490973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3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0B43824-9C39-D2C6-F0DA-1E269C02AA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4576" y="4818185"/>
                <a:ext cx="0" cy="70631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B30E4E-DB4C-FD4D-7774-469400EE769E}"/>
                  </a:ext>
                </a:extLst>
              </p:cNvPr>
              <p:cNvSpPr txBox="1"/>
              <p:nvPr/>
            </p:nvSpPr>
            <p:spPr>
              <a:xfrm>
                <a:off x="7202618" y="4909733"/>
                <a:ext cx="367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1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E7D98C-1DC9-6D74-6740-838599B2C2B0}"/>
                  </a:ext>
                </a:extLst>
              </p:cNvPr>
              <p:cNvSpPr txBox="1"/>
              <p:nvPr/>
            </p:nvSpPr>
            <p:spPr>
              <a:xfrm>
                <a:off x="7673456" y="4971288"/>
                <a:ext cx="16635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000" dirty="0"/>
                  <a:t>Represents 31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CF7DD2-F90A-1F4B-DD25-BF49ED111FF6}"/>
                </a:ext>
              </a:extLst>
            </p:cNvPr>
            <p:cNvSpPr/>
            <p:nvPr/>
          </p:nvSpPr>
          <p:spPr>
            <a:xfrm>
              <a:off x="4677508" y="3191607"/>
              <a:ext cx="2848708" cy="135401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950"/>
            </a:p>
          </p:txBody>
        </p:sp>
      </p:grpSp>
    </p:spTree>
    <p:extLst>
      <p:ext uri="{BB962C8B-B14F-4D97-AF65-F5344CB8AC3E}">
        <p14:creationId xmlns:p14="http://schemas.microsoft.com/office/powerpoint/2010/main" val="18404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D7E3E-7988-1E9E-C697-D65667AB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8F855C-DE61-B714-EFFC-9BBF1DF571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B7FE4912-02C9-1EE1-F44D-7DE3827AC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787798"/>
              </p:ext>
            </p:extLst>
          </p:nvPr>
        </p:nvGraphicFramePr>
        <p:xfrm>
          <a:off x="555172" y="936171"/>
          <a:ext cx="8860972" cy="484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1DE1E9E-850E-7624-E675-06E641ABE15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1DE1E9E-850E-7624-E675-06E641ABE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73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B8B2F-C485-AFF9-BC9A-1548550B6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0951F-18B5-FFFF-1FDA-112FE361DD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F0AD50E1-871E-17DF-D8E5-97B90D2F4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251471"/>
              </p:ext>
            </p:extLst>
          </p:nvPr>
        </p:nvGraphicFramePr>
        <p:xfrm>
          <a:off x="555172" y="936171"/>
          <a:ext cx="8860972" cy="484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21A3D0-DB45-1EE8-18C8-91B276B8273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521A3D0-DB45-1EE8-18C8-91B276B82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4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7218D-82ED-0980-7C54-2C4030322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07DC77-DCCE-9F0A-2696-C7387C62A9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b="1" dirty="0"/>
              <a:t>True or False:</a:t>
            </a:r>
          </a:p>
          <a:p>
            <a:r>
              <a:rPr lang="en-GB" sz="4000" dirty="0"/>
              <a:t>If a list contains negative numbers, the range must also be negative.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E4F3CDD-C118-DFE9-35C9-24D3C8F69FFF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768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E11D7-735D-1CC4-8526-466AB894A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9A1153-D3BF-8EE6-71F4-9A170C10E0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AE794CA-2653-0DCD-2232-451D6129F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17858"/>
              </p:ext>
            </p:extLst>
          </p:nvPr>
        </p:nvGraphicFramePr>
        <p:xfrm>
          <a:off x="555172" y="936171"/>
          <a:ext cx="8860972" cy="484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8C9EAE-96EB-250D-A9F8-20C32DABD0C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28C9EAE-96EB-250D-A9F8-20C32DABD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3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4BBBD-B039-8EF1-F9EC-CA2F5008E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E370C1-3D0F-5181-127F-F00B899ACB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D84BE20-C3AE-007F-ADF7-7F195CEEC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6188270"/>
              </p:ext>
            </p:extLst>
          </p:nvPr>
        </p:nvGraphicFramePr>
        <p:xfrm>
          <a:off x="555172" y="936171"/>
          <a:ext cx="8860972" cy="484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8FFCF7-2E9C-F9E2-4734-9C5A9A8E3AF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8FFCF7-2E9C-F9E2-4734-9C5A9A8E3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3, 5, 8, 12, 14, 14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 l="-7700" r="-4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E9DC1-46B1-1B1D-4233-AD8A0E140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0A9AC7-74A0-F160-5AF3-6B9EA5010D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9C643B-58E8-B3E4-141B-D820732329E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9C643B-58E8-B3E4-141B-D82073232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4A95B9-40A1-FCC8-5CE6-F62B357B9533}"/>
                  </a:ext>
                </a:extLst>
              </p:cNvPr>
              <p:cNvSpPr txBox="1"/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3,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4A95B9-40A1-FCC8-5CE6-F62B357B9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8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B25BD-510C-B2A6-33B2-64C0712D3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8C5637-F197-3615-E9FE-7F436BD9CC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9BBE51A-D0B2-14A8-51E3-3FAD19C8E10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9BBE51A-D0B2-14A8-51E3-3FAD19C8E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6452BC-9D3A-5BD9-6A56-73823B03709E}"/>
                  </a:ext>
                </a:extLst>
              </p:cNvPr>
              <p:cNvSpPr txBox="1"/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−18, −9, −9, −4, −1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F6452BC-9D3A-5BD9-6A56-73823B037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7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CFC7C-31DA-6821-98AF-8260337ED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0D5186-6C86-E8FA-E840-AA82322B10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17EA24-DA27-744A-2876-A95A01493C6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C17EA24-DA27-744A-2876-A95A01493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0ECA7-73E9-CB19-19D1-CF491C96A178}"/>
                  </a:ext>
                </a:extLst>
              </p:cNvPr>
              <p:cNvSpPr txBox="1"/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1.2, 1.8, 2.5, 3.0, 3.4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50ECA7-73E9-CB19-19D1-CF491C96A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4C1C4-DE1A-B329-BE42-4CF938AEF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1FB76D-9BBF-8007-9B1E-46CACAFAE6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F5727C-58C0-5EE2-18A2-75973A1F63F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F5727C-58C0-5EE2-18A2-75973A1F6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BAFD93-608E-9C76-EA31-E7AC2E6B889E}"/>
                  </a:ext>
                </a:extLst>
              </p:cNvPr>
              <p:cNvSpPr txBox="1"/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14, 3, 9, 21, 7, 18, 12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BAFD93-608E-9C76-EA31-E7AC2E6B8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31142-7120-5184-7A2A-147A5EC1C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DC2C7B-D239-80BE-B035-9508E2810C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dirty="0"/>
              <a:t>Calculate the range of the data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8CDD40-FCE0-69B8-EA0C-A69D47A5CD4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C8CDD40-FCE0-69B8-EA0C-A69D47A5C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98953-48F1-B85C-48F7-805B40065B7E}"/>
                  </a:ext>
                </a:extLst>
              </p:cNvPr>
              <p:cNvSpPr txBox="1"/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5.5, 6.8, 7.0, 8.2, 9.1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98953-48F1-B85C-48F7-805B40065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25" y="931119"/>
                <a:ext cx="9249862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24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40A54-79F0-2B60-306A-59649B2F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8A991E-4E2D-3CE7-BAF6-4F1287F767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000" b="1" dirty="0"/>
              <a:t>True or False:</a:t>
            </a:r>
          </a:p>
          <a:p>
            <a:r>
              <a:rPr lang="en-GB" sz="4000" dirty="0"/>
              <a:t>Adding more copies of the same number to a data set does not change the range.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BD66E4E7-7D52-6EDA-0826-8C4E8DDF4B46}"/>
              </a:ext>
            </a:extLst>
          </p:cNvPr>
          <p:cNvSpPr/>
          <p:nvPr/>
        </p:nvSpPr>
        <p:spPr>
          <a:xfrm>
            <a:off x="2040878" y="5133784"/>
            <a:ext cx="584521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4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115</TotalTime>
  <Words>373</Words>
  <Application>Microsoft Office PowerPoint</Application>
  <PresentationFormat>Widescreen</PresentationFormat>
  <Paragraphs>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Range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2026-05-15T17:39:16Z</dcterms:created>
  <dcterms:modified xsi:type="dcterms:W3CDTF">2026-05-25T16:24:59Z</dcterms:modified>
</cp:coreProperties>
</file>