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5-19T07:09:54.366" v="504"/>
      <pc:docMkLst>
        <pc:docMk/>
      </pc:docMkLst>
      <pc:sldChg chg="modSp mod">
        <pc:chgData name="Christopher Potter" userId="24ad2ef8db5e8a45" providerId="LiveId" clId="{10AB9FE2-9012-46EF-B18A-C87D5526F6EE}" dt="2026-05-18T11:33:50.439" v="1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1:33:50.439" v="1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Anim">
        <pc:chgData name="Christopher Potter" userId="24ad2ef8db5e8a45" providerId="LiveId" clId="{10AB9FE2-9012-46EF-B18A-C87D5526F6EE}" dt="2026-05-19T07:08:51.134" v="485"/>
        <pc:sldMkLst>
          <pc:docMk/>
          <pc:sldMk cId="2091781012" sldId="263"/>
        </pc:sldMkLst>
      </pc:sldChg>
      <pc:sldChg chg="modSp add mod modAnim">
        <pc:chgData name="Christopher Potter" userId="24ad2ef8db5e8a45" providerId="LiveId" clId="{10AB9FE2-9012-46EF-B18A-C87D5526F6EE}" dt="2026-05-19T07:08:54.871" v="486"/>
        <pc:sldMkLst>
          <pc:docMk/>
          <pc:sldMk cId="3647538275" sldId="264"/>
        </pc:sldMkLst>
        <pc:spChg chg="mod">
          <ac:chgData name="Christopher Potter" userId="24ad2ef8db5e8a45" providerId="LiveId" clId="{10AB9FE2-9012-46EF-B18A-C87D5526F6EE}" dt="2026-05-18T11:38:41.420" v="16" actId="207"/>
          <ac:spMkLst>
            <pc:docMk/>
            <pc:sldMk cId="3647538275" sldId="264"/>
            <ac:spMk id="28" creationId="{EC57C7FB-A486-ACF3-BD8E-5E0118B828BA}"/>
          </ac:spMkLst>
        </pc:spChg>
        <pc:spChg chg="mod">
          <ac:chgData name="Christopher Potter" userId="24ad2ef8db5e8a45" providerId="LiveId" clId="{10AB9FE2-9012-46EF-B18A-C87D5526F6EE}" dt="2026-05-18T11:38:51.445" v="22" actId="6549"/>
          <ac:spMkLst>
            <pc:docMk/>
            <pc:sldMk cId="3647538275" sldId="264"/>
            <ac:spMk id="29" creationId="{C896A481-FB2C-DBE0-A613-750723FD7564}"/>
          </ac:spMkLst>
        </pc:spChg>
        <pc:cxnChg chg="mod">
          <ac:chgData name="Christopher Potter" userId="24ad2ef8db5e8a45" providerId="LiveId" clId="{10AB9FE2-9012-46EF-B18A-C87D5526F6EE}" dt="2026-05-18T11:38:38.130" v="15" actId="1076"/>
          <ac:cxnSpMkLst>
            <pc:docMk/>
            <pc:sldMk cId="3647538275" sldId="264"/>
            <ac:cxnSpMk id="27" creationId="{429659AC-CACE-0B77-D459-21EAD1311B1D}"/>
          </ac:cxnSpMkLst>
        </pc:cxnChg>
      </pc:sldChg>
      <pc:sldChg chg="modSp add mod modAnim">
        <pc:chgData name="Christopher Potter" userId="24ad2ef8db5e8a45" providerId="LiveId" clId="{10AB9FE2-9012-46EF-B18A-C87D5526F6EE}" dt="2026-05-19T07:08:58.110" v="487"/>
        <pc:sldMkLst>
          <pc:docMk/>
          <pc:sldMk cId="2772708785" sldId="265"/>
        </pc:sldMkLst>
        <pc:spChg chg="mod">
          <ac:chgData name="Christopher Potter" userId="24ad2ef8db5e8a45" providerId="LiveId" clId="{10AB9FE2-9012-46EF-B18A-C87D5526F6EE}" dt="2026-05-18T11:39:26.428" v="29" actId="207"/>
          <ac:spMkLst>
            <pc:docMk/>
            <pc:sldMk cId="2772708785" sldId="265"/>
            <ac:spMk id="28" creationId="{B07F859B-77A7-DB86-B929-9A67839BD012}"/>
          </ac:spMkLst>
        </pc:spChg>
        <pc:spChg chg="mod">
          <ac:chgData name="Christopher Potter" userId="24ad2ef8db5e8a45" providerId="LiveId" clId="{10AB9FE2-9012-46EF-B18A-C87D5526F6EE}" dt="2026-05-18T11:39:31.931" v="33" actId="6549"/>
          <ac:spMkLst>
            <pc:docMk/>
            <pc:sldMk cId="2772708785" sldId="265"/>
            <ac:spMk id="29" creationId="{6F16FD54-E9B7-2BAC-CC06-8F661B633979}"/>
          </ac:spMkLst>
        </pc:spChg>
        <pc:grpChg chg="mod">
          <ac:chgData name="Christopher Potter" userId="24ad2ef8db5e8a45" providerId="LiveId" clId="{10AB9FE2-9012-46EF-B18A-C87D5526F6EE}" dt="2026-05-18T11:39:06.538" v="25" actId="1076"/>
          <ac:grpSpMkLst>
            <pc:docMk/>
            <pc:sldMk cId="2772708785" sldId="265"/>
            <ac:grpSpMk id="3" creationId="{6CBF755A-24F3-0BE1-E4F0-FBD7B61F11C3}"/>
          </ac:grpSpMkLst>
        </pc:grpChg>
        <pc:cxnChg chg="mod">
          <ac:chgData name="Christopher Potter" userId="24ad2ef8db5e8a45" providerId="LiveId" clId="{10AB9FE2-9012-46EF-B18A-C87D5526F6EE}" dt="2026-05-18T11:39:23.069" v="28" actId="14100"/>
          <ac:cxnSpMkLst>
            <pc:docMk/>
            <pc:sldMk cId="2772708785" sldId="265"/>
            <ac:cxnSpMk id="27" creationId="{74A9C71B-E516-F40D-AAC4-74E0C106E2A2}"/>
          </ac:cxnSpMkLst>
        </pc:cxnChg>
      </pc:sldChg>
      <pc:sldChg chg="modSp add mod ord modAnim">
        <pc:chgData name="Christopher Potter" userId="24ad2ef8db5e8a45" providerId="LiveId" clId="{10AB9FE2-9012-46EF-B18A-C87D5526F6EE}" dt="2026-05-19T07:09:01.163" v="488"/>
        <pc:sldMkLst>
          <pc:docMk/>
          <pc:sldMk cId="2047600717" sldId="266"/>
        </pc:sldMkLst>
        <pc:spChg chg="mod">
          <ac:chgData name="Christopher Potter" userId="24ad2ef8db5e8a45" providerId="LiveId" clId="{10AB9FE2-9012-46EF-B18A-C87D5526F6EE}" dt="2026-05-18T11:39:51.171" v="38" actId="1076"/>
          <ac:spMkLst>
            <pc:docMk/>
            <pc:sldMk cId="2047600717" sldId="266"/>
            <ac:spMk id="28" creationId="{354D5E7A-7511-0B71-29E1-E0F5BDEAF42C}"/>
          </ac:spMkLst>
        </pc:spChg>
        <pc:spChg chg="mod">
          <ac:chgData name="Christopher Potter" userId="24ad2ef8db5e8a45" providerId="LiveId" clId="{10AB9FE2-9012-46EF-B18A-C87D5526F6EE}" dt="2026-05-18T11:40:05.671" v="44" actId="20577"/>
          <ac:spMkLst>
            <pc:docMk/>
            <pc:sldMk cId="2047600717" sldId="266"/>
            <ac:spMk id="29" creationId="{82BB5782-61F4-1B8C-3C56-B1CCB64C1F3D}"/>
          </ac:spMkLst>
        </pc:spChg>
        <pc:cxnChg chg="mod">
          <ac:chgData name="Christopher Potter" userId="24ad2ef8db5e8a45" providerId="LiveId" clId="{10AB9FE2-9012-46EF-B18A-C87D5526F6EE}" dt="2026-05-18T11:40:01.971" v="41" actId="14100"/>
          <ac:cxnSpMkLst>
            <pc:docMk/>
            <pc:sldMk cId="2047600717" sldId="266"/>
            <ac:cxnSpMk id="27" creationId="{817D808A-54AE-9F75-A67C-EF00A2442727}"/>
          </ac:cxnSpMkLst>
        </pc:cxnChg>
      </pc:sldChg>
      <pc:sldChg chg="delSp modSp add mod modAnim">
        <pc:chgData name="Christopher Potter" userId="24ad2ef8db5e8a45" providerId="LiveId" clId="{10AB9FE2-9012-46EF-B18A-C87D5526F6EE}" dt="2026-05-19T07:09:04.172" v="489"/>
        <pc:sldMkLst>
          <pc:docMk/>
          <pc:sldMk cId="687624764" sldId="267"/>
        </pc:sldMkLst>
        <pc:spChg chg="del">
          <ac:chgData name="Christopher Potter" userId="24ad2ef8db5e8a45" providerId="LiveId" clId="{10AB9FE2-9012-46EF-B18A-C87D5526F6EE}" dt="2026-05-18T11:40:43.798" v="57" actId="478"/>
          <ac:spMkLst>
            <pc:docMk/>
            <pc:sldMk cId="687624764" sldId="267"/>
            <ac:spMk id="17" creationId="{7A1E4728-D640-269F-A391-F77C64A9DB1D}"/>
          </ac:spMkLst>
        </pc:spChg>
        <pc:spChg chg="mod">
          <ac:chgData name="Christopher Potter" userId="24ad2ef8db5e8a45" providerId="LiveId" clId="{10AB9FE2-9012-46EF-B18A-C87D5526F6EE}" dt="2026-05-18T11:40:41.294" v="56" actId="6549"/>
          <ac:spMkLst>
            <pc:docMk/>
            <pc:sldMk cId="687624764" sldId="267"/>
            <ac:spMk id="18" creationId="{94E59D2A-3E49-63F8-4E53-5EADB5C95037}"/>
          </ac:spMkLst>
        </pc:spChg>
        <pc:spChg chg="del">
          <ac:chgData name="Christopher Potter" userId="24ad2ef8db5e8a45" providerId="LiveId" clId="{10AB9FE2-9012-46EF-B18A-C87D5526F6EE}" dt="2026-05-18T11:40:49.219" v="60" actId="478"/>
          <ac:spMkLst>
            <pc:docMk/>
            <pc:sldMk cId="687624764" sldId="267"/>
            <ac:spMk id="19" creationId="{84C28582-E824-D6C0-10D8-425BE380E9F8}"/>
          </ac:spMkLst>
        </pc:spChg>
        <pc:spChg chg="mod">
          <ac:chgData name="Christopher Potter" userId="24ad2ef8db5e8a45" providerId="LiveId" clId="{10AB9FE2-9012-46EF-B18A-C87D5526F6EE}" dt="2026-05-18T11:40:46.720" v="59" actId="6549"/>
          <ac:spMkLst>
            <pc:docMk/>
            <pc:sldMk cId="687624764" sldId="267"/>
            <ac:spMk id="20" creationId="{4EC31FAA-B941-6BB5-A8C9-254D4840CDFA}"/>
          </ac:spMkLst>
        </pc:spChg>
        <pc:spChg chg="del">
          <ac:chgData name="Christopher Potter" userId="24ad2ef8db5e8a45" providerId="LiveId" clId="{10AB9FE2-9012-46EF-B18A-C87D5526F6EE}" dt="2026-05-18T11:40:49.219" v="60" actId="478"/>
          <ac:spMkLst>
            <pc:docMk/>
            <pc:sldMk cId="687624764" sldId="267"/>
            <ac:spMk id="21" creationId="{5BD2F29B-F17C-31F5-6FAD-240070C4E725}"/>
          </ac:spMkLst>
        </pc:spChg>
        <pc:spChg chg="del">
          <ac:chgData name="Christopher Potter" userId="24ad2ef8db5e8a45" providerId="LiveId" clId="{10AB9FE2-9012-46EF-B18A-C87D5526F6EE}" dt="2026-05-18T11:40:38.381" v="54" actId="478"/>
          <ac:spMkLst>
            <pc:docMk/>
            <pc:sldMk cId="687624764" sldId="267"/>
            <ac:spMk id="22" creationId="{9B56E2E2-9858-1801-C46F-6974B1BEDD47}"/>
          </ac:spMkLst>
        </pc:spChg>
        <pc:spChg chg="mod">
          <ac:chgData name="Christopher Potter" userId="24ad2ef8db5e8a45" providerId="LiveId" clId="{10AB9FE2-9012-46EF-B18A-C87D5526F6EE}" dt="2026-05-18T11:40:33.500" v="53" actId="6549"/>
          <ac:spMkLst>
            <pc:docMk/>
            <pc:sldMk cId="687624764" sldId="267"/>
            <ac:spMk id="23" creationId="{79AE198E-EAE7-66CF-E75E-C51CC948CA99}"/>
          </ac:spMkLst>
        </pc:spChg>
        <pc:spChg chg="del">
          <ac:chgData name="Christopher Potter" userId="24ad2ef8db5e8a45" providerId="LiveId" clId="{10AB9FE2-9012-46EF-B18A-C87D5526F6EE}" dt="2026-05-18T11:40:38.381" v="54" actId="478"/>
          <ac:spMkLst>
            <pc:docMk/>
            <pc:sldMk cId="687624764" sldId="267"/>
            <ac:spMk id="24" creationId="{6771F8F8-A6CE-E892-24E4-3B5C7DFFE56B}"/>
          </ac:spMkLst>
        </pc:spChg>
        <pc:spChg chg="mod">
          <ac:chgData name="Christopher Potter" userId="24ad2ef8db5e8a45" providerId="LiveId" clId="{10AB9FE2-9012-46EF-B18A-C87D5526F6EE}" dt="2026-05-18T11:40:30.260" v="51" actId="6549"/>
          <ac:spMkLst>
            <pc:docMk/>
            <pc:sldMk cId="687624764" sldId="267"/>
            <ac:spMk id="25" creationId="{FE46B2C8-9D78-70D0-C0B3-5EA8142B333D}"/>
          </ac:spMkLst>
        </pc:spChg>
        <pc:spChg chg="del">
          <ac:chgData name="Christopher Potter" userId="24ad2ef8db5e8a45" providerId="LiveId" clId="{10AB9FE2-9012-46EF-B18A-C87D5526F6EE}" dt="2026-05-18T11:40:38.381" v="54" actId="478"/>
          <ac:spMkLst>
            <pc:docMk/>
            <pc:sldMk cId="687624764" sldId="267"/>
            <ac:spMk id="26" creationId="{3A33BFCA-E83C-57D9-35BB-2EE61E3100AB}"/>
          </ac:spMkLst>
        </pc:spChg>
        <pc:spChg chg="mod">
          <ac:chgData name="Christopher Potter" userId="24ad2ef8db5e8a45" providerId="LiveId" clId="{10AB9FE2-9012-46EF-B18A-C87D5526F6EE}" dt="2026-05-18T11:40:24.353" v="48" actId="1076"/>
          <ac:spMkLst>
            <pc:docMk/>
            <pc:sldMk cId="687624764" sldId="267"/>
            <ac:spMk id="28" creationId="{4F9A5AFF-3F2D-0D63-B814-55ABB051D451}"/>
          </ac:spMkLst>
        </pc:spChg>
        <pc:spChg chg="mod">
          <ac:chgData name="Christopher Potter" userId="24ad2ef8db5e8a45" providerId="LiveId" clId="{10AB9FE2-9012-46EF-B18A-C87D5526F6EE}" dt="2026-05-18T11:40:53.386" v="63" actId="20577"/>
          <ac:spMkLst>
            <pc:docMk/>
            <pc:sldMk cId="687624764" sldId="267"/>
            <ac:spMk id="29" creationId="{D1757A36-6066-DCAA-32E7-C8DA4C00004F}"/>
          </ac:spMkLst>
        </pc:spChg>
        <pc:cxnChg chg="mod">
          <ac:chgData name="Christopher Potter" userId="24ad2ef8db5e8a45" providerId="LiveId" clId="{10AB9FE2-9012-46EF-B18A-C87D5526F6EE}" dt="2026-05-18T11:40:28.065" v="49" actId="1076"/>
          <ac:cxnSpMkLst>
            <pc:docMk/>
            <pc:sldMk cId="687624764" sldId="267"/>
            <ac:cxnSpMk id="27" creationId="{C4823FE2-1E27-2F73-D762-A0FD08A0D1CA}"/>
          </ac:cxnSpMkLst>
        </pc:cxnChg>
      </pc:sldChg>
      <pc:sldChg chg="addSp modSp add mod ord modAnim">
        <pc:chgData name="Christopher Potter" userId="24ad2ef8db5e8a45" providerId="LiveId" clId="{10AB9FE2-9012-46EF-B18A-C87D5526F6EE}" dt="2026-05-19T07:09:07.447" v="490"/>
        <pc:sldMkLst>
          <pc:docMk/>
          <pc:sldMk cId="4204668605" sldId="268"/>
        </pc:sldMkLst>
        <pc:spChg chg="mod">
          <ac:chgData name="Christopher Potter" userId="24ad2ef8db5e8a45" providerId="LiveId" clId="{10AB9FE2-9012-46EF-B18A-C87D5526F6EE}" dt="2026-05-18T11:41:56.589" v="67" actId="1076"/>
          <ac:spMkLst>
            <pc:docMk/>
            <pc:sldMk cId="4204668605" sldId="268"/>
            <ac:spMk id="28" creationId="{00372222-5CAD-4587-0DB9-5C3AFCA9F948}"/>
          </ac:spMkLst>
        </pc:spChg>
        <pc:spChg chg="mod">
          <ac:chgData name="Christopher Potter" userId="24ad2ef8db5e8a45" providerId="LiveId" clId="{10AB9FE2-9012-46EF-B18A-C87D5526F6EE}" dt="2026-05-18T11:42:21.486" v="81" actId="20577"/>
          <ac:spMkLst>
            <pc:docMk/>
            <pc:sldMk cId="4204668605" sldId="268"/>
            <ac:spMk id="29" creationId="{219E2D7E-2008-4122-C96D-4DB47AA886D1}"/>
          </ac:spMkLst>
        </pc:spChg>
        <pc:spChg chg="add mod">
          <ac:chgData name="Christopher Potter" userId="24ad2ef8db5e8a45" providerId="LiveId" clId="{10AB9FE2-9012-46EF-B18A-C87D5526F6EE}" dt="2026-05-18T11:42:01.318" v="69" actId="1076"/>
          <ac:spMkLst>
            <pc:docMk/>
            <pc:sldMk cId="4204668605" sldId="268"/>
            <ac:spMk id="30" creationId="{3E7BD5E7-9D17-157F-70E6-EDE4C5316C4B}"/>
          </ac:spMkLst>
        </pc:spChg>
        <pc:cxnChg chg="mod">
          <ac:chgData name="Christopher Potter" userId="24ad2ef8db5e8a45" providerId="LiveId" clId="{10AB9FE2-9012-46EF-B18A-C87D5526F6EE}" dt="2026-05-18T11:42:14.141" v="73" actId="1076"/>
          <ac:cxnSpMkLst>
            <pc:docMk/>
            <pc:sldMk cId="4204668605" sldId="268"/>
            <ac:cxnSpMk id="27" creationId="{171D0711-46F2-D631-25B5-4A401E3E27B0}"/>
          </ac:cxnSpMkLst>
        </pc:cxnChg>
      </pc:sldChg>
      <pc:sldChg chg="modSp add mod modAnim">
        <pc:chgData name="Christopher Potter" userId="24ad2ef8db5e8a45" providerId="LiveId" clId="{10AB9FE2-9012-46EF-B18A-C87D5526F6EE}" dt="2026-05-19T07:09:11.718" v="491"/>
        <pc:sldMkLst>
          <pc:docMk/>
          <pc:sldMk cId="1262779228" sldId="269"/>
        </pc:sldMkLst>
        <pc:spChg chg="mod">
          <ac:chgData name="Christopher Potter" userId="24ad2ef8db5e8a45" providerId="LiveId" clId="{10AB9FE2-9012-46EF-B18A-C87D5526F6EE}" dt="2026-05-18T11:42:45.729" v="87" actId="1076"/>
          <ac:spMkLst>
            <pc:docMk/>
            <pc:sldMk cId="1262779228" sldId="269"/>
            <ac:spMk id="28" creationId="{EEF0127B-93F9-5398-DCD4-0B5D46927333}"/>
          </ac:spMkLst>
        </pc:spChg>
        <pc:spChg chg="mod">
          <ac:chgData name="Christopher Potter" userId="24ad2ef8db5e8a45" providerId="LiveId" clId="{10AB9FE2-9012-46EF-B18A-C87D5526F6EE}" dt="2026-05-18T11:43:07.649" v="99" actId="6549"/>
          <ac:spMkLst>
            <pc:docMk/>
            <pc:sldMk cId="1262779228" sldId="269"/>
            <ac:spMk id="29" creationId="{339BD5E8-58D6-428D-1D15-3CD8275DB292}"/>
          </ac:spMkLst>
        </pc:spChg>
        <pc:spChg chg="mod">
          <ac:chgData name="Christopher Potter" userId="24ad2ef8db5e8a45" providerId="LiveId" clId="{10AB9FE2-9012-46EF-B18A-C87D5526F6EE}" dt="2026-05-18T11:42:36.750" v="84" actId="1076"/>
          <ac:spMkLst>
            <pc:docMk/>
            <pc:sldMk cId="1262779228" sldId="269"/>
            <ac:spMk id="30" creationId="{CC6E77B9-6499-5F89-4B83-43E380E1D277}"/>
          </ac:spMkLst>
        </pc:spChg>
        <pc:cxnChg chg="mod">
          <ac:chgData name="Christopher Potter" userId="24ad2ef8db5e8a45" providerId="LiveId" clId="{10AB9FE2-9012-46EF-B18A-C87D5526F6EE}" dt="2026-05-18T11:42:41.902" v="86" actId="14100"/>
          <ac:cxnSpMkLst>
            <pc:docMk/>
            <pc:sldMk cId="1262779228" sldId="269"/>
            <ac:cxnSpMk id="27" creationId="{2016AABB-C568-120C-C574-10F163D3EC03}"/>
          </ac:cxnSpMkLst>
        </pc:cxnChg>
      </pc:sldChg>
      <pc:sldChg chg="modSp add mod modAnim">
        <pc:chgData name="Christopher Potter" userId="24ad2ef8db5e8a45" providerId="LiveId" clId="{10AB9FE2-9012-46EF-B18A-C87D5526F6EE}" dt="2026-05-19T07:09:14.637" v="492"/>
        <pc:sldMkLst>
          <pc:docMk/>
          <pc:sldMk cId="3959223015" sldId="270"/>
        </pc:sldMkLst>
        <pc:spChg chg="mod">
          <ac:chgData name="Christopher Potter" userId="24ad2ef8db5e8a45" providerId="LiveId" clId="{10AB9FE2-9012-46EF-B18A-C87D5526F6EE}" dt="2026-05-18T11:44:38.309" v="124" actId="207"/>
          <ac:spMkLst>
            <pc:docMk/>
            <pc:sldMk cId="3959223015" sldId="270"/>
            <ac:spMk id="28" creationId="{81B918B9-2942-92F2-0915-CB12943B4706}"/>
          </ac:spMkLst>
        </pc:spChg>
        <pc:spChg chg="mod">
          <ac:chgData name="Christopher Potter" userId="24ad2ef8db5e8a45" providerId="LiveId" clId="{10AB9FE2-9012-46EF-B18A-C87D5526F6EE}" dt="2026-05-18T11:44:03.153" v="116" actId="6549"/>
          <ac:spMkLst>
            <pc:docMk/>
            <pc:sldMk cId="3959223015" sldId="270"/>
            <ac:spMk id="29" creationId="{271BD5A1-E899-665F-BF90-F86B1B5FD477}"/>
          </ac:spMkLst>
        </pc:spChg>
        <pc:spChg chg="mod">
          <ac:chgData name="Christopher Potter" userId="24ad2ef8db5e8a45" providerId="LiveId" clId="{10AB9FE2-9012-46EF-B18A-C87D5526F6EE}" dt="2026-05-18T11:44:35.294" v="122" actId="208"/>
          <ac:spMkLst>
            <pc:docMk/>
            <pc:sldMk cId="3959223015" sldId="270"/>
            <ac:spMk id="30" creationId="{62471E1C-A0F1-5D5D-F9C7-A4F0D8CEF4B0}"/>
          </ac:spMkLst>
        </pc:spChg>
        <pc:cxnChg chg="mod">
          <ac:chgData name="Christopher Potter" userId="24ad2ef8db5e8a45" providerId="LiveId" clId="{10AB9FE2-9012-46EF-B18A-C87D5526F6EE}" dt="2026-05-18T11:44:30.892" v="120" actId="208"/>
          <ac:cxnSpMkLst>
            <pc:docMk/>
            <pc:sldMk cId="3959223015" sldId="270"/>
            <ac:cxnSpMk id="27" creationId="{32A2C523-8E94-49EC-319F-EC1A91DC5DF1}"/>
          </ac:cxnSpMkLst>
        </pc:cxnChg>
      </pc:sldChg>
      <pc:sldChg chg="delSp modSp add mod ord modAnim">
        <pc:chgData name="Christopher Potter" userId="24ad2ef8db5e8a45" providerId="LiveId" clId="{10AB9FE2-9012-46EF-B18A-C87D5526F6EE}" dt="2026-05-19T07:09:17.929" v="493"/>
        <pc:sldMkLst>
          <pc:docMk/>
          <pc:sldMk cId="1822024990" sldId="271"/>
        </pc:sldMkLst>
        <pc:spChg chg="del">
          <ac:chgData name="Christopher Potter" userId="24ad2ef8db5e8a45" providerId="LiveId" clId="{10AB9FE2-9012-46EF-B18A-C87D5526F6EE}" dt="2026-05-18T11:45:13.163" v="131" actId="478"/>
          <ac:spMkLst>
            <pc:docMk/>
            <pc:sldMk cId="1822024990" sldId="271"/>
            <ac:spMk id="17" creationId="{4EC68791-04C2-4DB8-5DDC-D8D9F121AB92}"/>
          </ac:spMkLst>
        </pc:spChg>
        <pc:spChg chg="mod">
          <ac:chgData name="Christopher Potter" userId="24ad2ef8db5e8a45" providerId="LiveId" clId="{10AB9FE2-9012-46EF-B18A-C87D5526F6EE}" dt="2026-05-18T11:45:09.020" v="130" actId="6549"/>
          <ac:spMkLst>
            <pc:docMk/>
            <pc:sldMk cId="1822024990" sldId="271"/>
            <ac:spMk id="18" creationId="{95B3E947-480C-D81D-93A9-91B5372E53E3}"/>
          </ac:spMkLst>
        </pc:spChg>
        <pc:spChg chg="del">
          <ac:chgData name="Christopher Potter" userId="24ad2ef8db5e8a45" providerId="LiveId" clId="{10AB9FE2-9012-46EF-B18A-C87D5526F6EE}" dt="2026-05-18T11:45:18.672" v="135" actId="478"/>
          <ac:spMkLst>
            <pc:docMk/>
            <pc:sldMk cId="1822024990" sldId="271"/>
            <ac:spMk id="19" creationId="{9E0166D5-F43F-1F48-C2DB-05B4AD03C1B2}"/>
          </ac:spMkLst>
        </pc:spChg>
        <pc:spChg chg="mod">
          <ac:chgData name="Christopher Potter" userId="24ad2ef8db5e8a45" providerId="LiveId" clId="{10AB9FE2-9012-46EF-B18A-C87D5526F6EE}" dt="2026-05-18T11:45:15.965" v="134" actId="6549"/>
          <ac:spMkLst>
            <pc:docMk/>
            <pc:sldMk cId="1822024990" sldId="271"/>
            <ac:spMk id="20" creationId="{375C6271-ACD6-E2B9-35D1-CDAC3AEDACA3}"/>
          </ac:spMkLst>
        </pc:spChg>
        <pc:spChg chg="del">
          <ac:chgData name="Christopher Potter" userId="24ad2ef8db5e8a45" providerId="LiveId" clId="{10AB9FE2-9012-46EF-B18A-C87D5526F6EE}" dt="2026-05-18T11:45:22.643" v="136" actId="478"/>
          <ac:spMkLst>
            <pc:docMk/>
            <pc:sldMk cId="1822024990" sldId="271"/>
            <ac:spMk id="21" creationId="{757BC06B-7E1D-80C4-C3D8-15ECC45EDA1D}"/>
          </ac:spMkLst>
        </pc:spChg>
        <pc:spChg chg="del">
          <ac:chgData name="Christopher Potter" userId="24ad2ef8db5e8a45" providerId="LiveId" clId="{10AB9FE2-9012-46EF-B18A-C87D5526F6EE}" dt="2026-05-18T11:45:39.109" v="144" actId="478"/>
          <ac:spMkLst>
            <pc:docMk/>
            <pc:sldMk cId="1822024990" sldId="271"/>
            <ac:spMk id="22" creationId="{1D3DC579-A786-A2FB-AFDD-A4E517ACBCAA}"/>
          </ac:spMkLst>
        </pc:spChg>
        <pc:spChg chg="mod">
          <ac:chgData name="Christopher Potter" userId="24ad2ef8db5e8a45" providerId="LiveId" clId="{10AB9FE2-9012-46EF-B18A-C87D5526F6EE}" dt="2026-05-18T11:45:31.695" v="142" actId="6549"/>
          <ac:spMkLst>
            <pc:docMk/>
            <pc:sldMk cId="1822024990" sldId="271"/>
            <ac:spMk id="23" creationId="{8BB1FB7C-628C-9B81-56DC-6518D30DE6AA}"/>
          </ac:spMkLst>
        </pc:spChg>
        <pc:spChg chg="del">
          <ac:chgData name="Christopher Potter" userId="24ad2ef8db5e8a45" providerId="LiveId" clId="{10AB9FE2-9012-46EF-B18A-C87D5526F6EE}" dt="2026-05-18T11:45:34.650" v="143" actId="478"/>
          <ac:spMkLst>
            <pc:docMk/>
            <pc:sldMk cId="1822024990" sldId="271"/>
            <ac:spMk id="24" creationId="{216FE0E5-2F4E-A270-77D6-DFAF9F1D7498}"/>
          </ac:spMkLst>
        </pc:spChg>
        <pc:spChg chg="mod">
          <ac:chgData name="Christopher Potter" userId="24ad2ef8db5e8a45" providerId="LiveId" clId="{10AB9FE2-9012-46EF-B18A-C87D5526F6EE}" dt="2026-05-18T11:45:28.694" v="139" actId="6549"/>
          <ac:spMkLst>
            <pc:docMk/>
            <pc:sldMk cId="1822024990" sldId="271"/>
            <ac:spMk id="25" creationId="{47E394A8-46B5-FB4C-0BD2-C792B823C61A}"/>
          </ac:spMkLst>
        </pc:spChg>
        <pc:spChg chg="mod">
          <ac:chgData name="Christopher Potter" userId="24ad2ef8db5e8a45" providerId="LiveId" clId="{10AB9FE2-9012-46EF-B18A-C87D5526F6EE}" dt="2026-05-18T11:45:24.504" v="137" actId="6549"/>
          <ac:spMkLst>
            <pc:docMk/>
            <pc:sldMk cId="1822024990" sldId="271"/>
            <ac:spMk id="26" creationId="{5AE27512-2518-8DD3-52D7-3172C038EFB6}"/>
          </ac:spMkLst>
        </pc:spChg>
        <pc:spChg chg="mod">
          <ac:chgData name="Christopher Potter" userId="24ad2ef8db5e8a45" providerId="LiveId" clId="{10AB9FE2-9012-46EF-B18A-C87D5526F6EE}" dt="2026-05-18T11:46:00.014" v="148" actId="1076"/>
          <ac:spMkLst>
            <pc:docMk/>
            <pc:sldMk cId="1822024990" sldId="271"/>
            <ac:spMk id="28" creationId="{CBD925A8-21DF-8E50-19BC-28757B1F882C}"/>
          </ac:spMkLst>
        </pc:spChg>
        <pc:spChg chg="mod">
          <ac:chgData name="Christopher Potter" userId="24ad2ef8db5e8a45" providerId="LiveId" clId="{10AB9FE2-9012-46EF-B18A-C87D5526F6EE}" dt="2026-05-18T11:46:12.984" v="158" actId="6549"/>
          <ac:spMkLst>
            <pc:docMk/>
            <pc:sldMk cId="1822024990" sldId="271"/>
            <ac:spMk id="29" creationId="{75583CD8-1583-C70B-924D-01D67EA7EE56}"/>
          </ac:spMkLst>
        </pc:spChg>
        <pc:spChg chg="mod">
          <ac:chgData name="Christopher Potter" userId="24ad2ef8db5e8a45" providerId="LiveId" clId="{10AB9FE2-9012-46EF-B18A-C87D5526F6EE}" dt="2026-05-18T11:45:55.429" v="147" actId="1076"/>
          <ac:spMkLst>
            <pc:docMk/>
            <pc:sldMk cId="1822024990" sldId="271"/>
            <ac:spMk id="30" creationId="{44E5B4D9-7F15-E035-A23A-47C1E1C48C44}"/>
          </ac:spMkLst>
        </pc:spChg>
        <pc:grpChg chg="mod">
          <ac:chgData name="Christopher Potter" userId="24ad2ef8db5e8a45" providerId="LiveId" clId="{10AB9FE2-9012-46EF-B18A-C87D5526F6EE}" dt="2026-05-18T11:45:44.088" v="146" actId="1076"/>
          <ac:grpSpMkLst>
            <pc:docMk/>
            <pc:sldMk cId="1822024990" sldId="271"/>
            <ac:grpSpMk id="3" creationId="{C2321460-CE11-BE97-3579-DB0E5DBCD4B1}"/>
          </ac:grpSpMkLst>
        </pc:grpChg>
        <pc:cxnChg chg="mod">
          <ac:chgData name="Christopher Potter" userId="24ad2ef8db5e8a45" providerId="LiveId" clId="{10AB9FE2-9012-46EF-B18A-C87D5526F6EE}" dt="2026-05-18T11:46:03.001" v="149" actId="14100"/>
          <ac:cxnSpMkLst>
            <pc:docMk/>
            <pc:sldMk cId="1822024990" sldId="271"/>
            <ac:cxnSpMk id="27" creationId="{9711E697-4380-741A-920D-CC335303AC11}"/>
          </ac:cxnSpMkLst>
        </pc:cxnChg>
      </pc:sldChg>
      <pc:sldChg chg="addSp delSp modSp add mod ord modAnim">
        <pc:chgData name="Christopher Potter" userId="24ad2ef8db5e8a45" providerId="LiveId" clId="{10AB9FE2-9012-46EF-B18A-C87D5526F6EE}" dt="2026-05-19T07:09:20.816" v="494"/>
        <pc:sldMkLst>
          <pc:docMk/>
          <pc:sldMk cId="3285030102" sldId="272"/>
        </pc:sldMkLst>
        <pc:spChg chg="del">
          <ac:chgData name="Christopher Potter" userId="24ad2ef8db5e8a45" providerId="LiveId" clId="{10AB9FE2-9012-46EF-B18A-C87D5526F6EE}" dt="2026-05-18T11:47:09.860" v="195" actId="478"/>
          <ac:spMkLst>
            <pc:docMk/>
            <pc:sldMk cId="3285030102" sldId="272"/>
            <ac:spMk id="16" creationId="{893C5016-BABA-C60B-7CF8-CB7DEB61F33F}"/>
          </ac:spMkLst>
        </pc:spChg>
        <pc:spChg chg="mod topLvl">
          <ac:chgData name="Christopher Potter" userId="24ad2ef8db5e8a45" providerId="LiveId" clId="{10AB9FE2-9012-46EF-B18A-C87D5526F6EE}" dt="2026-05-18T11:48:52.411" v="252" actId="164"/>
          <ac:spMkLst>
            <pc:docMk/>
            <pc:sldMk cId="3285030102" sldId="272"/>
            <ac:spMk id="17" creationId="{073A1F89-6E9E-B827-32DA-E5EB2AECB7AF}"/>
          </ac:spMkLst>
        </pc:spChg>
        <pc:spChg chg="del">
          <ac:chgData name="Christopher Potter" userId="24ad2ef8db5e8a45" providerId="LiveId" clId="{10AB9FE2-9012-46EF-B18A-C87D5526F6EE}" dt="2026-05-18T11:46:51.289" v="179" actId="478"/>
          <ac:spMkLst>
            <pc:docMk/>
            <pc:sldMk cId="3285030102" sldId="272"/>
            <ac:spMk id="18" creationId="{3034DCBD-EEB9-5C43-278D-A56AC28678F6}"/>
          </ac:spMkLst>
        </pc:spChg>
        <pc:spChg chg="del">
          <ac:chgData name="Christopher Potter" userId="24ad2ef8db5e8a45" providerId="LiveId" clId="{10AB9FE2-9012-46EF-B18A-C87D5526F6EE}" dt="2026-05-18T11:46:54.243" v="180" actId="478"/>
          <ac:spMkLst>
            <pc:docMk/>
            <pc:sldMk cId="3285030102" sldId="272"/>
            <ac:spMk id="19" creationId="{F172058E-05FB-4CF7-BF49-0EF5A4944826}"/>
          </ac:spMkLst>
        </pc:spChg>
        <pc:spChg chg="del">
          <ac:chgData name="Christopher Potter" userId="24ad2ef8db5e8a45" providerId="LiveId" clId="{10AB9FE2-9012-46EF-B18A-C87D5526F6EE}" dt="2026-05-18T11:46:42.322" v="171" actId="478"/>
          <ac:spMkLst>
            <pc:docMk/>
            <pc:sldMk cId="3285030102" sldId="272"/>
            <ac:spMk id="20" creationId="{2434A07C-BE35-205F-3830-6A57025BBD6A}"/>
          </ac:spMkLst>
        </pc:spChg>
        <pc:spChg chg="mod topLvl">
          <ac:chgData name="Christopher Potter" userId="24ad2ef8db5e8a45" providerId="LiveId" clId="{10AB9FE2-9012-46EF-B18A-C87D5526F6EE}" dt="2026-05-18T11:48:52.411" v="252" actId="164"/>
          <ac:spMkLst>
            <pc:docMk/>
            <pc:sldMk cId="3285030102" sldId="272"/>
            <ac:spMk id="21" creationId="{789AE1BD-5B24-6572-0D72-1306455227A4}"/>
          </ac:spMkLst>
        </pc:spChg>
        <pc:spChg chg="del">
          <ac:chgData name="Christopher Potter" userId="24ad2ef8db5e8a45" providerId="LiveId" clId="{10AB9FE2-9012-46EF-B18A-C87D5526F6EE}" dt="2026-05-18T11:47:57.490" v="232" actId="478"/>
          <ac:spMkLst>
            <pc:docMk/>
            <pc:sldMk cId="3285030102" sldId="272"/>
            <ac:spMk id="22" creationId="{3EF11AA9-3C66-AB79-5FEB-59C291D7CFFE}"/>
          </ac:spMkLst>
        </pc:spChg>
        <pc:spChg chg="del">
          <ac:chgData name="Christopher Potter" userId="24ad2ef8db5e8a45" providerId="LiveId" clId="{10AB9FE2-9012-46EF-B18A-C87D5526F6EE}" dt="2026-05-18T11:47:46.242" v="223" actId="478"/>
          <ac:spMkLst>
            <pc:docMk/>
            <pc:sldMk cId="3285030102" sldId="272"/>
            <ac:spMk id="23" creationId="{C110DD40-8F10-B944-243D-9B7D0103E3A8}"/>
          </ac:spMkLst>
        </pc:spChg>
        <pc:spChg chg="mod topLvl">
          <ac:chgData name="Christopher Potter" userId="24ad2ef8db5e8a45" providerId="LiveId" clId="{10AB9FE2-9012-46EF-B18A-C87D5526F6EE}" dt="2026-05-18T11:48:52.411" v="252" actId="164"/>
          <ac:spMkLst>
            <pc:docMk/>
            <pc:sldMk cId="3285030102" sldId="272"/>
            <ac:spMk id="24" creationId="{FD824A9B-BB9B-9D1A-1EA2-174BB508A381}"/>
          </ac:spMkLst>
        </pc:spChg>
        <pc:spChg chg="del">
          <ac:chgData name="Christopher Potter" userId="24ad2ef8db5e8a45" providerId="LiveId" clId="{10AB9FE2-9012-46EF-B18A-C87D5526F6EE}" dt="2026-05-18T11:47:49.952" v="224" actId="478"/>
          <ac:spMkLst>
            <pc:docMk/>
            <pc:sldMk cId="3285030102" sldId="272"/>
            <ac:spMk id="25" creationId="{6139AC0C-B0EE-6172-C5DD-4C03B0908AE3}"/>
          </ac:spMkLst>
        </pc:spChg>
        <pc:spChg chg="del">
          <ac:chgData name="Christopher Potter" userId="24ad2ef8db5e8a45" providerId="LiveId" clId="{10AB9FE2-9012-46EF-B18A-C87D5526F6EE}" dt="2026-05-18T11:47:31.224" v="214" actId="478"/>
          <ac:spMkLst>
            <pc:docMk/>
            <pc:sldMk cId="3285030102" sldId="272"/>
            <ac:spMk id="26" creationId="{9412D655-6922-50D0-D8C6-C14A844E2754}"/>
          </ac:spMkLst>
        </pc:spChg>
        <pc:spChg chg="mod topLvl">
          <ac:chgData name="Christopher Potter" userId="24ad2ef8db5e8a45" providerId="LiveId" clId="{10AB9FE2-9012-46EF-B18A-C87D5526F6EE}" dt="2026-05-18T11:48:52.411" v="252" actId="164"/>
          <ac:spMkLst>
            <pc:docMk/>
            <pc:sldMk cId="3285030102" sldId="272"/>
            <ac:spMk id="28" creationId="{E8E1A183-C82B-285A-6C7C-9746A347574F}"/>
          </ac:spMkLst>
        </pc:spChg>
        <pc:spChg chg="mod">
          <ac:chgData name="Christopher Potter" userId="24ad2ef8db5e8a45" providerId="LiveId" clId="{10AB9FE2-9012-46EF-B18A-C87D5526F6EE}" dt="2026-05-18T11:48:47.792" v="251" actId="20577"/>
          <ac:spMkLst>
            <pc:docMk/>
            <pc:sldMk cId="3285030102" sldId="272"/>
            <ac:spMk id="29" creationId="{78A6ECFC-C1A5-846E-D1FF-303E96623A8F}"/>
          </ac:spMkLst>
        </pc:spChg>
        <pc:spChg chg="mod">
          <ac:chgData name="Christopher Potter" userId="24ad2ef8db5e8a45" providerId="LiveId" clId="{10AB9FE2-9012-46EF-B18A-C87D5526F6EE}" dt="2026-05-18T11:48:52.411" v="252" actId="164"/>
          <ac:spMkLst>
            <pc:docMk/>
            <pc:sldMk cId="3285030102" sldId="272"/>
            <ac:spMk id="30" creationId="{F90B26E7-0A86-3C10-77A1-BE449614A5B9}"/>
          </ac:spMkLst>
        </pc:spChg>
        <pc:grpChg chg="del">
          <ac:chgData name="Christopher Potter" userId="24ad2ef8db5e8a45" providerId="LiveId" clId="{10AB9FE2-9012-46EF-B18A-C87D5526F6EE}" dt="2026-05-18T11:48:11.483" v="237" actId="165"/>
          <ac:grpSpMkLst>
            <pc:docMk/>
            <pc:sldMk cId="3285030102" sldId="272"/>
            <ac:grpSpMk id="3" creationId="{AD5CFF2F-C9C3-C878-5B10-5C7371BB728A}"/>
          </ac:grpSpMkLst>
        </pc:grpChg>
        <pc:grpChg chg="add mod">
          <ac:chgData name="Christopher Potter" userId="24ad2ef8db5e8a45" providerId="LiveId" clId="{10AB9FE2-9012-46EF-B18A-C87D5526F6EE}" dt="2026-05-18T11:48:52.411" v="252" actId="164"/>
          <ac:grpSpMkLst>
            <pc:docMk/>
            <pc:sldMk cId="3285030102" sldId="272"/>
            <ac:grpSpMk id="32" creationId="{19F43E7F-999A-5084-B97D-B4407A266E2B}"/>
          </ac:grpSpMkLst>
        </pc:grpChg>
        <pc:cxnChg chg="mod topLvl">
          <ac:chgData name="Christopher Potter" userId="24ad2ef8db5e8a45" providerId="LiveId" clId="{10AB9FE2-9012-46EF-B18A-C87D5526F6EE}" dt="2026-05-18T11:48:52.411" v="252" actId="164"/>
          <ac:cxnSpMkLst>
            <pc:docMk/>
            <pc:sldMk cId="3285030102" sldId="272"/>
            <ac:cxnSpMk id="4" creationId="{33C534A6-2B00-612C-83D7-6CB984D5B1BE}"/>
          </ac:cxnSpMkLst>
        </pc:cxnChg>
        <pc:cxnChg chg="mod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5" creationId="{2C42ECE8-4F10-B263-B8E3-C80C3EABD8A4}"/>
          </ac:cxnSpMkLst>
        </pc:cxnChg>
        <pc:cxnChg chg="mod topLvl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6" creationId="{87519E5D-0D23-EBFC-5989-C839611EF11D}"/>
          </ac:cxnSpMkLst>
        </pc:cxnChg>
        <pc:cxnChg chg="mod topLvl">
          <ac:chgData name="Christopher Potter" userId="24ad2ef8db5e8a45" providerId="LiveId" clId="{10AB9FE2-9012-46EF-B18A-C87D5526F6EE}" dt="2026-05-18T11:48:52.411" v="252" actId="164"/>
          <ac:cxnSpMkLst>
            <pc:docMk/>
            <pc:sldMk cId="3285030102" sldId="272"/>
            <ac:cxnSpMk id="7" creationId="{A6522357-8AB0-4A3A-DB1A-0DA1C696833C}"/>
          </ac:cxnSpMkLst>
        </pc:cxnChg>
        <pc:cxnChg chg="mod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8" creationId="{8B8F3AEB-5199-0450-2F10-EF4629B687D7}"/>
          </ac:cxnSpMkLst>
        </pc:cxnChg>
        <pc:cxnChg chg="mod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10" creationId="{DBEE816A-43F4-75BF-C4F6-72F7CC9D2026}"/>
          </ac:cxnSpMkLst>
        </pc:cxnChg>
        <pc:cxnChg chg="mod topLvl">
          <ac:chgData name="Christopher Potter" userId="24ad2ef8db5e8a45" providerId="LiveId" clId="{10AB9FE2-9012-46EF-B18A-C87D5526F6EE}" dt="2026-05-18T11:48:52.411" v="252" actId="164"/>
          <ac:cxnSpMkLst>
            <pc:docMk/>
            <pc:sldMk cId="3285030102" sldId="272"/>
            <ac:cxnSpMk id="11" creationId="{1842C99A-A3DA-DD8E-8027-0702D437CA0B}"/>
          </ac:cxnSpMkLst>
        </pc:cxnChg>
        <pc:cxnChg chg="add del mod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12" creationId="{23660D37-41F3-7772-BEC9-7B7897D02499}"/>
          </ac:cxnSpMkLst>
        </pc:cxnChg>
        <pc:cxnChg chg="mod">
          <ac:chgData name="Christopher Potter" userId="24ad2ef8db5e8a45" providerId="LiveId" clId="{10AB9FE2-9012-46EF-B18A-C87D5526F6EE}" dt="2026-05-18T11:48:21.338" v="238" actId="555"/>
          <ac:cxnSpMkLst>
            <pc:docMk/>
            <pc:sldMk cId="3285030102" sldId="272"/>
            <ac:cxnSpMk id="14" creationId="{771DA5A0-2A7B-52BB-A188-748C8310E6E4}"/>
          </ac:cxnSpMkLst>
        </pc:cxnChg>
        <pc:cxnChg chg="mod topLvl">
          <ac:chgData name="Christopher Potter" userId="24ad2ef8db5e8a45" providerId="LiveId" clId="{10AB9FE2-9012-46EF-B18A-C87D5526F6EE}" dt="2026-05-18T11:48:52.411" v="252" actId="164"/>
          <ac:cxnSpMkLst>
            <pc:docMk/>
            <pc:sldMk cId="3285030102" sldId="272"/>
            <ac:cxnSpMk id="15" creationId="{BA7F503D-E18A-A04A-8704-733DEE74AC5F}"/>
          </ac:cxnSpMkLst>
        </pc:cxnChg>
        <pc:cxnChg chg="mod">
          <ac:chgData name="Christopher Potter" userId="24ad2ef8db5e8a45" providerId="LiveId" clId="{10AB9FE2-9012-46EF-B18A-C87D5526F6EE}" dt="2026-05-18T11:48:40.409" v="247" actId="14100"/>
          <ac:cxnSpMkLst>
            <pc:docMk/>
            <pc:sldMk cId="3285030102" sldId="272"/>
            <ac:cxnSpMk id="27" creationId="{A665A5CB-CD85-93C5-56F7-3EF5760BE2D3}"/>
          </ac:cxnSpMkLst>
        </pc:cxnChg>
      </pc:sldChg>
      <pc:sldChg chg="delSp modSp add mod modAnim">
        <pc:chgData name="Christopher Potter" userId="24ad2ef8db5e8a45" providerId="LiveId" clId="{10AB9FE2-9012-46EF-B18A-C87D5526F6EE}" dt="2026-05-19T07:09:24.575" v="495"/>
        <pc:sldMkLst>
          <pc:docMk/>
          <pc:sldMk cId="2070372090" sldId="273"/>
        </pc:sldMkLst>
        <pc:spChg chg="mod">
          <ac:chgData name="Christopher Potter" userId="24ad2ef8db5e8a45" providerId="LiveId" clId="{10AB9FE2-9012-46EF-B18A-C87D5526F6EE}" dt="2026-05-18T11:49:04.278" v="254" actId="1076"/>
          <ac:spMkLst>
            <pc:docMk/>
            <pc:sldMk cId="2070372090" sldId="273"/>
            <ac:spMk id="28" creationId="{E542E860-C0BB-BB6D-3081-9E4E1BFB82BB}"/>
          </ac:spMkLst>
        </pc:spChg>
        <pc:spChg chg="mod">
          <ac:chgData name="Christopher Potter" userId="24ad2ef8db5e8a45" providerId="LiveId" clId="{10AB9FE2-9012-46EF-B18A-C87D5526F6EE}" dt="2026-05-18T11:49:32.908" v="269" actId="6549"/>
          <ac:spMkLst>
            <pc:docMk/>
            <pc:sldMk cId="2070372090" sldId="273"/>
            <ac:spMk id="29" creationId="{7A246A0A-0497-30F4-6AE9-3169A1518BE6}"/>
          </ac:spMkLst>
        </pc:spChg>
        <pc:spChg chg="del">
          <ac:chgData name="Christopher Potter" userId="24ad2ef8db5e8a45" providerId="LiveId" clId="{10AB9FE2-9012-46EF-B18A-C87D5526F6EE}" dt="2026-05-18T11:49:06.068" v="255" actId="478"/>
          <ac:spMkLst>
            <pc:docMk/>
            <pc:sldMk cId="2070372090" sldId="273"/>
            <ac:spMk id="30" creationId="{F0408A1D-2238-DFFC-E40F-0BB201294185}"/>
          </ac:spMkLst>
        </pc:spChg>
        <pc:cxnChg chg="mod">
          <ac:chgData name="Christopher Potter" userId="24ad2ef8db5e8a45" providerId="LiveId" clId="{10AB9FE2-9012-46EF-B18A-C87D5526F6EE}" dt="2026-05-18T11:49:25.674" v="258" actId="14100"/>
          <ac:cxnSpMkLst>
            <pc:docMk/>
            <pc:sldMk cId="2070372090" sldId="273"/>
            <ac:cxnSpMk id="27" creationId="{F5EBBE24-9828-2D89-D699-999BC7CFB497}"/>
          </ac:cxnSpMkLst>
        </pc:cxnChg>
      </pc:sldChg>
      <pc:sldChg chg="addSp delSp modSp add mod ord modAnim">
        <pc:chgData name="Christopher Potter" userId="24ad2ef8db5e8a45" providerId="LiveId" clId="{10AB9FE2-9012-46EF-B18A-C87D5526F6EE}" dt="2026-05-19T07:09:30.598" v="497"/>
        <pc:sldMkLst>
          <pc:docMk/>
          <pc:sldMk cId="1350110437" sldId="274"/>
        </pc:sldMkLst>
        <pc:spChg chg="mod topLvl">
          <ac:chgData name="Christopher Potter" userId="24ad2ef8db5e8a45" providerId="LiveId" clId="{10AB9FE2-9012-46EF-B18A-C87D5526F6EE}" dt="2026-05-18T11:54:40.699" v="379" actId="164"/>
          <ac:spMkLst>
            <pc:docMk/>
            <pc:sldMk cId="1350110437" sldId="274"/>
            <ac:spMk id="16" creationId="{8223858F-DA6E-00FF-20F9-7CAE4CE0DE6B}"/>
          </ac:spMkLst>
        </pc:spChg>
        <pc:spChg chg="del">
          <ac:chgData name="Christopher Potter" userId="24ad2ef8db5e8a45" providerId="LiveId" clId="{10AB9FE2-9012-46EF-B18A-C87D5526F6EE}" dt="2026-05-18T11:50:24.403" v="298" actId="478"/>
          <ac:spMkLst>
            <pc:docMk/>
            <pc:sldMk cId="1350110437" sldId="274"/>
            <ac:spMk id="18" creationId="{617EC9BC-EBCC-F7DB-3D50-3EE0A97C0DAE}"/>
          </ac:spMkLst>
        </pc:spChg>
        <pc:spChg chg="mod topLvl">
          <ac:chgData name="Christopher Potter" userId="24ad2ef8db5e8a45" providerId="LiveId" clId="{10AB9FE2-9012-46EF-B18A-C87D5526F6EE}" dt="2026-05-18T11:54:40.699" v="379" actId="164"/>
          <ac:spMkLst>
            <pc:docMk/>
            <pc:sldMk cId="1350110437" sldId="274"/>
            <ac:spMk id="20" creationId="{973D2F31-F1B6-55B4-611A-979015860F18}"/>
          </ac:spMkLst>
        </pc:spChg>
        <pc:spChg chg="mod topLvl">
          <ac:chgData name="Christopher Potter" userId="24ad2ef8db5e8a45" providerId="LiveId" clId="{10AB9FE2-9012-46EF-B18A-C87D5526F6EE}" dt="2026-05-18T11:54:40.699" v="379" actId="164"/>
          <ac:spMkLst>
            <pc:docMk/>
            <pc:sldMk cId="1350110437" sldId="274"/>
            <ac:spMk id="23" creationId="{3FC9CB13-583A-80FD-E482-0220F2AA591F}"/>
          </ac:spMkLst>
        </pc:spChg>
        <pc:spChg chg="del">
          <ac:chgData name="Christopher Potter" userId="24ad2ef8db5e8a45" providerId="LiveId" clId="{10AB9FE2-9012-46EF-B18A-C87D5526F6EE}" dt="2026-05-18T11:50:24.403" v="298" actId="478"/>
          <ac:spMkLst>
            <pc:docMk/>
            <pc:sldMk cId="1350110437" sldId="274"/>
            <ac:spMk id="25" creationId="{3DF67609-45B4-481B-F077-734B277E71C3}"/>
          </ac:spMkLst>
        </pc:spChg>
        <pc:spChg chg="del mod topLvl">
          <ac:chgData name="Christopher Potter" userId="24ad2ef8db5e8a45" providerId="LiveId" clId="{10AB9FE2-9012-46EF-B18A-C87D5526F6EE}" dt="2026-05-18T11:50:45.647" v="300" actId="478"/>
          <ac:spMkLst>
            <pc:docMk/>
            <pc:sldMk cId="1350110437" sldId="274"/>
            <ac:spMk id="26" creationId="{F48CE0F2-CD1F-53A8-BC2E-F7E53E44779C}"/>
          </ac:spMkLst>
        </pc:spChg>
        <pc:spChg chg="mod topLvl">
          <ac:chgData name="Christopher Potter" userId="24ad2ef8db5e8a45" providerId="LiveId" clId="{10AB9FE2-9012-46EF-B18A-C87D5526F6EE}" dt="2026-05-18T11:54:40.699" v="379" actId="164"/>
          <ac:spMkLst>
            <pc:docMk/>
            <pc:sldMk cId="1350110437" sldId="274"/>
            <ac:spMk id="28" creationId="{5489DC8A-439D-0B74-C061-CF110F3AD90E}"/>
          </ac:spMkLst>
        </pc:spChg>
        <pc:spChg chg="mod">
          <ac:chgData name="Christopher Potter" userId="24ad2ef8db5e8a45" providerId="LiveId" clId="{10AB9FE2-9012-46EF-B18A-C87D5526F6EE}" dt="2026-05-18T11:51:47.720" v="329" actId="6549"/>
          <ac:spMkLst>
            <pc:docMk/>
            <pc:sldMk cId="1350110437" sldId="274"/>
            <ac:spMk id="29" creationId="{C8ECB46D-24CE-4B3D-57E9-C673B299E1A1}"/>
          </ac:spMkLst>
        </pc:spChg>
        <pc:spChg chg="mod">
          <ac:chgData name="Christopher Potter" userId="24ad2ef8db5e8a45" providerId="LiveId" clId="{10AB9FE2-9012-46EF-B18A-C87D5526F6EE}" dt="2026-05-18T11:54:40.699" v="379" actId="164"/>
          <ac:spMkLst>
            <pc:docMk/>
            <pc:sldMk cId="1350110437" sldId="274"/>
            <ac:spMk id="30" creationId="{E81F802B-EBCB-0A7A-EFEF-9695B84924E5}"/>
          </ac:spMkLst>
        </pc:spChg>
        <pc:grpChg chg="del">
          <ac:chgData name="Christopher Potter" userId="24ad2ef8db5e8a45" providerId="LiveId" clId="{10AB9FE2-9012-46EF-B18A-C87D5526F6EE}" dt="2026-05-18T11:50:32.918" v="299" actId="165"/>
          <ac:grpSpMkLst>
            <pc:docMk/>
            <pc:sldMk cId="1350110437" sldId="274"/>
            <ac:grpSpMk id="3" creationId="{A4D98B46-FBA5-679B-152D-B80321DD1347}"/>
          </ac:grpSpMkLst>
        </pc:grpChg>
        <pc:grpChg chg="add mod">
          <ac:chgData name="Christopher Potter" userId="24ad2ef8db5e8a45" providerId="LiveId" clId="{10AB9FE2-9012-46EF-B18A-C87D5526F6EE}" dt="2026-05-18T11:54:40.699" v="379" actId="164"/>
          <ac:grpSpMkLst>
            <pc:docMk/>
            <pc:sldMk cId="1350110437" sldId="274"/>
            <ac:grpSpMk id="19" creationId="{DE7C2A0E-2370-C68A-10F2-6424DEBF504B}"/>
          </ac:grpSpMkLst>
        </pc:grp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4" creationId="{AAF08DC9-4CFC-04C9-9E4A-C78AE062B8F6}"/>
          </ac:cxnSpMkLst>
        </pc:cxnChg>
        <pc:cxnChg chg="mod topLvl">
          <ac:chgData name="Christopher Potter" userId="24ad2ef8db5e8a45" providerId="LiveId" clId="{10AB9FE2-9012-46EF-B18A-C87D5526F6EE}" dt="2026-05-18T11:54:40.699" v="379" actId="164"/>
          <ac:cxnSpMkLst>
            <pc:docMk/>
            <pc:sldMk cId="1350110437" sldId="274"/>
            <ac:cxnSpMk id="6" creationId="{811C1B23-B06F-15C2-5CDC-54AEDF9254E9}"/>
          </ac:cxnSpMkLst>
        </pc:cxn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7" creationId="{23D5B471-CC52-EE68-2DCA-ADA6CD3F3EB2}"/>
          </ac:cxnSpMkLst>
        </pc:cxnChg>
        <pc:cxnChg chg="mod topLvl">
          <ac:chgData name="Christopher Potter" userId="24ad2ef8db5e8a45" providerId="LiveId" clId="{10AB9FE2-9012-46EF-B18A-C87D5526F6EE}" dt="2026-05-18T11:54:40.699" v="379" actId="164"/>
          <ac:cxnSpMkLst>
            <pc:docMk/>
            <pc:sldMk cId="1350110437" sldId="274"/>
            <ac:cxnSpMk id="8" creationId="{E2CFFE18-C55E-E255-B17E-730865580D54}"/>
          </ac:cxnSpMkLst>
        </pc:cxn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9" creationId="{F8FB25D0-9EA3-383E-AAE5-3987AE28EEBB}"/>
          </ac:cxnSpMkLst>
        </pc:cxnChg>
        <pc:cxnChg chg="mod topLvl">
          <ac:chgData name="Christopher Potter" userId="24ad2ef8db5e8a45" providerId="LiveId" clId="{10AB9FE2-9012-46EF-B18A-C87D5526F6EE}" dt="2026-05-18T11:54:40.699" v="379" actId="164"/>
          <ac:cxnSpMkLst>
            <pc:docMk/>
            <pc:sldMk cId="1350110437" sldId="274"/>
            <ac:cxnSpMk id="10" creationId="{FA4D6011-1A54-5D2E-0461-A8CD385D1E96}"/>
          </ac:cxnSpMkLst>
        </pc:cxn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11" creationId="{FCE28BD3-1477-9E5A-1F2D-7996E8CCB7D2}"/>
          </ac:cxnSpMkLst>
        </pc:cxn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12" creationId="{F8BD3C3C-F2D7-72E2-D175-D89F4B6F6DA3}"/>
          </ac:cxnSpMkLst>
        </pc:cxnChg>
        <pc:cxnChg chg="mod">
          <ac:chgData name="Christopher Potter" userId="24ad2ef8db5e8a45" providerId="LiveId" clId="{10AB9FE2-9012-46EF-B18A-C87D5526F6EE}" dt="2026-05-18T11:51:03.850" v="308" actId="555"/>
          <ac:cxnSpMkLst>
            <pc:docMk/>
            <pc:sldMk cId="1350110437" sldId="274"/>
            <ac:cxnSpMk id="13" creationId="{C6047E10-F22C-4E83-9E43-42CF743F8125}"/>
          </ac:cxnSpMkLst>
        </pc:cxnChg>
        <pc:cxnChg chg="mod topLvl">
          <ac:chgData name="Christopher Potter" userId="24ad2ef8db5e8a45" providerId="LiveId" clId="{10AB9FE2-9012-46EF-B18A-C87D5526F6EE}" dt="2026-05-18T11:54:40.699" v="379" actId="164"/>
          <ac:cxnSpMkLst>
            <pc:docMk/>
            <pc:sldMk cId="1350110437" sldId="274"/>
            <ac:cxnSpMk id="14" creationId="{F73BB098-C503-392A-C2E7-EDFA1F21B42A}"/>
          </ac:cxnSpMkLst>
        </pc:cxnChg>
        <pc:cxnChg chg="mod">
          <ac:chgData name="Christopher Potter" userId="24ad2ef8db5e8a45" providerId="LiveId" clId="{10AB9FE2-9012-46EF-B18A-C87D5526F6EE}" dt="2026-05-18T11:51:20.779" v="312" actId="14100"/>
          <ac:cxnSpMkLst>
            <pc:docMk/>
            <pc:sldMk cId="1350110437" sldId="274"/>
            <ac:cxnSpMk id="27" creationId="{7D9FAD29-5749-D0E1-8515-6AC572AC0C68}"/>
          </ac:cxnSpMkLst>
        </pc:cxnChg>
      </pc:sldChg>
      <pc:sldChg chg="modSp add mod modAnim">
        <pc:chgData name="Christopher Potter" userId="24ad2ef8db5e8a45" providerId="LiveId" clId="{10AB9FE2-9012-46EF-B18A-C87D5526F6EE}" dt="2026-05-19T07:09:27.387" v="496"/>
        <pc:sldMkLst>
          <pc:docMk/>
          <pc:sldMk cId="4283925426" sldId="275"/>
        </pc:sldMkLst>
        <pc:spChg chg="mod">
          <ac:chgData name="Christopher Potter" userId="24ad2ef8db5e8a45" providerId="LiveId" clId="{10AB9FE2-9012-46EF-B18A-C87D5526F6EE}" dt="2026-05-18T11:52:13.518" v="331" actId="1076"/>
          <ac:spMkLst>
            <pc:docMk/>
            <pc:sldMk cId="4283925426" sldId="275"/>
            <ac:spMk id="28" creationId="{5BDABD90-0224-38A3-ACC6-7AB87C67D3BB}"/>
          </ac:spMkLst>
        </pc:spChg>
        <pc:spChg chg="mod">
          <ac:chgData name="Christopher Potter" userId="24ad2ef8db5e8a45" providerId="LiveId" clId="{10AB9FE2-9012-46EF-B18A-C87D5526F6EE}" dt="2026-05-18T11:52:40.910" v="346" actId="6549"/>
          <ac:spMkLst>
            <pc:docMk/>
            <pc:sldMk cId="4283925426" sldId="275"/>
            <ac:spMk id="29" creationId="{87488A0E-6ACC-434D-0316-D7862A9EA30E}"/>
          </ac:spMkLst>
        </pc:spChg>
        <pc:cxnChg chg="mod">
          <ac:chgData name="Christopher Potter" userId="24ad2ef8db5e8a45" providerId="LiveId" clId="{10AB9FE2-9012-46EF-B18A-C87D5526F6EE}" dt="2026-05-18T11:52:32.460" v="337" actId="14100"/>
          <ac:cxnSpMkLst>
            <pc:docMk/>
            <pc:sldMk cId="4283925426" sldId="275"/>
            <ac:cxnSpMk id="27" creationId="{C7FC11C1-CB1D-EA42-CAF6-48EF112FE23E}"/>
          </ac:cxnSpMkLst>
        </pc:cxnChg>
      </pc:sldChg>
      <pc:sldChg chg="addSp modSp add mod modAnim">
        <pc:chgData name="Christopher Potter" userId="24ad2ef8db5e8a45" providerId="LiveId" clId="{10AB9FE2-9012-46EF-B18A-C87D5526F6EE}" dt="2026-05-19T07:09:33.943" v="498"/>
        <pc:sldMkLst>
          <pc:docMk/>
          <pc:sldMk cId="1032844638" sldId="276"/>
        </pc:sldMkLst>
        <pc:spChg chg="mod">
          <ac:chgData name="Christopher Potter" userId="24ad2ef8db5e8a45" providerId="LiveId" clId="{10AB9FE2-9012-46EF-B18A-C87D5526F6EE}" dt="2026-05-18T11:54:36.618" v="378" actId="164"/>
          <ac:spMkLst>
            <pc:docMk/>
            <pc:sldMk cId="1032844638" sldId="276"/>
            <ac:spMk id="16" creationId="{B3B6997D-4AC7-108B-27AD-A9AAD9A87FA9}"/>
          </ac:spMkLst>
        </pc:spChg>
        <pc:spChg chg="mod">
          <ac:chgData name="Christopher Potter" userId="24ad2ef8db5e8a45" providerId="LiveId" clId="{10AB9FE2-9012-46EF-B18A-C87D5526F6EE}" dt="2026-05-18T11:54:36.618" v="378" actId="164"/>
          <ac:spMkLst>
            <pc:docMk/>
            <pc:sldMk cId="1032844638" sldId="276"/>
            <ac:spMk id="20" creationId="{CBF2B197-FC01-78E7-69C0-06380EAA5857}"/>
          </ac:spMkLst>
        </pc:spChg>
        <pc:spChg chg="mod">
          <ac:chgData name="Christopher Potter" userId="24ad2ef8db5e8a45" providerId="LiveId" clId="{10AB9FE2-9012-46EF-B18A-C87D5526F6EE}" dt="2026-05-18T11:54:36.618" v="378" actId="164"/>
          <ac:spMkLst>
            <pc:docMk/>
            <pc:sldMk cId="1032844638" sldId="276"/>
            <ac:spMk id="23" creationId="{F3425177-41A6-A5F8-B3D5-BF5708A87420}"/>
          </ac:spMkLst>
        </pc:spChg>
        <pc:spChg chg="mod">
          <ac:chgData name="Christopher Potter" userId="24ad2ef8db5e8a45" providerId="LiveId" clId="{10AB9FE2-9012-46EF-B18A-C87D5526F6EE}" dt="2026-05-18T11:54:36.618" v="378" actId="164"/>
          <ac:spMkLst>
            <pc:docMk/>
            <pc:sldMk cId="1032844638" sldId="276"/>
            <ac:spMk id="28" creationId="{D4E0EBAB-B0CA-4485-A92C-8B55E6B0AB88}"/>
          </ac:spMkLst>
        </pc:spChg>
        <pc:spChg chg="mod">
          <ac:chgData name="Christopher Potter" userId="24ad2ef8db5e8a45" providerId="LiveId" clId="{10AB9FE2-9012-46EF-B18A-C87D5526F6EE}" dt="2026-05-18T11:53:23.929" v="360" actId="20577"/>
          <ac:spMkLst>
            <pc:docMk/>
            <pc:sldMk cId="1032844638" sldId="276"/>
            <ac:spMk id="29" creationId="{6AF29343-875D-E8A4-DC2E-9112C0242BFF}"/>
          </ac:spMkLst>
        </pc:spChg>
        <pc:spChg chg="mod">
          <ac:chgData name="Christopher Potter" userId="24ad2ef8db5e8a45" providerId="LiveId" clId="{10AB9FE2-9012-46EF-B18A-C87D5526F6EE}" dt="2026-05-18T11:54:36.618" v="378" actId="164"/>
          <ac:spMkLst>
            <pc:docMk/>
            <pc:sldMk cId="1032844638" sldId="276"/>
            <ac:spMk id="30" creationId="{2DFD30B0-C778-11FC-9DCB-51315AECCB0F}"/>
          </ac:spMkLst>
        </pc:spChg>
        <pc:grpChg chg="add mod">
          <ac:chgData name="Christopher Potter" userId="24ad2ef8db5e8a45" providerId="LiveId" clId="{10AB9FE2-9012-46EF-B18A-C87D5526F6EE}" dt="2026-05-18T11:54:36.618" v="378" actId="164"/>
          <ac:grpSpMkLst>
            <pc:docMk/>
            <pc:sldMk cId="1032844638" sldId="276"/>
            <ac:grpSpMk id="18" creationId="{8EEABD65-2771-339D-35B6-E86360609DA7}"/>
          </ac:grpSpMkLst>
        </pc:grpChg>
        <pc:cxnChg chg="mod">
          <ac:chgData name="Christopher Potter" userId="24ad2ef8db5e8a45" providerId="LiveId" clId="{10AB9FE2-9012-46EF-B18A-C87D5526F6EE}" dt="2026-05-18T11:54:36.618" v="378" actId="164"/>
          <ac:cxnSpMkLst>
            <pc:docMk/>
            <pc:sldMk cId="1032844638" sldId="276"/>
            <ac:cxnSpMk id="4" creationId="{818F1D7C-E54A-93E7-8EEB-3DDEFF03FEB1}"/>
          </ac:cxnSpMkLst>
        </pc:cxnChg>
        <pc:cxnChg chg="mod">
          <ac:chgData name="Christopher Potter" userId="24ad2ef8db5e8a45" providerId="LiveId" clId="{10AB9FE2-9012-46EF-B18A-C87D5526F6EE}" dt="2026-05-18T11:54:36.618" v="378" actId="164"/>
          <ac:cxnSpMkLst>
            <pc:docMk/>
            <pc:sldMk cId="1032844638" sldId="276"/>
            <ac:cxnSpMk id="5" creationId="{8FA1DEEF-E23A-83ED-BDD0-6882E6A485CF}"/>
          </ac:cxnSpMkLst>
        </pc:cxnChg>
        <pc:cxnChg chg="mod">
          <ac:chgData name="Christopher Potter" userId="24ad2ef8db5e8a45" providerId="LiveId" clId="{10AB9FE2-9012-46EF-B18A-C87D5526F6EE}" dt="2026-05-18T11:54:36.618" v="378" actId="164"/>
          <ac:cxnSpMkLst>
            <pc:docMk/>
            <pc:sldMk cId="1032844638" sldId="276"/>
            <ac:cxnSpMk id="8" creationId="{45964D8C-B27F-8ACD-FCA5-3455066883D8}"/>
          </ac:cxnSpMkLst>
        </pc:cxnChg>
        <pc:cxnChg chg="mod">
          <ac:chgData name="Christopher Potter" userId="24ad2ef8db5e8a45" providerId="LiveId" clId="{10AB9FE2-9012-46EF-B18A-C87D5526F6EE}" dt="2026-05-18T11:54:36.618" v="378" actId="164"/>
          <ac:cxnSpMkLst>
            <pc:docMk/>
            <pc:sldMk cId="1032844638" sldId="276"/>
            <ac:cxnSpMk id="15" creationId="{81FA46A7-2A66-C6BC-406B-E7DAB8F32608}"/>
          </ac:cxnSpMkLst>
        </pc:cxnChg>
        <pc:cxnChg chg="mod">
          <ac:chgData name="Christopher Potter" userId="24ad2ef8db5e8a45" providerId="LiveId" clId="{10AB9FE2-9012-46EF-B18A-C87D5526F6EE}" dt="2026-05-18T11:53:13.933" v="352" actId="14100"/>
          <ac:cxnSpMkLst>
            <pc:docMk/>
            <pc:sldMk cId="1032844638" sldId="276"/>
            <ac:cxnSpMk id="27" creationId="{AD2F7981-B82D-F038-B793-8E739A3EEC9A}"/>
          </ac:cxnSpMkLst>
        </pc:cxnChg>
      </pc:sldChg>
      <pc:sldChg chg="addSp delSp modSp add mod modAnim">
        <pc:chgData name="Christopher Potter" userId="24ad2ef8db5e8a45" providerId="LiveId" clId="{10AB9FE2-9012-46EF-B18A-C87D5526F6EE}" dt="2026-05-19T07:09:37.255" v="499"/>
        <pc:sldMkLst>
          <pc:docMk/>
          <pc:sldMk cId="1518436588" sldId="277"/>
        </pc:sldMkLst>
        <pc:spChg chg="mod">
          <ac:chgData name="Christopher Potter" userId="24ad2ef8db5e8a45" providerId="LiveId" clId="{10AB9FE2-9012-46EF-B18A-C87D5526F6EE}" dt="2026-05-18T11:54:21.900" v="370" actId="164"/>
          <ac:spMkLst>
            <pc:docMk/>
            <pc:sldMk cId="1518436588" sldId="277"/>
            <ac:spMk id="16" creationId="{5B9B1EEA-BA1C-011C-FCDA-47EA8FD4CE5F}"/>
          </ac:spMkLst>
        </pc:spChg>
        <pc:spChg chg="mod">
          <ac:chgData name="Christopher Potter" userId="24ad2ef8db5e8a45" providerId="LiveId" clId="{10AB9FE2-9012-46EF-B18A-C87D5526F6EE}" dt="2026-05-18T11:54:21.900" v="370" actId="164"/>
          <ac:spMkLst>
            <pc:docMk/>
            <pc:sldMk cId="1518436588" sldId="277"/>
            <ac:spMk id="20" creationId="{04B5D961-19DF-FA0B-5AA0-71DC4D2ECACC}"/>
          </ac:spMkLst>
        </pc:spChg>
        <pc:spChg chg="mod">
          <ac:chgData name="Christopher Potter" userId="24ad2ef8db5e8a45" providerId="LiveId" clId="{10AB9FE2-9012-46EF-B18A-C87D5526F6EE}" dt="2026-05-18T11:54:21.900" v="370" actId="164"/>
          <ac:spMkLst>
            <pc:docMk/>
            <pc:sldMk cId="1518436588" sldId="277"/>
            <ac:spMk id="23" creationId="{8D3425B0-9F16-5E41-AD78-6DF2D9303E6B}"/>
          </ac:spMkLst>
        </pc:spChg>
        <pc:spChg chg="mod">
          <ac:chgData name="Christopher Potter" userId="24ad2ef8db5e8a45" providerId="LiveId" clId="{10AB9FE2-9012-46EF-B18A-C87D5526F6EE}" dt="2026-05-18T11:54:21.900" v="370" actId="164"/>
          <ac:spMkLst>
            <pc:docMk/>
            <pc:sldMk cId="1518436588" sldId="277"/>
            <ac:spMk id="28" creationId="{487D7CEC-BD57-1ADE-AF59-51785DCE05DC}"/>
          </ac:spMkLst>
        </pc:spChg>
        <pc:spChg chg="mod">
          <ac:chgData name="Christopher Potter" userId="24ad2ef8db5e8a45" providerId="LiveId" clId="{10AB9FE2-9012-46EF-B18A-C87D5526F6EE}" dt="2026-05-18T11:54:28.160" v="377" actId="6549"/>
          <ac:spMkLst>
            <pc:docMk/>
            <pc:sldMk cId="1518436588" sldId="277"/>
            <ac:spMk id="29" creationId="{3580EC97-F511-620F-A2EA-D13C5469097F}"/>
          </ac:spMkLst>
        </pc:spChg>
        <pc:spChg chg="del">
          <ac:chgData name="Christopher Potter" userId="24ad2ef8db5e8a45" providerId="LiveId" clId="{10AB9FE2-9012-46EF-B18A-C87D5526F6EE}" dt="2026-05-18T11:53:44.400" v="364" actId="478"/>
          <ac:spMkLst>
            <pc:docMk/>
            <pc:sldMk cId="1518436588" sldId="277"/>
            <ac:spMk id="30" creationId="{580FA31A-7DE3-C2D2-137F-EBA3B58ECD62}"/>
          </ac:spMkLst>
        </pc:spChg>
        <pc:grpChg chg="add mod">
          <ac:chgData name="Christopher Potter" userId="24ad2ef8db5e8a45" providerId="LiveId" clId="{10AB9FE2-9012-46EF-B18A-C87D5526F6EE}" dt="2026-05-18T11:54:21.900" v="370" actId="164"/>
          <ac:grpSpMkLst>
            <pc:docMk/>
            <pc:sldMk cId="1518436588" sldId="277"/>
            <ac:grpSpMk id="18" creationId="{53892DF4-5F8C-E63C-3DF8-EA2FB9FC523E}"/>
          </ac:grpSpMkLst>
        </pc:grpChg>
        <pc:cxnChg chg="mod">
          <ac:chgData name="Christopher Potter" userId="24ad2ef8db5e8a45" providerId="LiveId" clId="{10AB9FE2-9012-46EF-B18A-C87D5526F6EE}" dt="2026-05-18T11:54:21.900" v="370" actId="164"/>
          <ac:cxnSpMkLst>
            <pc:docMk/>
            <pc:sldMk cId="1518436588" sldId="277"/>
            <ac:cxnSpMk id="6" creationId="{C4F7FE09-8DF6-2314-A328-C4ED233C2333}"/>
          </ac:cxnSpMkLst>
        </pc:cxnChg>
        <pc:cxnChg chg="mod">
          <ac:chgData name="Christopher Potter" userId="24ad2ef8db5e8a45" providerId="LiveId" clId="{10AB9FE2-9012-46EF-B18A-C87D5526F6EE}" dt="2026-05-18T11:54:21.900" v="370" actId="164"/>
          <ac:cxnSpMkLst>
            <pc:docMk/>
            <pc:sldMk cId="1518436588" sldId="277"/>
            <ac:cxnSpMk id="13" creationId="{FA9164B5-C03A-63EE-4551-9C4AAFD8AF1C}"/>
          </ac:cxnSpMkLst>
        </pc:cxnChg>
        <pc:cxnChg chg="mod">
          <ac:chgData name="Christopher Potter" userId="24ad2ef8db5e8a45" providerId="LiveId" clId="{10AB9FE2-9012-46EF-B18A-C87D5526F6EE}" dt="2026-05-18T11:54:21.900" v="370" actId="164"/>
          <ac:cxnSpMkLst>
            <pc:docMk/>
            <pc:sldMk cId="1518436588" sldId="277"/>
            <ac:cxnSpMk id="14" creationId="{A9E22EDA-2C97-C0AD-9A97-7D8DDE495E73}"/>
          </ac:cxnSpMkLst>
        </pc:cxnChg>
        <pc:cxnChg chg="mod">
          <ac:chgData name="Christopher Potter" userId="24ad2ef8db5e8a45" providerId="LiveId" clId="{10AB9FE2-9012-46EF-B18A-C87D5526F6EE}" dt="2026-05-18T11:54:21.900" v="370" actId="164"/>
          <ac:cxnSpMkLst>
            <pc:docMk/>
            <pc:sldMk cId="1518436588" sldId="277"/>
            <ac:cxnSpMk id="15" creationId="{413DE6FC-7C85-B7FC-3A28-48277A73263C}"/>
          </ac:cxnSpMkLst>
        </pc:cxnChg>
        <pc:cxnChg chg="mod">
          <ac:chgData name="Christopher Potter" userId="24ad2ef8db5e8a45" providerId="LiveId" clId="{10AB9FE2-9012-46EF-B18A-C87D5526F6EE}" dt="2026-05-18T11:54:21.900" v="370" actId="164"/>
          <ac:cxnSpMkLst>
            <pc:docMk/>
            <pc:sldMk cId="1518436588" sldId="277"/>
            <ac:cxnSpMk id="27" creationId="{37323EA6-649E-067C-A8FC-EA4FEE0F8E0C}"/>
          </ac:cxnSpMkLst>
        </pc:cxnChg>
      </pc:sldChg>
      <pc:sldChg chg="modSp add mod modAnim">
        <pc:chgData name="Christopher Potter" userId="24ad2ef8db5e8a45" providerId="LiveId" clId="{10AB9FE2-9012-46EF-B18A-C87D5526F6EE}" dt="2026-05-19T07:09:40.327" v="500"/>
        <pc:sldMkLst>
          <pc:docMk/>
          <pc:sldMk cId="3350622356" sldId="278"/>
        </pc:sldMkLst>
        <pc:spChg chg="mod">
          <ac:chgData name="Christopher Potter" userId="24ad2ef8db5e8a45" providerId="LiveId" clId="{10AB9FE2-9012-46EF-B18A-C87D5526F6EE}" dt="2026-05-18T11:56:38.900" v="383" actId="20577"/>
          <ac:spMkLst>
            <pc:docMk/>
            <pc:sldMk cId="3350622356" sldId="278"/>
            <ac:spMk id="2" creationId="{87306BD3-6F9A-F2C8-70A1-F4E8B5F1F0C3}"/>
          </ac:spMkLst>
        </pc:spChg>
        <pc:spChg chg="mod">
          <ac:chgData name="Christopher Potter" userId="24ad2ef8db5e8a45" providerId="LiveId" clId="{10AB9FE2-9012-46EF-B18A-C87D5526F6EE}" dt="2026-05-18T11:56:57.679" v="406" actId="20577"/>
          <ac:spMkLst>
            <pc:docMk/>
            <pc:sldMk cId="3350622356" sldId="278"/>
            <ac:spMk id="29" creationId="{90FBC44A-E6AC-4757-2D8B-200FF9375E79}"/>
          </ac:spMkLst>
        </pc:spChg>
        <pc:spChg chg="mod">
          <ac:chgData name="Christopher Potter" userId="24ad2ef8db5e8a45" providerId="LiveId" clId="{10AB9FE2-9012-46EF-B18A-C87D5526F6EE}" dt="2026-05-18T11:56:43.069" v="384" actId="1076"/>
          <ac:spMkLst>
            <pc:docMk/>
            <pc:sldMk cId="3350622356" sldId="278"/>
            <ac:spMk id="30" creationId="{5CFB7074-9E12-C068-2A89-593105A6E483}"/>
          </ac:spMkLst>
        </pc:spChg>
        <pc:cxnChg chg="mod">
          <ac:chgData name="Christopher Potter" userId="24ad2ef8db5e8a45" providerId="LiveId" clId="{10AB9FE2-9012-46EF-B18A-C87D5526F6EE}" dt="2026-05-18T11:56:46.330" v="385" actId="14100"/>
          <ac:cxnSpMkLst>
            <pc:docMk/>
            <pc:sldMk cId="3350622356" sldId="278"/>
            <ac:cxnSpMk id="27" creationId="{A126E823-88A1-9DB3-F216-6805E481BE88}"/>
          </ac:cxnSpMkLst>
        </pc:cxnChg>
      </pc:sldChg>
      <pc:sldChg chg="modSp add mod modAnim">
        <pc:chgData name="Christopher Potter" userId="24ad2ef8db5e8a45" providerId="LiveId" clId="{10AB9FE2-9012-46EF-B18A-C87D5526F6EE}" dt="2026-05-19T07:09:44.418" v="501"/>
        <pc:sldMkLst>
          <pc:docMk/>
          <pc:sldMk cId="2133385432" sldId="279"/>
        </pc:sldMkLst>
        <pc:spChg chg="mod">
          <ac:chgData name="Christopher Potter" userId="24ad2ef8db5e8a45" providerId="LiveId" clId="{10AB9FE2-9012-46EF-B18A-C87D5526F6EE}" dt="2026-05-18T11:57:06.349" v="408" actId="207"/>
          <ac:spMkLst>
            <pc:docMk/>
            <pc:sldMk cId="2133385432" sldId="279"/>
            <ac:spMk id="28" creationId="{175F8BB8-C140-08FA-DECB-F1CF50CC5692}"/>
          </ac:spMkLst>
        </pc:spChg>
        <pc:spChg chg="mod">
          <ac:chgData name="Christopher Potter" userId="24ad2ef8db5e8a45" providerId="LiveId" clId="{10AB9FE2-9012-46EF-B18A-C87D5526F6EE}" dt="2026-05-18T11:57:29.771" v="421" actId="20577"/>
          <ac:spMkLst>
            <pc:docMk/>
            <pc:sldMk cId="2133385432" sldId="279"/>
            <ac:spMk id="29" creationId="{05BDF582-2D38-F7E1-234D-024A86236515}"/>
          </ac:spMkLst>
        </pc:spChg>
        <pc:spChg chg="mod">
          <ac:chgData name="Christopher Potter" userId="24ad2ef8db5e8a45" providerId="LiveId" clId="{10AB9FE2-9012-46EF-B18A-C87D5526F6EE}" dt="2026-05-18T11:57:11.993" v="409" actId="1076"/>
          <ac:spMkLst>
            <pc:docMk/>
            <pc:sldMk cId="2133385432" sldId="279"/>
            <ac:spMk id="30" creationId="{1E6BE4E4-F669-4EDF-1E07-F707F15C9EC8}"/>
          </ac:spMkLst>
        </pc:spChg>
        <pc:cxnChg chg="mod">
          <ac:chgData name="Christopher Potter" userId="24ad2ef8db5e8a45" providerId="LiveId" clId="{10AB9FE2-9012-46EF-B18A-C87D5526F6EE}" dt="2026-05-18T11:57:15.380" v="410" actId="14100"/>
          <ac:cxnSpMkLst>
            <pc:docMk/>
            <pc:sldMk cId="2133385432" sldId="279"/>
            <ac:cxnSpMk id="27" creationId="{41742B4F-3AE0-0663-8F7B-EA9B0677E039}"/>
          </ac:cxnSpMkLst>
        </pc:cxnChg>
      </pc:sldChg>
      <pc:sldChg chg="modSp add mod modAnim">
        <pc:chgData name="Christopher Potter" userId="24ad2ef8db5e8a45" providerId="LiveId" clId="{10AB9FE2-9012-46EF-B18A-C87D5526F6EE}" dt="2026-05-19T07:09:47.297" v="502"/>
        <pc:sldMkLst>
          <pc:docMk/>
          <pc:sldMk cId="1841526064" sldId="280"/>
        </pc:sldMkLst>
        <pc:spChg chg="mod">
          <ac:chgData name="Christopher Potter" userId="24ad2ef8db5e8a45" providerId="LiveId" clId="{10AB9FE2-9012-46EF-B18A-C87D5526F6EE}" dt="2026-05-18T11:57:41.955" v="423" actId="1076"/>
          <ac:spMkLst>
            <pc:docMk/>
            <pc:sldMk cId="1841526064" sldId="280"/>
            <ac:spMk id="28" creationId="{1086A304-94A9-27FE-83A0-0FC159118419}"/>
          </ac:spMkLst>
        </pc:spChg>
        <pc:spChg chg="mod">
          <ac:chgData name="Christopher Potter" userId="24ad2ef8db5e8a45" providerId="LiveId" clId="{10AB9FE2-9012-46EF-B18A-C87D5526F6EE}" dt="2026-05-18T11:57:58.669" v="442" actId="6549"/>
          <ac:spMkLst>
            <pc:docMk/>
            <pc:sldMk cId="1841526064" sldId="280"/>
            <ac:spMk id="29" creationId="{EDC537A2-A634-E9A7-32CD-3E63C2D81E1A}"/>
          </ac:spMkLst>
        </pc:spChg>
        <pc:cxnChg chg="mod">
          <ac:chgData name="Christopher Potter" userId="24ad2ef8db5e8a45" providerId="LiveId" clId="{10AB9FE2-9012-46EF-B18A-C87D5526F6EE}" dt="2026-05-18T11:57:44.561" v="424" actId="14100"/>
          <ac:cxnSpMkLst>
            <pc:docMk/>
            <pc:sldMk cId="1841526064" sldId="280"/>
            <ac:cxnSpMk id="27" creationId="{929FFAAE-86BF-8D05-7FDA-1E0F0BF422E2}"/>
          </ac:cxnSpMkLst>
        </pc:cxnChg>
      </pc:sldChg>
      <pc:sldChg chg="modSp add mod modAnim">
        <pc:chgData name="Christopher Potter" userId="24ad2ef8db5e8a45" providerId="LiveId" clId="{10AB9FE2-9012-46EF-B18A-C87D5526F6EE}" dt="2026-05-19T07:09:51.455" v="503"/>
        <pc:sldMkLst>
          <pc:docMk/>
          <pc:sldMk cId="2208770319" sldId="281"/>
        </pc:sldMkLst>
        <pc:spChg chg="mod">
          <ac:chgData name="Christopher Potter" userId="24ad2ef8db5e8a45" providerId="LiveId" clId="{10AB9FE2-9012-46EF-B18A-C87D5526F6EE}" dt="2026-05-18T11:58:42.094" v="447" actId="1076"/>
          <ac:spMkLst>
            <pc:docMk/>
            <pc:sldMk cId="2208770319" sldId="281"/>
            <ac:spMk id="28" creationId="{3CCA0BCD-B1F2-6B41-8F1C-95D4D5177D88}"/>
          </ac:spMkLst>
        </pc:spChg>
        <pc:spChg chg="mod">
          <ac:chgData name="Christopher Potter" userId="24ad2ef8db5e8a45" providerId="LiveId" clId="{10AB9FE2-9012-46EF-B18A-C87D5526F6EE}" dt="2026-05-18T11:58:52.960" v="464" actId="6549"/>
          <ac:spMkLst>
            <pc:docMk/>
            <pc:sldMk cId="2208770319" sldId="281"/>
            <ac:spMk id="29" creationId="{BC8760FA-6060-C5EA-BC66-C924EAF922FC}"/>
          </ac:spMkLst>
        </pc:spChg>
        <pc:spChg chg="mod">
          <ac:chgData name="Christopher Potter" userId="24ad2ef8db5e8a45" providerId="LiveId" clId="{10AB9FE2-9012-46EF-B18A-C87D5526F6EE}" dt="2026-05-18T11:58:26.498" v="445" actId="1076"/>
          <ac:spMkLst>
            <pc:docMk/>
            <pc:sldMk cId="2208770319" sldId="281"/>
            <ac:spMk id="30" creationId="{6183E44E-65EF-7888-BF54-21E50AD9DD33}"/>
          </ac:spMkLst>
        </pc:spChg>
        <pc:cxnChg chg="mod">
          <ac:chgData name="Christopher Potter" userId="24ad2ef8db5e8a45" providerId="LiveId" clId="{10AB9FE2-9012-46EF-B18A-C87D5526F6EE}" dt="2026-05-18T11:58:45.363" v="448" actId="14100"/>
          <ac:cxnSpMkLst>
            <pc:docMk/>
            <pc:sldMk cId="2208770319" sldId="281"/>
            <ac:cxnSpMk id="27" creationId="{B8695C9D-EB01-90E2-4184-6CFC092356A7}"/>
          </ac:cxnSpMkLst>
        </pc:cxnChg>
      </pc:sldChg>
      <pc:sldChg chg="modSp add mod modAnim">
        <pc:chgData name="Christopher Potter" userId="24ad2ef8db5e8a45" providerId="LiveId" clId="{10AB9FE2-9012-46EF-B18A-C87D5526F6EE}" dt="2026-05-19T07:09:54.366" v="504"/>
        <pc:sldMkLst>
          <pc:docMk/>
          <pc:sldMk cId="124559273" sldId="282"/>
        </pc:sldMkLst>
        <pc:spChg chg="mod">
          <ac:chgData name="Christopher Potter" userId="24ad2ef8db5e8a45" providerId="LiveId" clId="{10AB9FE2-9012-46EF-B18A-C87D5526F6EE}" dt="2026-05-18T11:59:12.760" v="468" actId="1076"/>
          <ac:spMkLst>
            <pc:docMk/>
            <pc:sldMk cId="124559273" sldId="282"/>
            <ac:spMk id="28" creationId="{82AF42B4-4161-A91D-463B-100B005A9803}"/>
          </ac:spMkLst>
        </pc:spChg>
        <pc:spChg chg="mod">
          <ac:chgData name="Christopher Potter" userId="24ad2ef8db5e8a45" providerId="LiveId" clId="{10AB9FE2-9012-46EF-B18A-C87D5526F6EE}" dt="2026-05-18T11:59:45.769" v="484" actId="2711"/>
          <ac:spMkLst>
            <pc:docMk/>
            <pc:sldMk cId="124559273" sldId="282"/>
            <ac:spMk id="29" creationId="{2042D037-641D-D30A-8F10-CF239FD2D459}"/>
          </ac:spMkLst>
        </pc:spChg>
        <pc:spChg chg="mod">
          <ac:chgData name="Christopher Potter" userId="24ad2ef8db5e8a45" providerId="LiveId" clId="{10AB9FE2-9012-46EF-B18A-C87D5526F6EE}" dt="2026-05-18T11:59:22.148" v="469" actId="1076"/>
          <ac:spMkLst>
            <pc:docMk/>
            <pc:sldMk cId="124559273" sldId="282"/>
            <ac:spMk id="30" creationId="{56478A46-5C4E-4601-FA77-CBDB33F8C7E2}"/>
          </ac:spMkLst>
        </pc:spChg>
        <pc:cxnChg chg="mod">
          <ac:chgData name="Christopher Potter" userId="24ad2ef8db5e8a45" providerId="LiveId" clId="{10AB9FE2-9012-46EF-B18A-C87D5526F6EE}" dt="2026-05-18T11:59:26.043" v="470" actId="1076"/>
          <ac:cxnSpMkLst>
            <pc:docMk/>
            <pc:sldMk cId="124559273" sldId="282"/>
            <ac:cxnSpMk id="27" creationId="{11D5F963-2D14-9167-2C37-199798EEBE4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Inequalities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E9573-FF2A-5136-C935-4314EACB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4171B-66F1-6CB4-1395-F1B05F05F0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321460-CE11-BE97-3579-DB0E5DBCD4B1}"/>
              </a:ext>
            </a:extLst>
          </p:cNvPr>
          <p:cNvGrpSpPr/>
          <p:nvPr/>
        </p:nvGrpSpPr>
        <p:grpSpPr>
          <a:xfrm>
            <a:off x="1522828" y="2519351"/>
            <a:ext cx="7051431" cy="1416558"/>
            <a:chOff x="1522828" y="2519351"/>
            <a:chExt cx="7051431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4E3E61-7554-FFC8-E7DF-133706FCE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010515-E2A5-E4C2-0C02-CDDBFF79966F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FEB24A-EECD-C64C-B6F4-F3E76AC1808D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400EC2-4D39-F847-7C59-C1FD67466213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6B67B52-DD34-AE96-8DF2-2C5D71ECD58E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C1F117-BEF1-6328-B5CB-AA14DCA3F564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F501C0-3A25-7519-C956-AF57EB7468BF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878CF2-4F1B-5A9F-3684-46F582BDA778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8B44EA-E86F-CAFD-1FF6-C9FE1149F66B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E052CA-0E77-B146-D5E9-226E1D8E045C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550F51-0F5B-FAFD-B90A-FC82319EC60A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5E3639-8E51-A6B0-4B7C-1F32AC18190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146CDC-3868-E318-1ECF-B1AB8908B7D0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B3E947-480C-D81D-93A9-91B5372E53E3}"/>
                </a:ext>
              </a:extLst>
            </p:cNvPr>
            <p:cNvSpPr txBox="1"/>
            <p:nvPr/>
          </p:nvSpPr>
          <p:spPr>
            <a:xfrm>
              <a:off x="3165852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5C6271-ACD6-E2B9-35D1-CDAC3AEDACA3}"/>
                </a:ext>
              </a:extLst>
            </p:cNvPr>
            <p:cNvSpPr txBox="1"/>
            <p:nvPr/>
          </p:nvSpPr>
          <p:spPr>
            <a:xfrm>
              <a:off x="1627480" y="2923797"/>
              <a:ext cx="9589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B1FB7C-628C-9B81-56DC-6518D30DE6AA}"/>
                </a:ext>
              </a:extLst>
            </p:cNvPr>
            <p:cNvSpPr txBox="1"/>
            <p:nvPr/>
          </p:nvSpPr>
          <p:spPr>
            <a:xfrm>
              <a:off x="7520916" y="2923797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E394A8-46B5-FB4C-0BD2-C792B823C61A}"/>
                </a:ext>
              </a:extLst>
            </p:cNvPr>
            <p:cNvSpPr txBox="1"/>
            <p:nvPr/>
          </p:nvSpPr>
          <p:spPr>
            <a:xfrm>
              <a:off x="6242231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E27512-2518-8DD3-52D7-3172C038EFB6}"/>
                </a:ext>
              </a:extLst>
            </p:cNvPr>
            <p:cNvSpPr txBox="1"/>
            <p:nvPr/>
          </p:nvSpPr>
          <p:spPr>
            <a:xfrm>
              <a:off x="5667778" y="2923797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4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11E697-4380-741A-920D-CC335303AC11}"/>
                </a:ext>
              </a:extLst>
            </p:cNvPr>
            <p:cNvCxnSpPr>
              <a:cxnSpLocks/>
            </p:cNvCxnSpPr>
            <p:nvPr/>
          </p:nvCxnSpPr>
          <p:spPr>
            <a:xfrm>
              <a:off x="6264002" y="2721574"/>
              <a:ext cx="156679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D925A8-21DF-8E50-19BC-28757B1F882C}"/>
                </a:ext>
              </a:extLst>
            </p:cNvPr>
            <p:cNvSpPr/>
            <p:nvPr/>
          </p:nvSpPr>
          <p:spPr>
            <a:xfrm>
              <a:off x="6220042" y="2519351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5583CD8-1583-C70B-924D-01D67EA7EE56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5583CD8-1583-C70B-924D-01D67EA7E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44E5B4D9-7F15-E035-A23A-47C1E1C48C44}"/>
              </a:ext>
            </a:extLst>
          </p:cNvPr>
          <p:cNvSpPr/>
          <p:nvPr/>
        </p:nvSpPr>
        <p:spPr>
          <a:xfrm>
            <a:off x="7628569" y="2519351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8220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35BD-25C7-0133-9B90-3728EFB1D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78C65A-03D0-AB43-6968-42E2EF2BFD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8A6ECFC-C1A5-846E-D1FF-303E96623A8F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≤2.25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8A6ECFC-C1A5-846E-D1FF-303E96623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9F43E7F-999A-5084-B97D-B4407A266E2B}"/>
              </a:ext>
            </a:extLst>
          </p:cNvPr>
          <p:cNvGrpSpPr/>
          <p:nvPr/>
        </p:nvGrpSpPr>
        <p:grpSpPr>
          <a:xfrm>
            <a:off x="1267586" y="2519351"/>
            <a:ext cx="7306673" cy="1416558"/>
            <a:chOff x="1267586" y="2519351"/>
            <a:chExt cx="7306673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3C534A6-2B00-612C-83D7-6CB984D5B1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9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42ECE8-4F10-B263-B8E3-C80C3EABD8A4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519E5D-0D23-EBFC-5989-C839611EF11D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522357-8AB0-4A3A-DB1A-0DA1C696833C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8F3AEB-5199-0450-2F10-EF4629B687D7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A86599-5329-14E4-5EEC-8EAD1965219C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EE816A-43F4-75BF-C4F6-72F7CC9D2026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42C99A-A3DA-DD8E-8027-0702D437CA0B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660D37-41F3-7772-BEC9-7B7897D024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39E32A-EA93-AD9F-D867-F8DA1663DBBE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1DA5A0-2A7B-52BB-A188-748C8310E6E4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7F503D-E18A-A04A-8704-733DEE74AC5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3A1F89-6E9E-B827-32DA-E5EB2AECB7AF}"/>
                </a:ext>
              </a:extLst>
            </p:cNvPr>
            <p:cNvSpPr txBox="1"/>
            <p:nvPr/>
          </p:nvSpPr>
          <p:spPr>
            <a:xfrm>
              <a:off x="4117300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9AE1BD-5B24-6572-0D72-1306455227A4}"/>
                </a:ext>
              </a:extLst>
            </p:cNvPr>
            <p:cNvSpPr txBox="1"/>
            <p:nvPr/>
          </p:nvSpPr>
          <p:spPr>
            <a:xfrm>
              <a:off x="1267586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824A9B-BB9B-9D1A-1EA2-174BB508A381}"/>
                </a:ext>
              </a:extLst>
            </p:cNvPr>
            <p:cNvSpPr txBox="1"/>
            <p:nvPr/>
          </p:nvSpPr>
          <p:spPr>
            <a:xfrm>
              <a:off x="6924723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665A5CB-CD85-93C5-56F7-3EF5760BE2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3143" y="2721574"/>
              <a:ext cx="336533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E1A183-C82B-285A-6C7C-9746A347574F}"/>
                </a:ext>
              </a:extLst>
            </p:cNvPr>
            <p:cNvSpPr/>
            <p:nvPr/>
          </p:nvSpPr>
          <p:spPr>
            <a:xfrm>
              <a:off x="4154013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0B26E7-0A86-3C10-77A1-BE449614A5B9}"/>
                </a:ext>
              </a:extLst>
            </p:cNvPr>
            <p:cNvSpPr/>
            <p:nvPr/>
          </p:nvSpPr>
          <p:spPr>
            <a:xfrm>
              <a:off x="7626258" y="2539527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32850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2B15C-789C-C734-D512-93F2CEC24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EF330-2351-4AF1-2526-12CE2D3A1A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A246A0A-0497-30F4-6AE9-3169A1518BE6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&lt;1.5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A246A0A-0497-30F4-6AE9-3169A1518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51FB7EA-B55B-E164-28C0-EAFD7523C388}"/>
              </a:ext>
            </a:extLst>
          </p:cNvPr>
          <p:cNvGrpSpPr/>
          <p:nvPr/>
        </p:nvGrpSpPr>
        <p:grpSpPr>
          <a:xfrm>
            <a:off x="1267586" y="2539527"/>
            <a:ext cx="7306673" cy="1396382"/>
            <a:chOff x="1267586" y="2539527"/>
            <a:chExt cx="7306673" cy="13963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8B9E9F6-541D-319A-01B3-98F86C4E5A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9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2A7139-DE61-0A81-755B-1D1C9D4E52F4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B5CF0A-1339-E823-6CEA-82D9760839D7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2CA18C-2845-2D85-3690-808FAD64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862EBB-F4B5-1D72-895F-6FC4896725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9B3DF2-2885-F5C6-808C-F779449A6A18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32E9F0-F956-2E4D-4DA0-3919F4AB2B6C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D70E42-931D-8048-61F5-929EEDA2C2D1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9BFADF-6A57-8366-5757-2EDC8543495B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06FB1A-789D-4895-A0A0-D4570ABEE9C8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E1C196-EC10-424B-5639-A7FA05542312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959E86-CEE4-2633-A00E-A08FFF9F1D88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A39ADD-B71C-2B2E-F7C7-7BA9CBCFCDED}"/>
                </a:ext>
              </a:extLst>
            </p:cNvPr>
            <p:cNvSpPr txBox="1"/>
            <p:nvPr/>
          </p:nvSpPr>
          <p:spPr>
            <a:xfrm>
              <a:off x="4117300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5E76DC-2628-C945-9131-5E17B0842CC0}"/>
                </a:ext>
              </a:extLst>
            </p:cNvPr>
            <p:cNvSpPr txBox="1"/>
            <p:nvPr/>
          </p:nvSpPr>
          <p:spPr>
            <a:xfrm>
              <a:off x="1267586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90329F-1793-7149-923F-55A74DBAC1EF}"/>
                </a:ext>
              </a:extLst>
            </p:cNvPr>
            <p:cNvSpPr txBox="1"/>
            <p:nvPr/>
          </p:nvSpPr>
          <p:spPr>
            <a:xfrm>
              <a:off x="6924723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EBBE24-9828-2D89-D699-999BC7CFB4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2741750"/>
              <a:ext cx="2400886" cy="1984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42E860-C0BB-BB6D-3081-9E4E1BFB82BB}"/>
                </a:ext>
              </a:extLst>
            </p:cNvPr>
            <p:cNvSpPr/>
            <p:nvPr/>
          </p:nvSpPr>
          <p:spPr>
            <a:xfrm>
              <a:off x="5540964" y="2539527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20703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2B974-0006-8A27-8682-18DE6FAB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6D81D-6B63-F45B-4FC4-25B62D8D67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7488A0E-6ACC-434D-0316-D7862A9EA30E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7488A0E-6ACC-434D-0316-D7862A9EA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562E344-3E58-8F6A-1CC7-293EEFC9AE36}"/>
              </a:ext>
            </a:extLst>
          </p:cNvPr>
          <p:cNvGrpSpPr/>
          <p:nvPr/>
        </p:nvGrpSpPr>
        <p:grpSpPr>
          <a:xfrm>
            <a:off x="1267586" y="2539527"/>
            <a:ext cx="7996157" cy="1396382"/>
            <a:chOff x="1267586" y="2539527"/>
            <a:chExt cx="7996157" cy="13963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DCB8A9-24E4-EF01-9695-63E04BBA8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9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2BB8D7-D653-8794-82AE-592193D8F6E5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A94F79-994D-DE34-4729-2414B2587FDE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972EB0-C5D9-BB9E-A174-7211F56EF96F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810739-C56B-5724-4DBA-A028B86C8C69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C91054-E1FC-215F-D96D-16B61764947A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0AB693-041A-FEAE-BBBC-1479B9A30AE5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02A117-1ECD-4A52-F23C-AD07808D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FA9717-3308-34B5-CEA0-8AC4E8E8330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5341A1-DEDE-D1E1-17AA-0535E236244B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4201746-7979-B5DB-3184-55DFC30D90D8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9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C58618-1A7C-D298-1A62-B5C9818CE54E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647909"/>
              <a:ext cx="1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2BCAC7-575A-BC39-B0D2-E2C1341397C4}"/>
                </a:ext>
              </a:extLst>
            </p:cNvPr>
            <p:cNvSpPr txBox="1"/>
            <p:nvPr/>
          </p:nvSpPr>
          <p:spPr>
            <a:xfrm>
              <a:off x="4117300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6AD2E-ED92-D333-F061-1EE6B69D70B9}"/>
                </a:ext>
              </a:extLst>
            </p:cNvPr>
            <p:cNvSpPr txBox="1"/>
            <p:nvPr/>
          </p:nvSpPr>
          <p:spPr>
            <a:xfrm>
              <a:off x="1267586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5E460F-1B13-BFD7-8970-C297E2473249}"/>
                </a:ext>
              </a:extLst>
            </p:cNvPr>
            <p:cNvSpPr txBox="1"/>
            <p:nvPr/>
          </p:nvSpPr>
          <p:spPr>
            <a:xfrm>
              <a:off x="6924723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FC11C1-CB1D-EA42-CAF6-48EF112FE23E}"/>
                </a:ext>
              </a:extLst>
            </p:cNvPr>
            <p:cNvCxnSpPr>
              <a:cxnSpLocks/>
            </p:cNvCxnSpPr>
            <p:nvPr/>
          </p:nvCxnSpPr>
          <p:spPr>
            <a:xfrm>
              <a:off x="2429021" y="2741750"/>
              <a:ext cx="6834722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DABD90-0224-38A3-ACC6-7AB87C67D3BB}"/>
                </a:ext>
              </a:extLst>
            </p:cNvPr>
            <p:cNvSpPr/>
            <p:nvPr/>
          </p:nvSpPr>
          <p:spPr>
            <a:xfrm>
              <a:off x="2025748" y="2539527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4283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53D1-7A00-F271-8264-D3FD0F32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DB726-8F17-AE9A-AF48-B07B5F1823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8ECB46D-24CE-4B3D-57E9-C673B299E1A1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30%&lt;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&lt;70%</m:t>
                      </m:r>
                    </m:oMath>
                  </m:oMathPara>
                </a14:m>
                <a:endParaRPr lang="en-GB" sz="6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8ECB46D-24CE-4B3D-57E9-C673B299E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C2A0E-2370-C68A-10F2-6424DEBF504B}"/>
              </a:ext>
            </a:extLst>
          </p:cNvPr>
          <p:cNvGrpSpPr/>
          <p:nvPr/>
        </p:nvGrpSpPr>
        <p:grpSpPr>
          <a:xfrm>
            <a:off x="1211360" y="2519351"/>
            <a:ext cx="8144233" cy="1416558"/>
            <a:chOff x="1211360" y="2519351"/>
            <a:chExt cx="8144233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F08DC9-4CFC-04C9-9E4A-C78AE062B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0342EC4-E332-A92F-DBAE-E81DCC239C6C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1C1B23-B06F-15C2-5CDC-54AEDF9254E9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D5B471-CC52-EE68-2DCA-ADA6CD3F3EB2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FFE18-C55E-E255-B17E-730865580D54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FB25D0-9EA3-383E-AAE5-3987AE28EEBB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4D6011-1A54-5D2E-0461-A8CD385D1E96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E28BD3-1477-9E5A-1F2D-7996E8CCB7D2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BD3C3C-F2D7-72E2-D175-D89F4B6F6DA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047E10-F22C-4E83-9E43-42CF743F8125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3BB098-C503-392A-C2E7-EDFA1F21B42A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95EE04-6060-A36C-6D06-DF96D712E9A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3858F-DA6E-00FF-20F9-7CAE4CE0DE6B}"/>
                </a:ext>
              </a:extLst>
            </p:cNvPr>
            <p:cNvSpPr txBox="1"/>
            <p:nvPr/>
          </p:nvSpPr>
          <p:spPr>
            <a:xfrm>
              <a:off x="4520316" y="2923797"/>
              <a:ext cx="1071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3D2F31-F1B6-55B4-611A-979015860F18}"/>
                </a:ext>
              </a:extLst>
            </p:cNvPr>
            <p:cNvSpPr txBox="1"/>
            <p:nvPr/>
          </p:nvSpPr>
          <p:spPr>
            <a:xfrm>
              <a:off x="1211360" y="2923797"/>
              <a:ext cx="811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C9CB13-583A-80FD-E482-0220F2AA591F}"/>
                </a:ext>
              </a:extLst>
            </p:cNvPr>
            <p:cNvSpPr txBox="1"/>
            <p:nvPr/>
          </p:nvSpPr>
          <p:spPr>
            <a:xfrm>
              <a:off x="8024779" y="2923797"/>
              <a:ext cx="1330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100%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9FAD29-5749-D0E1-8515-6AC572AC0C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6921" y="2743491"/>
              <a:ext cx="272190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89DC8A-439D-0B74-C061-CF110F3AD90E}"/>
                </a:ext>
              </a:extLst>
            </p:cNvPr>
            <p:cNvSpPr/>
            <p:nvPr/>
          </p:nvSpPr>
          <p:spPr>
            <a:xfrm>
              <a:off x="3460907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1F802B-EBCB-0A7A-EFEF-9695B84924E5}"/>
                </a:ext>
              </a:extLst>
            </p:cNvPr>
            <p:cNvSpPr/>
            <p:nvPr/>
          </p:nvSpPr>
          <p:spPr>
            <a:xfrm>
              <a:off x="6256606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13501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1612-B175-4224-8987-975A087E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EDFA6-0667-B16F-CBD3-EC6A9EF036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AF29343-875D-E8A4-DC2E-9112C0242BFF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0%≤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&lt;100%</m:t>
                      </m:r>
                    </m:oMath>
                  </m:oMathPara>
                </a14:m>
                <a:endParaRPr lang="en-GB" sz="6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AF29343-875D-E8A4-DC2E-9112C024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EEABD65-2771-339D-35B6-E86360609DA7}"/>
              </a:ext>
            </a:extLst>
          </p:cNvPr>
          <p:cNvGrpSpPr/>
          <p:nvPr/>
        </p:nvGrpSpPr>
        <p:grpSpPr>
          <a:xfrm>
            <a:off x="1211360" y="2519351"/>
            <a:ext cx="8144233" cy="1416558"/>
            <a:chOff x="1211360" y="2519351"/>
            <a:chExt cx="8144233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18F1D7C-E54A-93E7-8EEB-3DDEFF03F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A1DEEF-E23A-83ED-BDD0-6882E6A485CF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01F53F-AD15-3299-EE91-CCE231081C66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256E0-DAD2-3720-D188-C2F05A9986FA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964D8C-B27F-8ACD-FCA5-3455066883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414A53-FAAF-55EF-A57E-38120EC15C5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C12E85-0A40-26FC-C58B-C9182C2507CC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D33380-D106-70B8-D126-684D50E1910A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906634-B495-883F-644C-763A035EE801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20041F-1B1D-C31D-6BCB-BBD3D9AA8F79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EF5D05-9C95-20F9-38BF-3B0AFF13AD78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A46A7-2A66-C6BC-406B-E7DAB8F32608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B6997D-4AC7-108B-27AD-A9AAD9A87FA9}"/>
                </a:ext>
              </a:extLst>
            </p:cNvPr>
            <p:cNvSpPr txBox="1"/>
            <p:nvPr/>
          </p:nvSpPr>
          <p:spPr>
            <a:xfrm>
              <a:off x="4520316" y="2923797"/>
              <a:ext cx="1071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F2B197-FC01-78E7-69C0-06380EAA5857}"/>
                </a:ext>
              </a:extLst>
            </p:cNvPr>
            <p:cNvSpPr txBox="1"/>
            <p:nvPr/>
          </p:nvSpPr>
          <p:spPr>
            <a:xfrm>
              <a:off x="1211360" y="2923797"/>
              <a:ext cx="811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425177-41A6-A5F8-B3D5-BF5708A87420}"/>
                </a:ext>
              </a:extLst>
            </p:cNvPr>
            <p:cNvSpPr txBox="1"/>
            <p:nvPr/>
          </p:nvSpPr>
          <p:spPr>
            <a:xfrm>
              <a:off x="8024779" y="2923797"/>
              <a:ext cx="1330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100%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2F7981-B82D-F038-B793-8E739A3EEC9A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2721574"/>
              <a:ext cx="7034417" cy="2191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E0EBAB-B0CA-4485-A92C-8B55E6B0AB88}"/>
                </a:ext>
              </a:extLst>
            </p:cNvPr>
            <p:cNvSpPr/>
            <p:nvPr/>
          </p:nvSpPr>
          <p:spPr>
            <a:xfrm>
              <a:off x="1320605" y="2519351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FD30B0-C778-11FC-9DCB-51315AECCB0F}"/>
                </a:ext>
              </a:extLst>
            </p:cNvPr>
            <p:cNvSpPr/>
            <p:nvPr/>
          </p:nvSpPr>
          <p:spPr>
            <a:xfrm>
              <a:off x="8355022" y="2541268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10328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31A25-79FD-026F-B1BB-6E317B00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B09CB-9D0F-F9E3-DF9B-A0773A8EA7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892DF4-5F8C-E63C-3DF8-EA2FB9FC523E}"/>
              </a:ext>
            </a:extLst>
          </p:cNvPr>
          <p:cNvGrpSpPr/>
          <p:nvPr/>
        </p:nvGrpSpPr>
        <p:grpSpPr>
          <a:xfrm>
            <a:off x="1211360" y="2519351"/>
            <a:ext cx="8144233" cy="1416558"/>
            <a:chOff x="1211360" y="2519351"/>
            <a:chExt cx="8144233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73FDD7-EE9A-0C8F-DE17-762C4D638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7A6F12-E496-4C02-5E4E-930986B9BC8D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F7FE09-8DF6-2314-A328-C4ED233C2333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D2B921-4A81-9A98-7B79-7391E7182E1E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C724D5-E6D0-E468-530C-D62E664FBE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F14FCF-9D06-C5C7-D4B3-5FCE156BF091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C12997-A909-FEE6-1390-32F1B9696F8A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1BA03C-5CDD-4933-3B0E-C90684904717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F2550B-4A7C-C238-37B0-F5ECE4C4A8D2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9164B5-C03A-63EE-4551-9C4AAFD8AF1C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E22EDA-2C97-C0AD-9A97-7D8DDE495E73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755908"/>
              <a:ext cx="1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3DE6FC-7C85-B7FC-3A28-48277A73263C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9B1EEA-BA1C-011C-FCDA-47EA8FD4CE5F}"/>
                </a:ext>
              </a:extLst>
            </p:cNvPr>
            <p:cNvSpPr txBox="1"/>
            <p:nvPr/>
          </p:nvSpPr>
          <p:spPr>
            <a:xfrm>
              <a:off x="4520316" y="2923797"/>
              <a:ext cx="10711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50%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B5D961-19DF-FA0B-5AA0-71DC4D2ECACC}"/>
                </a:ext>
              </a:extLst>
            </p:cNvPr>
            <p:cNvSpPr txBox="1"/>
            <p:nvPr/>
          </p:nvSpPr>
          <p:spPr>
            <a:xfrm>
              <a:off x="1211360" y="2923797"/>
              <a:ext cx="811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3425B0-9F16-5E41-AD78-6DF2D9303E6B}"/>
                </a:ext>
              </a:extLst>
            </p:cNvPr>
            <p:cNvSpPr txBox="1"/>
            <p:nvPr/>
          </p:nvSpPr>
          <p:spPr>
            <a:xfrm>
              <a:off x="8024779" y="2923797"/>
              <a:ext cx="1330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100%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323EA6-649E-067C-A8FC-EA4FEE0F8E0C}"/>
                </a:ext>
              </a:extLst>
            </p:cNvPr>
            <p:cNvCxnSpPr>
              <a:cxnSpLocks/>
            </p:cNvCxnSpPr>
            <p:nvPr/>
          </p:nvCxnSpPr>
          <p:spPr>
            <a:xfrm>
              <a:off x="8690186" y="2737225"/>
              <a:ext cx="53246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7D7CEC-BD57-1ADE-AF59-51785DCE05DC}"/>
                </a:ext>
              </a:extLst>
            </p:cNvPr>
            <p:cNvSpPr/>
            <p:nvPr/>
          </p:nvSpPr>
          <p:spPr>
            <a:xfrm>
              <a:off x="8372035" y="2519351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580EC97-F511-620F-A2EA-D13C5469097F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100%≤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6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580EC97-F511-620F-A2EA-D13C546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4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A3816-2411-4E0C-13F2-9FBFF0A5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6BD3-6F9A-F2C8-70A1-F4E8B5F1F0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integers shown by the inequality: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46D75-222A-0A96-842E-C04769B4330A}"/>
              </a:ext>
            </a:extLst>
          </p:cNvPr>
          <p:cNvGrpSpPr/>
          <p:nvPr/>
        </p:nvGrpSpPr>
        <p:grpSpPr>
          <a:xfrm>
            <a:off x="1053059" y="2519351"/>
            <a:ext cx="7746317" cy="1416558"/>
            <a:chOff x="1053059" y="2519351"/>
            <a:chExt cx="7746317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480C13-0B6C-1DDF-CB2E-3782BBAC3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396201-01EE-55E1-BA31-476AA96D73CD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08D9F3-ED74-FDEE-C8D0-4BE519981A32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4D90BF-8997-00EB-C19C-E8F24DF9963B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CAE774-2A11-6D14-751F-3542DBC385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8E400D-E931-F463-0E61-BEA025C3193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200F92-84DA-B285-3669-5E21FE5172C5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475E1C-717D-0CDE-94D1-4E7C185444E7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D2F43-8A00-798C-AC4D-32554B149DFB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DD1F60-2183-E80D-B918-68225FC5B898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0AAF19-A1D8-3CC7-2D01-68D9814AE1C4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3AECBD-1D6C-129F-8088-56507DCEB487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CD2DDE-E62B-E2CC-6659-3301FF48340A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23E952-81CF-196C-8855-922728E59CBB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BF714C-874C-4184-DBF8-62C7FDBE4CFC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C83542-6F2C-557C-589E-3F9760B980BC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BF09F3-F165-A098-696D-76078AC38AA9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39D9D6-91E7-9073-6B50-8B3E63A2A2C2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2ED6D-5353-220B-A421-13005267D687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88E29C-AFC6-2037-B696-55CE503CD248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38BB54-14F9-B382-1173-0FD17D9B148D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FED7B0-1733-D77B-2CBF-61C7D6D9DFB6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35849F-CB8B-FC8C-D4BD-28669DF22E8C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26E823-88A1-9DB3-F216-6805E481B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955" y="2721574"/>
              <a:ext cx="3324302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6E975B-8577-A3CA-8233-4693CA94E391}"/>
                </a:ext>
              </a:extLst>
            </p:cNvPr>
            <p:cNvSpPr/>
            <p:nvPr/>
          </p:nvSpPr>
          <p:spPr>
            <a:xfrm>
              <a:off x="2699270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0FBC44A-E6AC-4757-2D8B-200FF9375E79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−2, −1, 0 ,1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0FBC44A-E6AC-4757-2D8B-200FF9375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5CFB7074-9E12-C068-2A89-593105A6E483}"/>
              </a:ext>
            </a:extLst>
          </p:cNvPr>
          <p:cNvSpPr/>
          <p:nvPr/>
        </p:nvSpPr>
        <p:spPr>
          <a:xfrm>
            <a:off x="6242231" y="2519351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3350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073E-05A1-59C4-8B46-DFC705703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F4338D-2966-8E87-16FE-B12F2E5F47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integers shown by the inequality: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337E9A-1D85-6CD8-144C-137DE527C31C}"/>
              </a:ext>
            </a:extLst>
          </p:cNvPr>
          <p:cNvGrpSpPr/>
          <p:nvPr/>
        </p:nvGrpSpPr>
        <p:grpSpPr>
          <a:xfrm>
            <a:off x="1053059" y="2519351"/>
            <a:ext cx="7746317" cy="1416558"/>
            <a:chOff x="1053059" y="2519351"/>
            <a:chExt cx="7746317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48B72D-4F70-2496-DD7C-9BB036087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D4225B2-34A8-7E21-F4E0-6FEC94B0DF85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F4BBA7-9D59-8323-D654-1970B6289BF2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0B1E8C-3CF9-6473-1B19-EDAC16F74046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70F9BC-97A8-FE97-7D43-4BA1DCD9F65E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83177B2-1A9C-4294-EB2A-22DDB1BA473A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92F7CF-6FA2-7687-CD25-E16141F205CF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8CA10D-575F-D563-907A-8AFA5D1CE3A3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480D1F-8E5B-E135-13C6-ADDF55DBD0C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47F5A1-26C4-836C-34EF-C47B45629CF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D9B0FC-EE75-EA8B-1AED-7C76A9139BFA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97DCBF-89F9-A089-6990-A86F59362BD9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5590F-C210-66CF-5D90-7962C22B3815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F47C8-9DE8-A34D-EE1B-AD48649A9BB7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F4D276-D21B-3DAB-B4D2-53C2CFC6E1E0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F7308-297D-8603-C08D-2D0A0119ED57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D65F3C-7BB2-59CF-D978-5D740420B865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C307FA-B653-0677-4FC6-4804785F2FB5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DBA94-7784-EB97-05A7-D121568C2B81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AD05FA-6657-63B9-FB75-5F1E201EAB50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EC346B-2AF6-1B96-3AB5-5938385F6F6A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C64748-E330-FCA4-A1FF-C56D4B2A6AEE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A15AB9-6F28-5A40-678B-D6B44EDB07E8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742B4F-3AE0-0663-8F7B-EA9B0677E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955" y="2721574"/>
              <a:ext cx="201558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5F8BB8-C140-08FA-DECB-F1CF50CC5692}"/>
                </a:ext>
              </a:extLst>
            </p:cNvPr>
            <p:cNvSpPr/>
            <p:nvPr/>
          </p:nvSpPr>
          <p:spPr>
            <a:xfrm>
              <a:off x="2699270" y="2519351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5BDF582-2D38-F7E1-234D-024A86236515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−3,−2, −1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5BDF582-2D38-F7E1-234D-024A862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1E6BE4E4-F669-4EDF-1E07-F707F15C9EC8}"/>
              </a:ext>
            </a:extLst>
          </p:cNvPr>
          <p:cNvSpPr/>
          <p:nvPr/>
        </p:nvSpPr>
        <p:spPr>
          <a:xfrm>
            <a:off x="4846320" y="2491729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21333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D557-5814-7676-A0C8-0C27FA21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E43F7-7D76-18E1-7F79-D4514D08E7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integers shown by the inequality: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B0F1C4-78F8-410F-68AB-35F627EF44EE}"/>
              </a:ext>
            </a:extLst>
          </p:cNvPr>
          <p:cNvGrpSpPr/>
          <p:nvPr/>
        </p:nvGrpSpPr>
        <p:grpSpPr>
          <a:xfrm>
            <a:off x="1053059" y="2532659"/>
            <a:ext cx="7746317" cy="1403250"/>
            <a:chOff x="1053059" y="2532659"/>
            <a:chExt cx="7746317" cy="140325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4B3076-249D-B2F0-BED0-236F598B4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E614D0-C28F-919A-17AA-49AE11FA5246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59C003-562F-9DBA-AF64-1DF32ED5180E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E07A93-CA6E-2906-3199-D3AC35C61ED9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A44692-A667-10F0-B51A-012FFEB21C0A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72D0A6-5A72-852C-3E16-D0302D72D6B1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596C1-BB54-B2D0-D950-EB766A5D90D4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90377B-6DE8-23B5-DFEB-7F111034CD0B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B02705-9367-C056-7330-3CF02907687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FDE6D7-C431-A060-4F32-B696A72156F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798297-0CFB-0774-6225-CC2F9D028A7E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DD49D5-DAE1-06E3-482D-82CE854DDF06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61A287-02D6-94D1-02AE-0F5ED98C5C39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E3FAF0-6996-E306-B8A7-CFF8AB34D759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B74CCF-5D29-192B-A38E-D7BD1C2496E3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B5137-1AF3-03CD-4D10-5AB35978A3BD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74978B-FB6A-2D7E-CD9A-395CF6B523C9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EA1C0A-88C6-239D-A200-803E1F2FBA6A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276B5E-D6CA-D9F9-BF67-931A6B0B6789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7514A4-3BC1-C852-401A-CA4BE9BB76F7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D4841-EA2C-56C5-C720-A0604A0488B1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7FE50A-5EA9-DE07-EF8B-E54BEB38AE89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DF9FF3-9F8B-2CD0-94CA-FFA873C1BFDE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9FFAAE-86BF-8D05-7FDA-1E0F0BF422E2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2721574"/>
              <a:ext cx="2820572" cy="1330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86A304-94A9-27FE-83A0-0FC159118419}"/>
                </a:ext>
              </a:extLst>
            </p:cNvPr>
            <p:cNvSpPr/>
            <p:nvPr/>
          </p:nvSpPr>
          <p:spPr>
            <a:xfrm>
              <a:off x="7666892" y="2532659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DC537A2-A634-E9A7-32CD-3E63C2D81E1A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1, 2, 3, 4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DC537A2-A634-E9A7-32CD-3E63C2D81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011A5215-792A-A31F-32FF-0ACF2E5305A5}"/>
              </a:ext>
            </a:extLst>
          </p:cNvPr>
          <p:cNvSpPr/>
          <p:nvPr/>
        </p:nvSpPr>
        <p:spPr>
          <a:xfrm>
            <a:off x="4846320" y="2491729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8415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0494B-F97C-7F7E-6BB8-D88138C45159}"/>
              </a:ext>
            </a:extLst>
          </p:cNvPr>
          <p:cNvGrpSpPr/>
          <p:nvPr/>
        </p:nvGrpSpPr>
        <p:grpSpPr>
          <a:xfrm>
            <a:off x="1053059" y="2548011"/>
            <a:ext cx="7746317" cy="1387898"/>
            <a:chOff x="1053059" y="2548011"/>
            <a:chExt cx="7746317" cy="13878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88F7AC-1345-0081-9A30-F88ACB66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3CFCB7-05C5-BAE9-548F-66E216AE328B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66B97B2-CDC8-B53C-2863-6D8C0298A5C6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2C1E48-CD00-78DA-AD4B-483606C639F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5A48B1-0DDA-5CB0-B75E-04E2D0C6D3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AE7894-3BAB-FF77-8CB7-B699E14A296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134816-632A-C2D5-BE39-4CB91DB65B84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7001C7-8FC1-6718-165C-29D8CB9697AA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2F874E-5E54-DEBD-849E-79A210BB8D8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68F757-DF65-0F45-CDF8-0A29CB79931A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5AE9D0-9F8D-CA05-C29A-5FFDAAAB5CC6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62559C-6B0B-5CF5-F071-DA69B026D58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23082C-BB2D-B256-25E2-5A63B6CEA2A5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0C1188-85A4-17CC-BDCC-95C6AC9CFD43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DC9539-1ECB-7A18-BFF7-63464E0FF42D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65AAFA-1F75-EB39-60DE-F09D1EAD9747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D2CA8D-BC3A-08BC-FFA4-141199AF95E9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C5FB3-29BB-638B-A2AD-130E9C08930C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5168D1-F4F6-6649-F82A-86432E9BC752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B138A4-2CB4-B4FA-B77D-F6C7B753D995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CEDCCB-FEC4-9E4E-41F9-A43EFA2133B9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993B41-F3BA-80DA-14B4-DB22498C7F1C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CBA777-CC36-637E-20A8-86087D697EF0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29826C-53FA-640A-F6C3-B3F636A4F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4707" y="2769462"/>
              <a:ext cx="2159975" cy="0"/>
            </a:xfrm>
            <a:prstGeom prst="line">
              <a:avLst/>
            </a:prstGeom>
            <a:ln w="571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70C645-73DD-A98F-C024-3702B8BED529}"/>
                </a:ext>
              </a:extLst>
            </p:cNvPr>
            <p:cNvSpPr/>
            <p:nvPr/>
          </p:nvSpPr>
          <p:spPr>
            <a:xfrm>
              <a:off x="3413173" y="254801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D5C0297-C469-D280-CC53-F42939A62D1A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D5C0297-C469-D280-CC53-F42939A6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4735-262B-8B05-B95D-39C5ABB68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C83F03-DE81-EE6C-67C2-B6981DDA2A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integers shown by the inequality: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EA882E-6366-B883-6B8C-76D33BC423D7}"/>
              </a:ext>
            </a:extLst>
          </p:cNvPr>
          <p:cNvGrpSpPr/>
          <p:nvPr/>
        </p:nvGrpSpPr>
        <p:grpSpPr>
          <a:xfrm>
            <a:off x="1053059" y="2532659"/>
            <a:ext cx="7746317" cy="1403250"/>
            <a:chOff x="1053059" y="2532659"/>
            <a:chExt cx="7746317" cy="140325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80C768-00CE-0C08-BE83-0D293AF391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3927AB-7028-B61D-B898-A0AFBB17C9C4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B657E-42A1-59FB-C985-C52F7CEF5D4E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809BCD-1421-312F-8343-90933F59DA6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3B4EA6-6392-EAFD-9BEB-E93848F7CDEC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E3E670-F17C-4672-B06B-2556E7CF13A2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D61766-D068-8C99-2551-7B5C2F265A9F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E52C8F-9E0D-4474-EE5F-0D6FBC79C5AB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3863C7-5513-9EA2-D4D1-746C8253C85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45353E-A56B-C2D9-D098-B0E6B057486D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7463B7-8E68-2A30-3CC6-AE13D5959E6A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888101-C3E7-9CE1-44AB-107C581935BC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83E416-6ED9-FCF2-B519-21AD5294C2EE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AC1E9-CFE3-E363-424E-D991EC3634F6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6CCFFA-2997-E119-78C8-CBBA2EAAEA53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7E2433-BD53-1D07-A196-BF7DB7E0B5F9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FBF0D-C625-5D84-5E5D-026753A4C15A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A0629A-DC7C-09AF-BFDA-69BA0BE00B93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B20024-029A-DD72-78EF-416987A76CB5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CE3E3C-A11C-4B21-D734-7C6113F91A4D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4A923C-93D0-BECD-AC72-D7716576F548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DDF43-6DBF-BA2D-C6FF-BC41E82EDE21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EA731-E8DB-5E65-7913-7553349D9101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695C9D-EB01-90E2-4184-6CFC092356A7}"/>
                </a:ext>
              </a:extLst>
            </p:cNvPr>
            <p:cNvCxnSpPr>
              <a:cxnSpLocks/>
            </p:cNvCxnSpPr>
            <p:nvPr/>
          </p:nvCxnSpPr>
          <p:spPr>
            <a:xfrm>
              <a:off x="2284412" y="2721574"/>
              <a:ext cx="68524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CA0BCD-B1F2-6B41-8F1C-95D4D5177D88}"/>
                </a:ext>
              </a:extLst>
            </p:cNvPr>
            <p:cNvSpPr/>
            <p:nvPr/>
          </p:nvSpPr>
          <p:spPr>
            <a:xfrm>
              <a:off x="2767435" y="2532659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C8760FA-6060-C5EA-BC66-C924EAF922FC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−4, −3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C8760FA-6060-C5EA-BC66-C924EAF92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6183E44E-65EF-7888-BF54-21E50AD9DD33}"/>
              </a:ext>
            </a:extLst>
          </p:cNvPr>
          <p:cNvSpPr/>
          <p:nvPr/>
        </p:nvSpPr>
        <p:spPr>
          <a:xfrm>
            <a:off x="2057639" y="2532659"/>
            <a:ext cx="404446" cy="40444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2208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A368-70C0-CE94-1180-C571B753E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D3701-BFC2-779C-8863-75F43F15C1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List the integers shown by the inequality: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6DB9A1-3BFA-5FFA-A1B2-F93255CFC0DD}"/>
              </a:ext>
            </a:extLst>
          </p:cNvPr>
          <p:cNvGrpSpPr/>
          <p:nvPr/>
        </p:nvGrpSpPr>
        <p:grpSpPr>
          <a:xfrm>
            <a:off x="1053059" y="2532659"/>
            <a:ext cx="7746317" cy="1403250"/>
            <a:chOff x="1053059" y="2532659"/>
            <a:chExt cx="7746317" cy="140325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3EE46F0-FDFE-A93A-903A-D7431221A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65980E-A80C-7BC8-3087-F0F1A5BF31C6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847799-181D-3476-F47D-6E861940ED7F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F9C1494-EA94-7425-C092-7569B811A00B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C66C43-86A7-30F7-0964-27081D5D4B63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8B6F5E-B634-7F8B-4CED-1884C944488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A97A5B-B06A-D53D-F455-D4931BC25E47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40BB64-D038-734F-D329-1EFC2A9D1BFC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071736-9E44-D6BE-4890-02D8921F521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56A737-97D2-B4F2-2214-C9A9D1A14DCB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92F06F-C15E-FEDF-6089-97B1AF109724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2F137E-569A-3398-B150-FCF1A39976B4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24F6DA-85AB-3EB4-F327-A6DADEB0441C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373517-AC7D-CDEB-6F4B-A9DFF3295A9F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34878A-1DA4-A1EF-CA73-7681114B7723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67429D-30AD-7D25-2D19-FA34A73D6766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AC62D5-859B-CF97-8BB3-3018D3313E12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B57B1-D9BB-2F0B-14A8-82D7B75E894A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071F71-CAA4-6FDB-C4FC-40E053E1CE10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D825E2-4350-128A-9F94-D8EC10749C75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170BBB-523C-B78E-81CD-0E2568072CA4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347E06-8EE4-F385-5857-022C90BF0B0F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E0E1A2-917D-27AB-DBB0-693B691DE9D6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D5F963-2D14-9167-2C37-199798EEBE4D}"/>
                </a:ext>
              </a:extLst>
            </p:cNvPr>
            <p:cNvCxnSpPr>
              <a:cxnSpLocks/>
            </p:cNvCxnSpPr>
            <p:nvPr/>
          </p:nvCxnSpPr>
          <p:spPr>
            <a:xfrm>
              <a:off x="6478726" y="2735027"/>
              <a:ext cx="68524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AF42B4-4161-A91D-463B-100B005A9803}"/>
                </a:ext>
              </a:extLst>
            </p:cNvPr>
            <p:cNvSpPr/>
            <p:nvPr/>
          </p:nvSpPr>
          <p:spPr>
            <a:xfrm>
              <a:off x="6962489" y="2532659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042D037-641D-D30A-8F10-CF239FD2D459}"/>
              </a:ext>
            </a:extLst>
          </p:cNvPr>
          <p:cNvSpPr/>
          <p:nvPr/>
        </p:nvSpPr>
        <p:spPr>
          <a:xfrm>
            <a:off x="1853432" y="5106572"/>
            <a:ext cx="6501590" cy="16053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478A46-5C4E-4601-FA77-CBDB33F8C7E2}"/>
              </a:ext>
            </a:extLst>
          </p:cNvPr>
          <p:cNvSpPr/>
          <p:nvPr/>
        </p:nvSpPr>
        <p:spPr>
          <a:xfrm>
            <a:off x="6217868" y="2532659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245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E9B6C-4AC4-B6CE-1E72-2B873731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0E4A2B-0CE0-C332-8FEC-C81E1B417A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D007A-B3D4-0A55-D85E-F89137A09BA9}"/>
              </a:ext>
            </a:extLst>
          </p:cNvPr>
          <p:cNvGrpSpPr/>
          <p:nvPr/>
        </p:nvGrpSpPr>
        <p:grpSpPr>
          <a:xfrm>
            <a:off x="1053059" y="2569462"/>
            <a:ext cx="7746317" cy="1366447"/>
            <a:chOff x="1053059" y="2569462"/>
            <a:chExt cx="7746317" cy="13664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E65EA0-7CDE-6B05-3334-3D3ADE1FC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699F289-E9CF-4E91-DAEA-BB83748AF3A0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023F3B-7DEB-D497-C20E-494B71513D27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570D0F-63A3-08B5-6209-DA29B42874E9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650A28-4D3C-C080-BC83-A45DA938B6B4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B81B2D-E8FB-E8B5-F373-FC149A3E588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BB5FC-81E6-B9AD-F00B-77C56892D01F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4FCF63-A971-9332-4694-91AF15DA8D9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9EAE6A-4D85-A227-4B98-0FFC8CC6725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9B6C09-43D8-6F23-7C88-F2A0119520EF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CCD185-3C48-1C46-CA0B-D2383519AA4D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7726BF-DAAE-7EC2-D4CC-153AC39A4D16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3BD4E5-28CA-9395-7A40-4DC448BA2746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CDE6A4-344A-64D3-E2D9-F1B34C52EF91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C4FB37-5A4E-58A0-BB3D-E41932A95ED7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EF35B-F282-353F-80B6-DD2034A55506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5FA74A-07FD-5A0A-AEBE-7D76FC38040E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82DD5A-982B-F98E-7719-865B17D2A308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C0534E-B738-E31C-354A-41D8F74191AE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47BA88-9AB1-8B2A-ED6F-E4321601BED3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D88F3-9CD1-3D24-3DC3-90B7F1DDB204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7B3A6E-729C-DBE2-40E2-5D89A738380C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828978-3E6F-78D8-A879-749793E01F81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9659AC-CACE-0B77-D459-21EAD1311B1D}"/>
                </a:ext>
              </a:extLst>
            </p:cNvPr>
            <p:cNvCxnSpPr>
              <a:cxnSpLocks/>
            </p:cNvCxnSpPr>
            <p:nvPr/>
          </p:nvCxnSpPr>
          <p:spPr>
            <a:xfrm>
              <a:off x="4786520" y="2771685"/>
              <a:ext cx="2159975" cy="0"/>
            </a:xfrm>
            <a:prstGeom prst="line">
              <a:avLst/>
            </a:prstGeom>
            <a:ln w="571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57C7FB-A486-ACF3-BD8E-5E0118B828BA}"/>
                </a:ext>
              </a:extLst>
            </p:cNvPr>
            <p:cNvSpPr/>
            <p:nvPr/>
          </p:nvSpPr>
          <p:spPr>
            <a:xfrm>
              <a:off x="6961749" y="2569462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896A481-FB2C-DBE0-A613-750723FD7564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896A481-FB2C-DBE0-A613-750723FD7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5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210E-E9AD-EC1A-46F0-29CAA5640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8A15F-CF7D-4E52-61AB-9BC15770BA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BF755A-24F3-0BE1-E4F0-FBD7B61F11C3}"/>
              </a:ext>
            </a:extLst>
          </p:cNvPr>
          <p:cNvGrpSpPr/>
          <p:nvPr/>
        </p:nvGrpSpPr>
        <p:grpSpPr>
          <a:xfrm>
            <a:off x="642257" y="2569462"/>
            <a:ext cx="8157119" cy="1366447"/>
            <a:chOff x="642257" y="2569462"/>
            <a:chExt cx="8157119" cy="13664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1D678E2-6047-58F8-30F1-A425EFFBE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C845728-034B-2619-D050-CBB998DA34A3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F882AE-1440-E6BC-A6B6-1F9718B06925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AE510D-6975-6B18-33F1-BDEA55657C6F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8246C9-BF3E-D8CC-1E1B-E0AD1ECFD0E9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AB09A9-C697-D7B0-EBE7-88756C8BFC8C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54EBAB-1733-CAFE-90D2-D89F4304865F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73FB25-4826-32B3-626C-D86DBADFF7A7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7AB775-BDE1-10A9-22E8-0FD849DF7270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65303B-EFA1-8E22-7BB8-8CA54F632091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D8C13E-BEE8-0B4F-1A34-DB85E4F713A5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442DEE-1148-8AA1-AC08-E18A0FD5FC0F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00221E-2DAB-88C8-D53F-991DE79C4F71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573922-E856-EDF4-8029-5E674C588886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7C5D5-721A-F1DC-A5CE-FB4B13E50BB6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56D78-63C5-1A43-0350-47970372E048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D168C8-A25F-76AD-5171-EEE747958A04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2620A9-F798-9B96-80B8-F7481F6AC2DF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81126-BEA3-3A95-46A2-368FAB76E429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171B8C-816F-FD10-3FAB-CBD4D255AA6B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A2E9F4-3299-96FF-7228-74F27B913313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C11364-A034-6C2A-5435-6F64613EEAA7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E2E292-A130-E23E-3BAA-631F5E1F1C4A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A9C71B-E516-F40D-AAC4-74E0C106E2A2}"/>
                </a:ext>
              </a:extLst>
            </p:cNvPr>
            <p:cNvCxnSpPr>
              <a:cxnSpLocks/>
            </p:cNvCxnSpPr>
            <p:nvPr/>
          </p:nvCxnSpPr>
          <p:spPr>
            <a:xfrm>
              <a:off x="642257" y="2771685"/>
              <a:ext cx="5007075" cy="0"/>
            </a:xfrm>
            <a:prstGeom prst="line">
              <a:avLst/>
            </a:prstGeom>
            <a:ln w="571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7F859B-77A7-DB86-B929-9A67839BD012}"/>
                </a:ext>
              </a:extLst>
            </p:cNvPr>
            <p:cNvSpPr/>
            <p:nvPr/>
          </p:nvSpPr>
          <p:spPr>
            <a:xfrm>
              <a:off x="5557920" y="2569462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F16FD54-E9B7-2BAC-CC06-8F661B633979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F16FD54-E9B7-2BAC-CC06-8F661B633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7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6C5F-91A1-0BC7-EFCB-AE77AEB5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80670-8790-D42E-1A22-9A0B9DE54E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6B3FD2-3EB0-25B7-92CC-9D033213DFE1}"/>
              </a:ext>
            </a:extLst>
          </p:cNvPr>
          <p:cNvGrpSpPr/>
          <p:nvPr/>
        </p:nvGrpSpPr>
        <p:grpSpPr>
          <a:xfrm>
            <a:off x="1053059" y="2526461"/>
            <a:ext cx="7746317" cy="1409448"/>
            <a:chOff x="1053059" y="2526461"/>
            <a:chExt cx="7746317" cy="140944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7D8B24-BBBE-2860-DF2F-D96217DD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0476697-56D7-8B56-AC1D-F2FDDD3484D2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9A9C7A-823B-59EA-7CD6-4DFA16E0265F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ECC552B-7418-445C-DEF8-A10D9F6C20AD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3D9634-48CE-EDAD-03CF-6BE8544976FA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A8DC88-127D-E7CC-C33F-11972679158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DB1706-A282-8030-68C2-626060E4AC2C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7556F8C-A9D5-9107-39BC-548964A002AD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CE9CA7-818B-7AF2-B39D-082394578971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749EAC-C4D0-CF97-C316-D3BAC0ADBB01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92D8C9-7E12-2F4D-883C-3E5803FD7582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02CF23-BA1D-97E6-E345-9BF0F16EC952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3D7DB5-8EE8-161E-11C0-FD7F17D6EAD0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AD000A-1E58-F532-C8E7-EC8AA35FCFDD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710F67-0668-9F01-22E5-1FF422675C6F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09AFE1-98E4-3BB6-E034-2F9F5CB53403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E0E1A7-83F6-01A3-2B40-B1070053E9E9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DD825-3B84-B8EF-2E70-FA5FF4FC55E1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F42BAA-3144-5FBE-C871-CBD967F859EA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C087A0-F9EB-69FE-79D2-6D72D238A261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61DDF9-4043-EC4F-3E15-4F883D8A472F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AA35B2-978A-5A2E-BD6C-1037B9A466B4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A417D1-7EB5-4341-166E-5ECE0AA84784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7D808A-54AE-9F75-A67C-EF00A2442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506" y="2723747"/>
              <a:ext cx="73681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4D5E7A-7511-0B71-29E1-E0F5BDEAF42C}"/>
                </a:ext>
              </a:extLst>
            </p:cNvPr>
            <p:cNvSpPr/>
            <p:nvPr/>
          </p:nvSpPr>
          <p:spPr>
            <a:xfrm>
              <a:off x="4841060" y="252646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2BB5782-61F4-1B8C-3C56-B1CCB64C1F3D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2BB5782-61F4-1B8C-3C56-B1CCB64C1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B6844-6112-4DC6-2E6B-0D818E0F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A3D028-A1A1-9BA1-CF8D-2A9E9B020F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0C545-2863-128B-B4B8-38C5A7925D7C}"/>
              </a:ext>
            </a:extLst>
          </p:cNvPr>
          <p:cNvGrpSpPr/>
          <p:nvPr/>
        </p:nvGrpSpPr>
        <p:grpSpPr>
          <a:xfrm>
            <a:off x="1522828" y="2517352"/>
            <a:ext cx="7051431" cy="1418557"/>
            <a:chOff x="1522828" y="2517352"/>
            <a:chExt cx="7051431" cy="141855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028D6C-65AE-C883-1132-E6CF9E83A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3849E27-D6DC-37D5-D964-69869879DDF8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38CDB6-1D4F-DCC7-45A4-64B830445C68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39257C-1F61-6AE4-4595-918EBA3CC55B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BD286C-DF83-D98B-2371-DBE82E5B8080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87A238-CEE8-4632-2498-777C35D3458B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C52849-90E2-394D-67E4-C94B2D85B4B2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CF0315-292E-370C-E933-89659B3830AE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8E1FAB-21ED-F892-C6C9-792A25BE936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40631F-20D0-AE4C-8300-DECE6D50BA34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93E147-E6AB-6D16-C012-453302FD9F54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52E66BB-0A96-9982-41E2-B4B3FAA900C6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7A1298-9103-3C5B-97C2-65DF122D80C4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E59D2A-3E49-63F8-4E53-5EADB5C95037}"/>
                </a:ext>
              </a:extLst>
            </p:cNvPr>
            <p:cNvSpPr txBox="1"/>
            <p:nvPr/>
          </p:nvSpPr>
          <p:spPr>
            <a:xfrm>
              <a:off x="3165852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31FAA-B941-6BB5-A8C9-254D4840CDFA}"/>
                </a:ext>
              </a:extLst>
            </p:cNvPr>
            <p:cNvSpPr txBox="1"/>
            <p:nvPr/>
          </p:nvSpPr>
          <p:spPr>
            <a:xfrm>
              <a:off x="1757324" y="2923797"/>
              <a:ext cx="6992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AE198E-EAE7-66CF-E75E-C51CC948CA99}"/>
                </a:ext>
              </a:extLst>
            </p:cNvPr>
            <p:cNvSpPr txBox="1"/>
            <p:nvPr/>
          </p:nvSpPr>
          <p:spPr>
            <a:xfrm>
              <a:off x="7650759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46B2C8-9D78-70D0-C0B3-5EA8142B333D}"/>
                </a:ext>
              </a:extLst>
            </p:cNvPr>
            <p:cNvSpPr txBox="1"/>
            <p:nvPr/>
          </p:nvSpPr>
          <p:spPr>
            <a:xfrm>
              <a:off x="6242231" y="292379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823FE2-1E27-2F73-D762-A0FD08A0D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2413" y="2711008"/>
              <a:ext cx="1579837" cy="0"/>
            </a:xfrm>
            <a:prstGeom prst="line">
              <a:avLst/>
            </a:prstGeom>
            <a:ln w="571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9A5AFF-3F2D-0D63-B814-55ABB051D451}"/>
                </a:ext>
              </a:extLst>
            </p:cNvPr>
            <p:cNvSpPr/>
            <p:nvPr/>
          </p:nvSpPr>
          <p:spPr>
            <a:xfrm>
              <a:off x="5537967" y="2517352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1757A36-6066-DCAA-32E7-C8DA4C00004F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1757A36-6066-DCAA-32E7-C8DA4C000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6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92B54-53E6-D297-15AD-4184B551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5A06D-49F3-DDE7-3033-9F9957E034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BD4289-2CCE-17B6-DFB6-C83E9DF828E6}"/>
              </a:ext>
            </a:extLst>
          </p:cNvPr>
          <p:cNvGrpSpPr/>
          <p:nvPr/>
        </p:nvGrpSpPr>
        <p:grpSpPr>
          <a:xfrm>
            <a:off x="1053059" y="2519351"/>
            <a:ext cx="7746317" cy="1416558"/>
            <a:chOff x="1053059" y="2519351"/>
            <a:chExt cx="7746317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D19D9E-90D0-543A-77DD-9C20F4CD0B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8AF8B7-705E-406B-679E-2A80A9C5B348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455528-1216-522A-AC19-46F62CC5EEA6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5347E2-0638-842F-FBF8-3FD2793EF066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480F1F-2FB9-37DE-FE8D-B92D87A79CDB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DD21E0-DE03-0C9D-B2A3-2F35CA2FE9E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9149EF-62F9-0F6C-E7F4-0A662FC2C507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135CE-6DFA-B1BF-68A4-AD5FCC187254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BE796F-C8D4-FB32-ED56-5264FE3F5F0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2A6A6C-7B54-0603-0027-6FDB82AC1F24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525261-9936-8D80-0759-70CAAE0FBC2F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8761B2-C47E-5B58-191D-CD6AE19EF30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2254B-DBD8-54ED-BB08-07530AB59915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56FE4E-3EB3-6672-31EE-1004AF62D8E5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B7B199-7290-27CC-EB07-16F64836B17C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B6DA4B-ADA5-E2BE-67C9-4B5E41AD931F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1B6112-E6CD-21B8-40D9-3B852DE65F69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D04CB3-B5F8-D880-A08C-CCCCACE7F311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CA0072-6BD0-5941-A2D2-AC3F035ED0A6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ADF21-B390-7600-7897-E4697CC4C310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61AB8F-2D82-C6D8-9FE5-F31E22DEF22D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CC955D-EB86-5D62-2909-619A0F5E9ED4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A32B85-20AD-6B39-226E-C14DB8D1C8EF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1D0711-46F2-D631-25B5-4A401E3E27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955" y="2721574"/>
              <a:ext cx="111601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372222-5CAD-4587-0DB9-5C3AFCA9F948}"/>
                </a:ext>
              </a:extLst>
            </p:cNvPr>
            <p:cNvSpPr/>
            <p:nvPr/>
          </p:nvSpPr>
          <p:spPr>
            <a:xfrm>
              <a:off x="2699270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19E2D7E-2008-4122-C96D-4DB47AA886D1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&lt;−1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19E2D7E-2008-4122-C96D-4DB47AA88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E7BD5E7-9D17-157F-70E6-EDE4C5316C4B}"/>
              </a:ext>
            </a:extLst>
          </p:cNvPr>
          <p:cNvSpPr/>
          <p:nvPr/>
        </p:nvSpPr>
        <p:spPr>
          <a:xfrm>
            <a:off x="4148969" y="2519351"/>
            <a:ext cx="404446" cy="4044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42046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F47F-DB28-DF7C-2079-EE950AA92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C5F4B-35AB-12BE-E3B0-FB552965B3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F100BB-4EEF-D930-3BB2-6D2DE4234CB2}"/>
              </a:ext>
            </a:extLst>
          </p:cNvPr>
          <p:cNvGrpSpPr/>
          <p:nvPr/>
        </p:nvGrpSpPr>
        <p:grpSpPr>
          <a:xfrm>
            <a:off x="1053059" y="2519351"/>
            <a:ext cx="7746317" cy="1416558"/>
            <a:chOff x="1053059" y="2519351"/>
            <a:chExt cx="7746317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D450BE3-C2D2-7159-6034-14B27F4D1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E51128-AE15-1AAD-6B79-2B1636386BB4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0E4235-8655-6225-65B0-CF8411CC6F9D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F2E9D1-FE1E-B26B-9F4C-380F9FBC4E7D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E0DE57-48AA-0931-3868-D5016FE02AB0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6320A2-A061-1F8C-E0D7-79A0AE13833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8AF76A-4815-0E1F-0438-0671A4690169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5AF757-465E-C37B-1F33-FDD8995A579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869CA7-5C05-4088-1203-66B8B385A9D0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8323FE-8ED6-0851-0FC4-D9EE2E552F69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88E8EC-61C9-8032-F883-5A1528CC7D7E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53C070-199C-D0C5-215D-AB5CB3BE191A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87C95C-2001-0016-4BAF-5636E4B6F5B7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39C3DE-F5C4-8398-EBCF-6FC26DF3DE6D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528951-2E63-3103-B904-67E3ADA53FFF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83C319-07D8-8EEC-BD49-074C3B247DA2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455823-BC46-1699-BDEE-87AB5CF0D8F7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6E09E6-AD02-BAA2-71BD-4618F0820E03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FC5EB7-05E9-46CE-5A8D-F04FBA888740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94E316-CD8E-5E4C-3053-39A3D03477A4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ECE1B2-54FC-BEA9-8849-84C47B069AD6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0C304-BC40-2CC4-36DB-3A3DD13E8D22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E31972-04A1-C3EB-0F1C-5F368488677F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016AABB-C568-120C-C574-10F163D3EC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3143" y="2721574"/>
              <a:ext cx="180085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0127B-93F9-5398-DCD4-0B5D46927333}"/>
                </a:ext>
              </a:extLst>
            </p:cNvPr>
            <p:cNvSpPr/>
            <p:nvPr/>
          </p:nvSpPr>
          <p:spPr>
            <a:xfrm>
              <a:off x="4154013" y="2519351"/>
              <a:ext cx="404446" cy="40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39BD5E8-58D6-428D-1D15-3CD8275DB292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39BD5E8-58D6-428D-1D15-3CD8275DB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CC6E77B9-6499-5F89-4B83-43E380E1D277}"/>
              </a:ext>
            </a:extLst>
          </p:cNvPr>
          <p:cNvSpPr/>
          <p:nvPr/>
        </p:nvSpPr>
        <p:spPr>
          <a:xfrm>
            <a:off x="6264002" y="2519351"/>
            <a:ext cx="404446" cy="40444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2627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7DCCF-7814-5158-B330-A085D846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FB0BA-8324-1918-3515-20D2CAA7F3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What inequality does this diagram represent?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230BA-D413-2BA6-38EE-07CE620AC87F}"/>
              </a:ext>
            </a:extLst>
          </p:cNvPr>
          <p:cNvGrpSpPr/>
          <p:nvPr/>
        </p:nvGrpSpPr>
        <p:grpSpPr>
          <a:xfrm>
            <a:off x="1053059" y="2519351"/>
            <a:ext cx="7746317" cy="1416558"/>
            <a:chOff x="1053059" y="2519351"/>
            <a:chExt cx="7746317" cy="14165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72BDA2-9A1D-783B-0724-D0BEA5D67B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828" y="3935908"/>
              <a:ext cx="70514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A1DD19-7F97-A689-1F4B-ECA417F01164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2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6C6B35-7CDA-2BD6-CBC9-A817CCE4F4E2}"/>
                </a:ext>
              </a:extLst>
            </p:cNvPr>
            <p:cNvCxnSpPr>
              <a:cxnSpLocks/>
            </p:cNvCxnSpPr>
            <p:nvPr/>
          </p:nvCxnSpPr>
          <p:spPr>
            <a:xfrm>
              <a:off x="2227971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DBB7B4-E256-2E39-451A-00D4F9FBD2B6}"/>
                </a:ext>
              </a:extLst>
            </p:cNvPr>
            <p:cNvCxnSpPr>
              <a:cxnSpLocks/>
            </p:cNvCxnSpPr>
            <p:nvPr/>
          </p:nvCxnSpPr>
          <p:spPr>
            <a:xfrm>
              <a:off x="2933114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D576CF-BD3F-12F2-5EB8-60BB211F6CA2}"/>
                </a:ext>
              </a:extLst>
            </p:cNvPr>
            <p:cNvCxnSpPr>
              <a:cxnSpLocks/>
            </p:cNvCxnSpPr>
            <p:nvPr/>
          </p:nvCxnSpPr>
          <p:spPr>
            <a:xfrm>
              <a:off x="3638257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3A436E-55EB-642F-A7F2-21494BFDEE4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038A2F-A181-9A94-F477-405E6269CF70}"/>
                </a:ext>
              </a:extLst>
            </p:cNvPr>
            <p:cNvCxnSpPr>
              <a:cxnSpLocks/>
            </p:cNvCxnSpPr>
            <p:nvPr/>
          </p:nvCxnSpPr>
          <p:spPr>
            <a:xfrm>
              <a:off x="5048543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EF9389-463A-40F8-15B4-E9C3630B8275}"/>
                </a:ext>
              </a:extLst>
            </p:cNvPr>
            <p:cNvCxnSpPr>
              <a:cxnSpLocks/>
            </p:cNvCxnSpPr>
            <p:nvPr/>
          </p:nvCxnSpPr>
          <p:spPr>
            <a:xfrm>
              <a:off x="5753686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6303FF-D1E5-769B-B246-FA604C5CF6C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829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7A7A5A-AAE4-7E78-5F4D-FC4D4AC257EC}"/>
                </a:ext>
              </a:extLst>
            </p:cNvPr>
            <p:cNvCxnSpPr>
              <a:cxnSpLocks/>
            </p:cNvCxnSpPr>
            <p:nvPr/>
          </p:nvCxnSpPr>
          <p:spPr>
            <a:xfrm>
              <a:off x="7163972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57844D-435D-216E-7FE0-3D42DCB03D95}"/>
                </a:ext>
              </a:extLst>
            </p:cNvPr>
            <p:cNvCxnSpPr>
              <a:cxnSpLocks/>
            </p:cNvCxnSpPr>
            <p:nvPr/>
          </p:nvCxnSpPr>
          <p:spPr>
            <a:xfrm>
              <a:off x="7869115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98C14D-5873-C5B2-D2FD-B22368E94D7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258" y="3535680"/>
              <a:ext cx="1" cy="40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FB7D9F-FD0C-979A-F3A0-BF240E3FFC88}"/>
                </a:ext>
              </a:extLst>
            </p:cNvPr>
            <p:cNvSpPr txBox="1"/>
            <p:nvPr/>
          </p:nvSpPr>
          <p:spPr>
            <a:xfrm>
              <a:off x="483370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120AAA-839F-B871-10CC-75FDE57D29B7}"/>
                </a:ext>
              </a:extLst>
            </p:cNvPr>
            <p:cNvSpPr txBox="1"/>
            <p:nvPr/>
          </p:nvSpPr>
          <p:spPr>
            <a:xfrm>
              <a:off x="3870115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CB7162-D461-D781-E827-1D0AAC49A8A1}"/>
                </a:ext>
              </a:extLst>
            </p:cNvPr>
            <p:cNvSpPr txBox="1"/>
            <p:nvPr/>
          </p:nvSpPr>
          <p:spPr>
            <a:xfrm>
              <a:off x="3165851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751840-57B3-5EB3-AA15-2DDB48EE7DC5}"/>
                </a:ext>
              </a:extLst>
            </p:cNvPr>
            <p:cNvSpPr txBox="1"/>
            <p:nvPr/>
          </p:nvSpPr>
          <p:spPr>
            <a:xfrm>
              <a:off x="2461587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3B2818-8880-A852-B83A-DACB10EDDA5C}"/>
                </a:ext>
              </a:extLst>
            </p:cNvPr>
            <p:cNvSpPr txBox="1"/>
            <p:nvPr/>
          </p:nvSpPr>
          <p:spPr>
            <a:xfrm>
              <a:off x="1757323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19D401-0829-EA4D-1868-0AE0503EBAB0}"/>
                </a:ext>
              </a:extLst>
            </p:cNvPr>
            <p:cNvSpPr txBox="1"/>
            <p:nvPr/>
          </p:nvSpPr>
          <p:spPr>
            <a:xfrm>
              <a:off x="1053059" y="2923797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−5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323AD-1C7C-E2E4-A571-CA5B020D58A4}"/>
                </a:ext>
              </a:extLst>
            </p:cNvPr>
            <p:cNvSpPr txBox="1"/>
            <p:nvPr/>
          </p:nvSpPr>
          <p:spPr>
            <a:xfrm>
              <a:off x="8355023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F62717-26AC-1E5D-FDD7-4CAC28DB8488}"/>
                </a:ext>
              </a:extLst>
            </p:cNvPr>
            <p:cNvSpPr txBox="1"/>
            <p:nvPr/>
          </p:nvSpPr>
          <p:spPr>
            <a:xfrm>
              <a:off x="7650759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9221B-8471-1107-1CE5-33AD3BD88B69}"/>
                </a:ext>
              </a:extLst>
            </p:cNvPr>
            <p:cNvSpPr txBox="1"/>
            <p:nvPr/>
          </p:nvSpPr>
          <p:spPr>
            <a:xfrm>
              <a:off x="6946495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5650D-4328-3E29-72E4-B2ECB90A0175}"/>
                </a:ext>
              </a:extLst>
            </p:cNvPr>
            <p:cNvSpPr txBox="1"/>
            <p:nvPr/>
          </p:nvSpPr>
          <p:spPr>
            <a:xfrm>
              <a:off x="6242231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46364B-8C68-E146-2095-6A2492673AFC}"/>
                </a:ext>
              </a:extLst>
            </p:cNvPr>
            <p:cNvSpPr txBox="1"/>
            <p:nvPr/>
          </p:nvSpPr>
          <p:spPr>
            <a:xfrm>
              <a:off x="5537967" y="2923797"/>
              <a:ext cx="444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A2C523-8E94-49EC-319F-EC1A91DC5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7971" y="2719869"/>
              <a:ext cx="6307613" cy="170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B918B9-2942-92F2-0915-CB12943B4706}"/>
                </a:ext>
              </a:extLst>
            </p:cNvPr>
            <p:cNvSpPr/>
            <p:nvPr/>
          </p:nvSpPr>
          <p:spPr>
            <a:xfrm>
              <a:off x="2010377" y="2519351"/>
              <a:ext cx="404446" cy="40444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1BD5A1-E899-665F-BF90-F86B1B5FD477}"/>
                  </a:ext>
                </a:extLst>
              </p:cNvPr>
              <p:cNvSpPr/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−4≤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1BD5A1-E899-665F-BF90-F86B1B5FD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2" y="5106572"/>
                <a:ext cx="6501590" cy="16053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62471E1C-A0F1-5D5D-F9C7-A4F0D8CEF4B0}"/>
              </a:ext>
            </a:extLst>
          </p:cNvPr>
          <p:cNvSpPr/>
          <p:nvPr/>
        </p:nvSpPr>
        <p:spPr>
          <a:xfrm>
            <a:off x="8333361" y="2517646"/>
            <a:ext cx="404446" cy="40444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39592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28</TotalTime>
  <Words>478</Words>
  <Application>Microsoft Office PowerPoint</Application>
  <PresentationFormat>Widescreen</PresentationFormat>
  <Paragraphs>202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2026-05-18T11:32:02Z</dcterms:created>
  <dcterms:modified xsi:type="dcterms:W3CDTF">2026-05-19T07:09:55Z</dcterms:modified>
</cp:coreProperties>
</file>