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5-17T09:07:02.281" v="424" actId="20577"/>
      <pc:docMkLst>
        <pc:docMk/>
      </pc:docMkLst>
      <pc:sldChg chg="modSp mod">
        <pc:chgData name="Christopher Potter" userId="24ad2ef8db5e8a45" providerId="LiveId" clId="{10AB9FE2-9012-46EF-B18A-C87D5526F6EE}" dt="2026-05-17T08:59:30.136" v="49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7T08:59:19.908" v="45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7T08:59:30.136" v="49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2131082364" sldId="264"/>
        </pc:sldMkLst>
      </pc:sldChg>
      <pc:sldChg chg="modSp add mod">
        <pc:chgData name="Christopher Potter" userId="24ad2ef8db5e8a45" providerId="LiveId" clId="{10AB9FE2-9012-46EF-B18A-C87D5526F6EE}" dt="2026-05-17T09:00:05.642" v="112" actId="20577"/>
        <pc:sldMkLst>
          <pc:docMk/>
          <pc:sldMk cId="3665082443" sldId="264"/>
        </pc:sldMkLst>
        <pc:spChg chg="mod">
          <ac:chgData name="Christopher Potter" userId="24ad2ef8db5e8a45" providerId="LiveId" clId="{10AB9FE2-9012-46EF-B18A-C87D5526F6EE}" dt="2026-05-17T09:00:02.077" v="110" actId="6549"/>
          <ac:spMkLst>
            <pc:docMk/>
            <pc:sldMk cId="3665082443" sldId="264"/>
            <ac:spMk id="2" creationId="{5BB3269D-D36E-7E37-501F-6293A2AA71CF}"/>
          </ac:spMkLst>
        </pc:spChg>
        <pc:spChg chg="mod">
          <ac:chgData name="Christopher Potter" userId="24ad2ef8db5e8a45" providerId="LiveId" clId="{10AB9FE2-9012-46EF-B18A-C87D5526F6EE}" dt="2026-05-17T09:00:05.642" v="112" actId="20577"/>
          <ac:spMkLst>
            <pc:docMk/>
            <pc:sldMk cId="3665082443" sldId="264"/>
            <ac:spMk id="3" creationId="{99C43890-F073-A6D3-AD85-C9BA0A767286}"/>
          </ac:spMkLst>
        </pc:spChg>
      </pc:sldChg>
      <pc:sldChg chg="modSp add mod">
        <pc:chgData name="Christopher Potter" userId="24ad2ef8db5e8a45" providerId="LiveId" clId="{10AB9FE2-9012-46EF-B18A-C87D5526F6EE}" dt="2026-05-17T09:00:23.802" v="128" actId="20577"/>
        <pc:sldMkLst>
          <pc:docMk/>
          <pc:sldMk cId="1299988305" sldId="265"/>
        </pc:sldMkLst>
        <pc:spChg chg="mod">
          <ac:chgData name="Christopher Potter" userId="24ad2ef8db5e8a45" providerId="LiveId" clId="{10AB9FE2-9012-46EF-B18A-C87D5526F6EE}" dt="2026-05-17T09:00:17.945" v="122" actId="20577"/>
          <ac:spMkLst>
            <pc:docMk/>
            <pc:sldMk cId="1299988305" sldId="265"/>
            <ac:spMk id="2" creationId="{3A54260D-9426-4F54-D7AB-39B10F06147B}"/>
          </ac:spMkLst>
        </pc:spChg>
        <pc:spChg chg="mod">
          <ac:chgData name="Christopher Potter" userId="24ad2ef8db5e8a45" providerId="LiveId" clId="{10AB9FE2-9012-46EF-B18A-C87D5526F6EE}" dt="2026-05-17T09:00:23.802" v="128" actId="20577"/>
          <ac:spMkLst>
            <pc:docMk/>
            <pc:sldMk cId="1299988305" sldId="265"/>
            <ac:spMk id="3" creationId="{D2E5BCEF-4FB5-1119-95D2-9CECA6B566E8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3130083590" sldId="265"/>
        </pc:sldMkLst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411464137" sldId="266"/>
        </pc:sldMkLst>
      </pc:sldChg>
      <pc:sldChg chg="modSp add mod">
        <pc:chgData name="Christopher Potter" userId="24ad2ef8db5e8a45" providerId="LiveId" clId="{10AB9FE2-9012-46EF-B18A-C87D5526F6EE}" dt="2026-05-17T09:00:40.748" v="159" actId="20577"/>
        <pc:sldMkLst>
          <pc:docMk/>
          <pc:sldMk cId="2408554878" sldId="266"/>
        </pc:sldMkLst>
        <pc:spChg chg="mod">
          <ac:chgData name="Christopher Potter" userId="24ad2ef8db5e8a45" providerId="LiveId" clId="{10AB9FE2-9012-46EF-B18A-C87D5526F6EE}" dt="2026-05-17T09:00:38.121" v="157" actId="6549"/>
          <ac:spMkLst>
            <pc:docMk/>
            <pc:sldMk cId="2408554878" sldId="266"/>
            <ac:spMk id="2" creationId="{69E4BFA6-AEB4-9841-0241-12EE685F8087}"/>
          </ac:spMkLst>
        </pc:spChg>
        <pc:spChg chg="mod">
          <ac:chgData name="Christopher Potter" userId="24ad2ef8db5e8a45" providerId="LiveId" clId="{10AB9FE2-9012-46EF-B18A-C87D5526F6EE}" dt="2026-05-17T09:00:40.748" v="159" actId="20577"/>
          <ac:spMkLst>
            <pc:docMk/>
            <pc:sldMk cId="2408554878" sldId="266"/>
            <ac:spMk id="3" creationId="{27C6E5E2-EEFD-159E-03E9-C4A76E2BE3DB}"/>
          </ac:spMkLst>
        </pc:spChg>
      </pc:sldChg>
      <pc:sldChg chg="modSp add mod">
        <pc:chgData name="Christopher Potter" userId="24ad2ef8db5e8a45" providerId="LiveId" clId="{10AB9FE2-9012-46EF-B18A-C87D5526F6EE}" dt="2026-05-17T09:00:50.586" v="166" actId="20577"/>
        <pc:sldMkLst>
          <pc:docMk/>
          <pc:sldMk cId="2309885479" sldId="267"/>
        </pc:sldMkLst>
        <pc:spChg chg="mod">
          <ac:chgData name="Christopher Potter" userId="24ad2ef8db5e8a45" providerId="LiveId" clId="{10AB9FE2-9012-46EF-B18A-C87D5526F6EE}" dt="2026-05-17T09:00:48.059" v="163" actId="20577"/>
          <ac:spMkLst>
            <pc:docMk/>
            <pc:sldMk cId="2309885479" sldId="267"/>
            <ac:spMk id="2" creationId="{039B6AEB-0581-FE34-40F3-196C8138617D}"/>
          </ac:spMkLst>
        </pc:spChg>
        <pc:spChg chg="mod">
          <ac:chgData name="Christopher Potter" userId="24ad2ef8db5e8a45" providerId="LiveId" clId="{10AB9FE2-9012-46EF-B18A-C87D5526F6EE}" dt="2026-05-17T09:00:50.586" v="166" actId="20577"/>
          <ac:spMkLst>
            <pc:docMk/>
            <pc:sldMk cId="2309885479" sldId="267"/>
            <ac:spMk id="3" creationId="{2D4D3844-6EFC-D658-00A3-F6B7A96E919F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3532556581" sldId="267"/>
        </pc:sldMkLst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1556371990" sldId="268"/>
        </pc:sldMkLst>
      </pc:sldChg>
      <pc:sldChg chg="modSp add mod">
        <pc:chgData name="Christopher Potter" userId="24ad2ef8db5e8a45" providerId="LiveId" clId="{10AB9FE2-9012-46EF-B18A-C87D5526F6EE}" dt="2026-05-17T09:01:13.001" v="185" actId="20577"/>
        <pc:sldMkLst>
          <pc:docMk/>
          <pc:sldMk cId="2115960901" sldId="268"/>
        </pc:sldMkLst>
        <pc:spChg chg="mod">
          <ac:chgData name="Christopher Potter" userId="24ad2ef8db5e8a45" providerId="LiveId" clId="{10AB9FE2-9012-46EF-B18A-C87D5526F6EE}" dt="2026-05-17T09:01:09.191" v="180" actId="20577"/>
          <ac:spMkLst>
            <pc:docMk/>
            <pc:sldMk cId="2115960901" sldId="268"/>
            <ac:spMk id="2" creationId="{0998CD52-C1A8-BA3A-F2B3-FA277929EFE3}"/>
          </ac:spMkLst>
        </pc:spChg>
        <pc:spChg chg="mod">
          <ac:chgData name="Christopher Potter" userId="24ad2ef8db5e8a45" providerId="LiveId" clId="{10AB9FE2-9012-46EF-B18A-C87D5526F6EE}" dt="2026-05-17T09:01:13.001" v="185" actId="20577"/>
          <ac:spMkLst>
            <pc:docMk/>
            <pc:sldMk cId="2115960901" sldId="268"/>
            <ac:spMk id="3" creationId="{768FF49F-390D-07BF-57FB-628F72AA4BF4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1840364172" sldId="269"/>
        </pc:sldMkLst>
      </pc:sldChg>
      <pc:sldChg chg="modSp add mod">
        <pc:chgData name="Christopher Potter" userId="24ad2ef8db5e8a45" providerId="LiveId" clId="{10AB9FE2-9012-46EF-B18A-C87D5526F6EE}" dt="2026-05-17T09:01:22.887" v="193" actId="20577"/>
        <pc:sldMkLst>
          <pc:docMk/>
          <pc:sldMk cId="2502761033" sldId="269"/>
        </pc:sldMkLst>
        <pc:spChg chg="mod">
          <ac:chgData name="Christopher Potter" userId="24ad2ef8db5e8a45" providerId="LiveId" clId="{10AB9FE2-9012-46EF-B18A-C87D5526F6EE}" dt="2026-05-17T09:01:19.497" v="190" actId="20577"/>
          <ac:spMkLst>
            <pc:docMk/>
            <pc:sldMk cId="2502761033" sldId="269"/>
            <ac:spMk id="2" creationId="{10A794C6-8F7E-AA11-F5EF-A145F23E42C8}"/>
          </ac:spMkLst>
        </pc:spChg>
        <pc:spChg chg="mod">
          <ac:chgData name="Christopher Potter" userId="24ad2ef8db5e8a45" providerId="LiveId" clId="{10AB9FE2-9012-46EF-B18A-C87D5526F6EE}" dt="2026-05-17T09:01:22.887" v="193" actId="20577"/>
          <ac:spMkLst>
            <pc:docMk/>
            <pc:sldMk cId="2502761033" sldId="269"/>
            <ac:spMk id="3" creationId="{4C9F3860-55A1-60CD-84D9-1F99E3AE7EF5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100324239" sldId="270"/>
        </pc:sldMkLst>
      </pc:sldChg>
      <pc:sldChg chg="modSp add mod">
        <pc:chgData name="Christopher Potter" userId="24ad2ef8db5e8a45" providerId="LiveId" clId="{10AB9FE2-9012-46EF-B18A-C87D5526F6EE}" dt="2026-05-17T09:01:45.872" v="227" actId="20577"/>
        <pc:sldMkLst>
          <pc:docMk/>
          <pc:sldMk cId="487458661" sldId="270"/>
        </pc:sldMkLst>
        <pc:spChg chg="mod">
          <ac:chgData name="Christopher Potter" userId="24ad2ef8db5e8a45" providerId="LiveId" clId="{10AB9FE2-9012-46EF-B18A-C87D5526F6EE}" dt="2026-05-17T09:01:40.380" v="225" actId="6549"/>
          <ac:spMkLst>
            <pc:docMk/>
            <pc:sldMk cId="487458661" sldId="270"/>
            <ac:spMk id="2" creationId="{0186239B-C708-9FCE-27BB-5B9A8AC9885E}"/>
          </ac:spMkLst>
        </pc:spChg>
        <pc:spChg chg="mod">
          <ac:chgData name="Christopher Potter" userId="24ad2ef8db5e8a45" providerId="LiveId" clId="{10AB9FE2-9012-46EF-B18A-C87D5526F6EE}" dt="2026-05-17T09:01:45.872" v="227" actId="20577"/>
          <ac:spMkLst>
            <pc:docMk/>
            <pc:sldMk cId="487458661" sldId="270"/>
            <ac:spMk id="3" creationId="{1774C7B6-31B0-FDDB-3CF2-66F4D199C41E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671887576" sldId="271"/>
        </pc:sldMkLst>
      </pc:sldChg>
      <pc:sldChg chg="modSp add mod">
        <pc:chgData name="Christopher Potter" userId="24ad2ef8db5e8a45" providerId="LiveId" clId="{10AB9FE2-9012-46EF-B18A-C87D5526F6EE}" dt="2026-05-17T09:02:13.960" v="251" actId="20577"/>
        <pc:sldMkLst>
          <pc:docMk/>
          <pc:sldMk cId="1400050204" sldId="271"/>
        </pc:sldMkLst>
        <pc:spChg chg="mod">
          <ac:chgData name="Christopher Potter" userId="24ad2ef8db5e8a45" providerId="LiveId" clId="{10AB9FE2-9012-46EF-B18A-C87D5526F6EE}" dt="2026-05-17T09:02:06.476" v="247" actId="20577"/>
          <ac:spMkLst>
            <pc:docMk/>
            <pc:sldMk cId="1400050204" sldId="271"/>
            <ac:spMk id="2" creationId="{9FD06D2D-37F6-3EC5-93DD-6B6A7EE98118}"/>
          </ac:spMkLst>
        </pc:spChg>
        <pc:spChg chg="mod">
          <ac:chgData name="Christopher Potter" userId="24ad2ef8db5e8a45" providerId="LiveId" clId="{10AB9FE2-9012-46EF-B18A-C87D5526F6EE}" dt="2026-05-17T09:02:13.960" v="251" actId="20577"/>
          <ac:spMkLst>
            <pc:docMk/>
            <pc:sldMk cId="1400050204" sldId="271"/>
            <ac:spMk id="3" creationId="{1DC73ACF-B136-BDA4-E7BE-164A7A648357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2052935933" sldId="272"/>
        </pc:sldMkLst>
      </pc:sldChg>
      <pc:sldChg chg="modSp add mod">
        <pc:chgData name="Christopher Potter" userId="24ad2ef8db5e8a45" providerId="LiveId" clId="{10AB9FE2-9012-46EF-B18A-C87D5526F6EE}" dt="2026-05-17T09:02:46.739" v="263" actId="20577"/>
        <pc:sldMkLst>
          <pc:docMk/>
          <pc:sldMk cId="3769308249" sldId="272"/>
        </pc:sldMkLst>
        <pc:spChg chg="mod">
          <ac:chgData name="Christopher Potter" userId="24ad2ef8db5e8a45" providerId="LiveId" clId="{10AB9FE2-9012-46EF-B18A-C87D5526F6EE}" dt="2026-05-17T09:02:43.916" v="259" actId="20577"/>
          <ac:spMkLst>
            <pc:docMk/>
            <pc:sldMk cId="3769308249" sldId="272"/>
            <ac:spMk id="2" creationId="{37F36A8C-9998-744B-42E2-504E437A6233}"/>
          </ac:spMkLst>
        </pc:spChg>
        <pc:spChg chg="mod">
          <ac:chgData name="Christopher Potter" userId="24ad2ef8db5e8a45" providerId="LiveId" clId="{10AB9FE2-9012-46EF-B18A-C87D5526F6EE}" dt="2026-05-17T09:02:46.739" v="263" actId="20577"/>
          <ac:spMkLst>
            <pc:docMk/>
            <pc:sldMk cId="3769308249" sldId="272"/>
            <ac:spMk id="3" creationId="{FA50AFAA-3E6B-C738-A8AA-778D6B7B567A}"/>
          </ac:spMkLst>
        </pc:spChg>
      </pc:sldChg>
      <pc:sldChg chg="modSp add mod">
        <pc:chgData name="Christopher Potter" userId="24ad2ef8db5e8a45" providerId="LiveId" clId="{10AB9FE2-9012-46EF-B18A-C87D5526F6EE}" dt="2026-05-17T09:03:01.984" v="274" actId="20577"/>
        <pc:sldMkLst>
          <pc:docMk/>
          <pc:sldMk cId="847554393" sldId="273"/>
        </pc:sldMkLst>
        <pc:spChg chg="mod">
          <ac:chgData name="Christopher Potter" userId="24ad2ef8db5e8a45" providerId="LiveId" clId="{10AB9FE2-9012-46EF-B18A-C87D5526F6EE}" dt="2026-05-17T09:02:54.224" v="268" actId="20577"/>
          <ac:spMkLst>
            <pc:docMk/>
            <pc:sldMk cId="847554393" sldId="273"/>
            <ac:spMk id="2" creationId="{465FEBCC-6FE7-2AC8-6B91-CA91CA1A5484}"/>
          </ac:spMkLst>
        </pc:spChg>
        <pc:spChg chg="mod">
          <ac:chgData name="Christopher Potter" userId="24ad2ef8db5e8a45" providerId="LiveId" clId="{10AB9FE2-9012-46EF-B18A-C87D5526F6EE}" dt="2026-05-17T09:03:01.984" v="274" actId="20577"/>
          <ac:spMkLst>
            <pc:docMk/>
            <pc:sldMk cId="847554393" sldId="273"/>
            <ac:spMk id="3" creationId="{1F1675CD-68D3-BAD4-8038-5BA340B3C5E6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4098863785" sldId="273"/>
        </pc:sldMkLst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1171261878" sldId="274"/>
        </pc:sldMkLst>
      </pc:sldChg>
      <pc:sldChg chg="modSp add mod">
        <pc:chgData name="Christopher Potter" userId="24ad2ef8db5e8a45" providerId="LiveId" clId="{10AB9FE2-9012-46EF-B18A-C87D5526F6EE}" dt="2026-05-17T09:03:19.637" v="286" actId="20577"/>
        <pc:sldMkLst>
          <pc:docMk/>
          <pc:sldMk cId="1386936122" sldId="274"/>
        </pc:sldMkLst>
        <pc:spChg chg="mod">
          <ac:chgData name="Christopher Potter" userId="24ad2ef8db5e8a45" providerId="LiveId" clId="{10AB9FE2-9012-46EF-B18A-C87D5526F6EE}" dt="2026-05-17T09:03:16.366" v="282" actId="20577"/>
          <ac:spMkLst>
            <pc:docMk/>
            <pc:sldMk cId="1386936122" sldId="274"/>
            <ac:spMk id="2" creationId="{DC64693D-6D8F-3296-B53D-067BF30F953B}"/>
          </ac:spMkLst>
        </pc:spChg>
        <pc:spChg chg="mod">
          <ac:chgData name="Christopher Potter" userId="24ad2ef8db5e8a45" providerId="LiveId" clId="{10AB9FE2-9012-46EF-B18A-C87D5526F6EE}" dt="2026-05-17T09:03:19.637" v="286" actId="20577"/>
          <ac:spMkLst>
            <pc:docMk/>
            <pc:sldMk cId="1386936122" sldId="274"/>
            <ac:spMk id="3" creationId="{BF0ADED5-8980-2759-563A-233C8C6D99AF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901453098" sldId="275"/>
        </pc:sldMkLst>
      </pc:sldChg>
      <pc:sldChg chg="modSp add mod">
        <pc:chgData name="Christopher Potter" userId="24ad2ef8db5e8a45" providerId="LiveId" clId="{10AB9FE2-9012-46EF-B18A-C87D5526F6EE}" dt="2026-05-17T09:03:43.151" v="310" actId="20577"/>
        <pc:sldMkLst>
          <pc:docMk/>
          <pc:sldMk cId="2957628534" sldId="275"/>
        </pc:sldMkLst>
        <pc:spChg chg="mod">
          <ac:chgData name="Christopher Potter" userId="24ad2ef8db5e8a45" providerId="LiveId" clId="{10AB9FE2-9012-46EF-B18A-C87D5526F6EE}" dt="2026-05-17T09:03:36.217" v="306" actId="20577"/>
          <ac:spMkLst>
            <pc:docMk/>
            <pc:sldMk cId="2957628534" sldId="275"/>
            <ac:spMk id="2" creationId="{21ED8CFD-72B7-7DCE-564F-644384BDD05D}"/>
          </ac:spMkLst>
        </pc:spChg>
        <pc:spChg chg="mod">
          <ac:chgData name="Christopher Potter" userId="24ad2ef8db5e8a45" providerId="LiveId" clId="{10AB9FE2-9012-46EF-B18A-C87D5526F6EE}" dt="2026-05-17T09:03:43.151" v="310" actId="20577"/>
          <ac:spMkLst>
            <pc:docMk/>
            <pc:sldMk cId="2957628534" sldId="275"/>
            <ac:spMk id="3" creationId="{4435817D-F40E-A61E-3457-26B98E403E4C}"/>
          </ac:spMkLst>
        </pc:spChg>
      </pc:sldChg>
      <pc:sldChg chg="modSp add mod">
        <pc:chgData name="Christopher Potter" userId="24ad2ef8db5e8a45" providerId="LiveId" clId="{10AB9FE2-9012-46EF-B18A-C87D5526F6EE}" dt="2026-05-17T09:04:00.578" v="324" actId="20577"/>
        <pc:sldMkLst>
          <pc:docMk/>
          <pc:sldMk cId="3071889541" sldId="276"/>
        </pc:sldMkLst>
        <pc:spChg chg="mod">
          <ac:chgData name="Christopher Potter" userId="24ad2ef8db5e8a45" providerId="LiveId" clId="{10AB9FE2-9012-46EF-B18A-C87D5526F6EE}" dt="2026-05-17T09:03:56.285" v="319" actId="20577"/>
          <ac:spMkLst>
            <pc:docMk/>
            <pc:sldMk cId="3071889541" sldId="276"/>
            <ac:spMk id="2" creationId="{43EEC820-52FD-3F60-7D94-78C30B8FCAC1}"/>
          </ac:spMkLst>
        </pc:spChg>
        <pc:spChg chg="mod">
          <ac:chgData name="Christopher Potter" userId="24ad2ef8db5e8a45" providerId="LiveId" clId="{10AB9FE2-9012-46EF-B18A-C87D5526F6EE}" dt="2026-05-17T09:04:00.578" v="324" actId="20577"/>
          <ac:spMkLst>
            <pc:docMk/>
            <pc:sldMk cId="3071889541" sldId="276"/>
            <ac:spMk id="3" creationId="{42D20BE2-9D22-A9AE-EA14-D9905A4641A9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3295770635" sldId="276"/>
        </pc:sldMkLst>
      </pc:sldChg>
      <pc:sldChg chg="modSp add mod">
        <pc:chgData name="Christopher Potter" userId="24ad2ef8db5e8a45" providerId="LiveId" clId="{10AB9FE2-9012-46EF-B18A-C87D5526F6EE}" dt="2026-05-17T09:05:37.740" v="356" actId="20577"/>
        <pc:sldMkLst>
          <pc:docMk/>
          <pc:sldMk cId="1270149328" sldId="277"/>
        </pc:sldMkLst>
        <pc:spChg chg="mod">
          <ac:chgData name="Christopher Potter" userId="24ad2ef8db5e8a45" providerId="LiveId" clId="{10AB9FE2-9012-46EF-B18A-C87D5526F6EE}" dt="2026-05-17T09:05:35.087" v="354" actId="6549"/>
          <ac:spMkLst>
            <pc:docMk/>
            <pc:sldMk cId="1270149328" sldId="277"/>
            <ac:spMk id="2" creationId="{2FE43905-4BFC-8AA1-1B29-E97B473AE20A}"/>
          </ac:spMkLst>
        </pc:spChg>
        <pc:spChg chg="mod">
          <ac:chgData name="Christopher Potter" userId="24ad2ef8db5e8a45" providerId="LiveId" clId="{10AB9FE2-9012-46EF-B18A-C87D5526F6EE}" dt="2026-05-17T09:05:37.740" v="356" actId="20577"/>
          <ac:spMkLst>
            <pc:docMk/>
            <pc:sldMk cId="1270149328" sldId="277"/>
            <ac:spMk id="3" creationId="{9EF3F5FB-E015-D3B8-1E67-F75CC1204116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1646777119" sldId="277"/>
        </pc:sldMkLst>
      </pc:sldChg>
      <pc:sldChg chg="modSp add mod">
        <pc:chgData name="Christopher Potter" userId="24ad2ef8db5e8a45" providerId="LiveId" clId="{10AB9FE2-9012-46EF-B18A-C87D5526F6EE}" dt="2026-05-17T09:05:52.483" v="368" actId="20577"/>
        <pc:sldMkLst>
          <pc:docMk/>
          <pc:sldMk cId="1589037655" sldId="278"/>
        </pc:sldMkLst>
        <pc:spChg chg="mod">
          <ac:chgData name="Christopher Potter" userId="24ad2ef8db5e8a45" providerId="LiveId" clId="{10AB9FE2-9012-46EF-B18A-C87D5526F6EE}" dt="2026-05-17T09:05:48.512" v="364" actId="20577"/>
          <ac:spMkLst>
            <pc:docMk/>
            <pc:sldMk cId="1589037655" sldId="278"/>
            <ac:spMk id="2" creationId="{A33DA369-B7AA-DC14-DE96-B666E8BB7008}"/>
          </ac:spMkLst>
        </pc:spChg>
        <pc:spChg chg="mod">
          <ac:chgData name="Christopher Potter" userId="24ad2ef8db5e8a45" providerId="LiveId" clId="{10AB9FE2-9012-46EF-B18A-C87D5526F6EE}" dt="2026-05-17T09:05:52.483" v="368" actId="20577"/>
          <ac:spMkLst>
            <pc:docMk/>
            <pc:sldMk cId="1589037655" sldId="278"/>
            <ac:spMk id="3" creationId="{2C3D4F7A-A288-85C9-85B2-58D8B3CCFC3F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2023773997" sldId="278"/>
        </pc:sldMkLst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8088997" sldId="279"/>
        </pc:sldMkLst>
      </pc:sldChg>
      <pc:sldChg chg="modSp add mod">
        <pc:chgData name="Christopher Potter" userId="24ad2ef8db5e8a45" providerId="LiveId" clId="{10AB9FE2-9012-46EF-B18A-C87D5526F6EE}" dt="2026-05-17T09:06:03.168" v="374" actId="6549"/>
        <pc:sldMkLst>
          <pc:docMk/>
          <pc:sldMk cId="333127954" sldId="279"/>
        </pc:sldMkLst>
        <pc:spChg chg="mod">
          <ac:chgData name="Christopher Potter" userId="24ad2ef8db5e8a45" providerId="LiveId" clId="{10AB9FE2-9012-46EF-B18A-C87D5526F6EE}" dt="2026-05-17T09:05:59.192" v="372" actId="6549"/>
          <ac:spMkLst>
            <pc:docMk/>
            <pc:sldMk cId="333127954" sldId="279"/>
            <ac:spMk id="2" creationId="{EFD721A4-E5F2-4BC0-1ED2-41D36F2A12E5}"/>
          </ac:spMkLst>
        </pc:spChg>
        <pc:spChg chg="mod">
          <ac:chgData name="Christopher Potter" userId="24ad2ef8db5e8a45" providerId="LiveId" clId="{10AB9FE2-9012-46EF-B18A-C87D5526F6EE}" dt="2026-05-17T09:06:03.168" v="374" actId="6549"/>
          <ac:spMkLst>
            <pc:docMk/>
            <pc:sldMk cId="333127954" sldId="279"/>
            <ac:spMk id="3" creationId="{6E694BCC-5A3E-44D7-FCDE-B6E867E232D4}"/>
          </ac:spMkLst>
        </pc:spChg>
      </pc:sldChg>
      <pc:sldChg chg="modSp add mod">
        <pc:chgData name="Christopher Potter" userId="24ad2ef8db5e8a45" providerId="LiveId" clId="{10AB9FE2-9012-46EF-B18A-C87D5526F6EE}" dt="2026-05-17T09:06:25.629" v="396" actId="6549"/>
        <pc:sldMkLst>
          <pc:docMk/>
          <pc:sldMk cId="461066181" sldId="280"/>
        </pc:sldMkLst>
        <pc:spChg chg="mod">
          <ac:chgData name="Christopher Potter" userId="24ad2ef8db5e8a45" providerId="LiveId" clId="{10AB9FE2-9012-46EF-B18A-C87D5526F6EE}" dt="2026-05-17T09:06:19.278" v="390" actId="20577"/>
          <ac:spMkLst>
            <pc:docMk/>
            <pc:sldMk cId="461066181" sldId="280"/>
            <ac:spMk id="2" creationId="{3F37DCA9-725C-C8FE-2C1B-2B086A8D63BF}"/>
          </ac:spMkLst>
        </pc:spChg>
        <pc:spChg chg="mod">
          <ac:chgData name="Christopher Potter" userId="24ad2ef8db5e8a45" providerId="LiveId" clId="{10AB9FE2-9012-46EF-B18A-C87D5526F6EE}" dt="2026-05-17T09:06:25.629" v="396" actId="6549"/>
          <ac:spMkLst>
            <pc:docMk/>
            <pc:sldMk cId="461066181" sldId="280"/>
            <ac:spMk id="3" creationId="{41837714-870B-9A48-E828-1D78905CB4C8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2855267953" sldId="280"/>
        </pc:sldMkLst>
      </pc:sldChg>
      <pc:sldChg chg="modSp add mod">
        <pc:chgData name="Christopher Potter" userId="24ad2ef8db5e8a45" providerId="LiveId" clId="{10AB9FE2-9012-46EF-B18A-C87D5526F6EE}" dt="2026-05-17T09:06:41.192" v="410" actId="20577"/>
        <pc:sldMkLst>
          <pc:docMk/>
          <pc:sldMk cId="312680869" sldId="281"/>
        </pc:sldMkLst>
        <pc:spChg chg="mod">
          <ac:chgData name="Christopher Potter" userId="24ad2ef8db5e8a45" providerId="LiveId" clId="{10AB9FE2-9012-46EF-B18A-C87D5526F6EE}" dt="2026-05-17T09:06:38.155" v="406" actId="6549"/>
          <ac:spMkLst>
            <pc:docMk/>
            <pc:sldMk cId="312680869" sldId="281"/>
            <ac:spMk id="2" creationId="{9CDB0F48-F881-E9A6-1828-6B9AB4C4DD77}"/>
          </ac:spMkLst>
        </pc:spChg>
        <pc:spChg chg="mod">
          <ac:chgData name="Christopher Potter" userId="24ad2ef8db5e8a45" providerId="LiveId" clId="{10AB9FE2-9012-46EF-B18A-C87D5526F6EE}" dt="2026-05-17T09:06:41.192" v="410" actId="20577"/>
          <ac:spMkLst>
            <pc:docMk/>
            <pc:sldMk cId="312680869" sldId="281"/>
            <ac:spMk id="3" creationId="{3C73223D-8A30-E008-8F58-5CDE1D11709D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2222326905" sldId="281"/>
        </pc:sldMkLst>
      </pc:sldChg>
      <pc:sldChg chg="modSp add mod">
        <pc:chgData name="Christopher Potter" userId="24ad2ef8db5e8a45" providerId="LiveId" clId="{10AB9FE2-9012-46EF-B18A-C87D5526F6EE}" dt="2026-05-17T09:07:02.281" v="424" actId="20577"/>
        <pc:sldMkLst>
          <pc:docMk/>
          <pc:sldMk cId="922001661" sldId="282"/>
        </pc:sldMkLst>
        <pc:spChg chg="mod">
          <ac:chgData name="Christopher Potter" userId="24ad2ef8db5e8a45" providerId="LiveId" clId="{10AB9FE2-9012-46EF-B18A-C87D5526F6EE}" dt="2026-05-17T09:06:54.606" v="419" actId="20577"/>
          <ac:spMkLst>
            <pc:docMk/>
            <pc:sldMk cId="922001661" sldId="282"/>
            <ac:spMk id="2" creationId="{944EC304-574B-94D1-3119-5C8A66317F2F}"/>
          </ac:spMkLst>
        </pc:spChg>
        <pc:spChg chg="mod">
          <ac:chgData name="Christopher Potter" userId="24ad2ef8db5e8a45" providerId="LiveId" clId="{10AB9FE2-9012-46EF-B18A-C87D5526F6EE}" dt="2026-05-17T09:07:02.281" v="424" actId="20577"/>
          <ac:spMkLst>
            <pc:docMk/>
            <pc:sldMk cId="922001661" sldId="282"/>
            <ac:spMk id="3" creationId="{09D04A81-E8EC-468B-D633-79F8B400C3BB}"/>
          </ac:spMkLst>
        </pc:spChg>
      </pc:sldChg>
      <pc:sldChg chg="add del">
        <pc:chgData name="Christopher Potter" userId="24ad2ef8db5e8a45" providerId="LiveId" clId="{10AB9FE2-9012-46EF-B18A-C87D5526F6EE}" dt="2026-05-17T08:59:26.515" v="46" actId="47"/>
        <pc:sldMkLst>
          <pc:docMk/>
          <pc:sldMk cId="162578456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5E8A9-FD50-4BFE-AD69-8813E8C43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06D2D-37F6-3EC5-93DD-6B6A7EE98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–2.87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C73ACF-B136-BDA4-E7BE-164A7A64835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C73ACF-B136-BDA4-E7BE-164A7A648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4160A-A261-3D27-93A5-05F3DB4C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36A8C-9998-744B-42E2-504E437A62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0.374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50AFAA-3E6B-C738-A8AA-778D6B7B567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50AFAA-3E6B-C738-A8AA-778D6B7B5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3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B844B-D169-A9F0-E947-324E38CFD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5FEBCC-6FE7-2AC8-6B91-CA91CA1A54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6.449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1675CD-68D3-BAD4-8038-5BA340B3C5E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1675CD-68D3-BAD4-8038-5BA340B3C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5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D00E8-2D4B-72B4-BD03-4E9DE3EA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4693D-6D8F-3296-B53D-067BF30F95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2.718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0ADED5-8980-2759-563A-233C8C6D99A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0ADED5-8980-2759-563A-233C8C6D9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6CB3-9CC4-1DD0-12EE-03946AFC2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D8CFD-72B7-7DCE-564F-644384BDD0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–7.62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435817D-F40E-A61E-3457-26B98E403E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435817D-F40E-A61E-3457-26B98E403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4568-7C67-52E4-8DE3-18712ECA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EC820-52FD-3F60-7D94-78C30B8FCA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15.004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20BE2-9D22-A9AE-EA14-D9905A4641A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20BE2-9D22-A9AE-EA14-D9905A46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8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A262-1DF0-86B3-DE5F-1A5B6D34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E43905-4BFC-8AA1-1B29-E97B473AE2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23.49 to the nearest whole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F3F5FB-E015-D3B8-1E67-F75CC120411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F3F5FB-E015-D3B8-1E67-F75CC1204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1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FBDA-F193-339D-7E81-F834CDD5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DA369-B7AA-DC14-DE96-B666E8BB70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8.055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3D4F7A-A288-85C9-85B2-58D8B3CCFC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8.06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3D4F7A-A288-85C9-85B2-58D8B3CCF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9AE0D-835A-71CA-65D2-B66CC2F1F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721A4-E5F2-4BC0-1ED2-41D36F2A12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4.36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694BCC-5A3E-44D7-FCDE-B6E867E232D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694BCC-5A3E-44D7-FCDE-B6E867E23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8782-AC68-DA3D-9143-C3F5C026D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37DCA9-725C-C8FE-2C1B-2B086A8D63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–0.443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837714-870B-9A48-E828-1D78905CB4C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837714-870B-9A48-E828-1D78905CB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4.83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9AF8-16AB-8533-B221-9F0F3841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DB0F48-F881-E9A6-1828-6B9AB4C4DD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11.505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73223D-8A30-E008-8F58-5CDE1D11709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73223D-8A30-E008-8F58-5CDE1D117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BE82-08FB-05A3-58FE-8C40A6D1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EC304-574B-94D1-3119-5C8A66317F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27.608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D04A81-E8EC-468B-D633-79F8B400C3B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27.61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D04A81-E8EC-468B-D633-79F8B400C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EA05E-AC87-F3D4-5F6E-38BAAEC8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B3269D-D36E-7E37-501F-6293A2AA71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–3.27 to the nearest integer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C43890-F073-A6D3-AD85-C9BA0A76728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C43890-F073-A6D3-AD85-C9BA0A767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0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564BF-D626-68A4-9A01-49C7F00E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4260D-9426-4F54-D7AB-39B10F0614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7.492 to 2 decimal places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E5BCEF-4FB5-1119-95D2-9CECA6B566E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7.49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E5BCEF-4FB5-1119-95D2-9CECA6B56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9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808E-C84A-B2CA-5903-180953D8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E4BFA6-AEB4-9841-0241-12EE685F80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12.6 to the nearest whole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C6E5E2-EEFD-159E-03E9-C4A76E2BE3D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C6E5E2-EEFD-159E-03E9-C4A76E2BE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5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746AA-F210-6188-AC3B-B671EBCA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9B6AEB-0581-FE34-40F3-196C813861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5.04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4D3844-6EFC-D658-00A3-F6B7A96E919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4D3844-6EFC-D658-00A3-F6B7A96E9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480AA-8FF3-4960-E148-AA4C453B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8CD52-C1A8-BA3A-F2B3-FA277929EF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9.995 to 2 decimal place2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8FF49F-390D-07BF-57FB-628F72AA4BF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8FF49F-390D-07BF-57FB-628F72AA4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9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FA73B-F63B-8BA9-1F90-17CC36E1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794C6-8F7E-AA11-F5EF-A145F23E42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3.141 to 1 decimal 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9F3860-55A1-60CD-84D9-1F99E3AE7EF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9F3860-55A1-60CD-84D9-1F99E3AE7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7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FC41-ECFD-D769-081A-50AD3C5B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6239B-C708-9FCE-27BB-5B9A8AC988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Round 18.51 to the nearest whole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74C7B6-31B0-FDDB-3CF2-66F4D199C41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74C7B6-31B0-FDDB-3CF2-66F4D199C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4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21</TotalTime>
  <Words>153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Rounding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2026-05-17T08:45:11Z</dcterms:created>
  <dcterms:modified xsi:type="dcterms:W3CDTF">2026-05-17T09:07:07Z</dcterms:modified>
</cp:coreProperties>
</file>