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7" autoAdjust="0"/>
    <p:restoredTop sz="94660"/>
  </p:normalViewPr>
  <p:slideViewPr>
    <p:cSldViewPr snapToGrid="0">
      <p:cViewPr varScale="1">
        <p:scale>
          <a:sx n="59" d="100"/>
          <a:sy n="59" d="100"/>
        </p:scale>
        <p:origin x="8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17/05/2026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4170D2-D74E-D83B-CBFB-93E474368C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3263C4-548B-467E-8646-9B49B60555EC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57001F-C34A-1C06-8F25-C53282C098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A5C4B6-945E-C65E-16BB-C1C1264641CB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Rounding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17 May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93F5EC-754F-E237-8743-CBD55FBA7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C44EC38-69C6-0E11-0DE7-12686C2328B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Round 3084 to the nearest 100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4B379A2-AC72-4102-1CC5-97FA44F6B501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350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4B379A2-AC72-4102-1CC5-97FA44F6B5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880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F610C0-8E4B-1297-FFF1-AE4D034B61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94D5A9-8F58-7E53-4709-7281E6BD6BC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Round 6499 to the nearest 1000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6CF8EC5-AF7C-A13B-BEC3-D347E1561BFE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6000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6CF8EC5-AF7C-A13B-BEC3-D347E1561B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994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C744E5-2C64-430A-2DA8-9C27B2069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40BFC4-864F-D63E-D2A8-383803617FF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Round 1157 to the nearest 100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0D583E6-B70B-CC18-9F35-83FEA94A2ACB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1200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0D583E6-B70B-CC18-9F35-83FEA94A2A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963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22BDF8-FE3A-3EED-9A93-EF3FFF73F4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A8674C-5347-3DA2-8384-E91B5F0F246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Round 94 to the nearest 10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FB04E31-4615-179B-FD9E-491DCE73E432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FB04E31-4615-179B-FD9E-491DCE73E4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312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F39588-6370-7EE8-CAEC-6B08294F2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76EE98-879E-9109-4977-DECF1FC0868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Round 28760 to the nearest 1000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D633E98-45BB-6ADB-41E3-3FAB16F67825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29000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D633E98-45BB-6ADB-41E3-3FAB16F678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498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CC5F71-6D8C-D09E-F79B-B3B7435BB0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61EED1-D721-C2A7-3AB1-16A735BE780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Round 432 to the nearest 10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CE7B4AD-0854-3DD7-D09D-A1275E40F8C1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430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CE7B4AD-0854-3DD7-D09D-A1275E40F8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825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CC4435-DD3C-6529-E03E-A578F7AC8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FD8EC77-C00D-914A-DEBF-2F6769B9906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Round 55240 to the nearest 1000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0C1D763-3A90-3A7A-8941-4B9649AC4B04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55000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0C1D763-3A90-3A7A-8941-4B9649AC4B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93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3621E-E185-0E7D-BAED-C7AF5EBD5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C31606F-7469-7F6B-3F03-1B55F361208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Round 1958 to the nearest 100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7A44233-10E8-C638-3C2C-FEF7BA542815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2000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7A44233-10E8-C638-3C2C-FEF7BA5428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10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0E5BA-B793-C23C-3BBE-A99DDDBE08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70C2C8-4883-692B-1E09-AE7DEA92BF1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Round 109 to the nearest 10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7DCBB8F-F36B-2C3F-13E8-7B8AD45F3DF9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110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7DCBB8F-F36B-2C3F-13E8-7B8AD45F3D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921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24001-4F25-CAFA-89FC-3182B3465A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99365D-D598-3C6A-4ED1-0A32C5A80F1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Round 3620 to the nearest 1000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0EDC479-55F9-BF32-E4D5-19E2499FB7F0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4000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0EDC479-55F9-BF32-E4D5-19E2499FB7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842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A273C3-13E8-DCAA-6AAE-1E808195E5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Round 347 to the nearest 10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9C67E23-B462-870D-6D4B-7F8B0A059A0A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350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9C67E23-B462-870D-6D4B-7F8B0A059A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178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9BFC7E-FBEA-7A65-4C92-5697869C4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F5D8CF3-55B7-722C-F3EC-7419362A5E4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Round 8754 to the nearest 100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55E9149-2E91-18F2-01E8-6B01FA2FB380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8800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55E9149-2E91-18F2-01E8-6B01FA2FB3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802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02C5BB-FC8F-433A-C997-CDEFE3D651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368066-6610-3B58-A003-C0164500498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Round 347 to the nearest 10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60BA4A4-BF55-C01A-F795-E6B1A7D0A77B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350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60BA4A4-BF55-C01A-F795-E6B1A7D0A7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320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C6F399-763B-2FB2-CD64-FEBF79102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3A071B-B4AB-BA02-C299-CB5E1E3BC46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Round 5820 to the nearest 1000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8515FD6-C245-2BCF-FE0E-FE7A9D3447AD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6000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8515FD6-C245-2BCF-FE0E-FE7A9D3447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687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CCEFCE-A135-A659-2E32-A6C52C8C9E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4A5C11-88A9-3CC0-718F-51C43AB292A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Round 763 to the nearest 100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956CF8F-6F88-0111-ED8E-C58E82C6700A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800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956CF8F-6F88-0111-ED8E-C58E82C670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85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EC929E-0BA7-F4B5-FF82-536DCC5CC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6B50364-F86D-8794-5398-D7D8EE9DF64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Round 19478 to the nearest 1000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E37CD43-0D5B-0663-CFB6-D39087D4ADA0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19000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E37CD43-0D5B-0663-CFB6-D39087D4AD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63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6D2D09-79AF-D1D6-458A-78BF4F387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685C15-E21E-DB39-3301-E94A8069BAA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Round 88 to the nearest 10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90C2F7E-DF97-D244-8F49-78AFB6982424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90C2F7E-DF97-D244-8F49-78AFB69824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977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3640F8-247D-8B3B-67B4-8D2A92FA1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D3344B-AAFC-72A6-9DEB-960B87361E0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Round 2649 to the nearest 100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33D72E2-4186-7CC6-30F9-D3CF4758C0AC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2600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33D72E2-4186-7CC6-30F9-D3CF4758C0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907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880C54-A09E-D70E-5846-CF698670C4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F81404-1B4B-9A41-6C77-B25DFFF3F26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Round 41320 to the nearest 1000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98C17C3-E70C-B39B-1BE5-EF28F8560469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41000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98C17C3-E70C-B39B-1BE5-EF28F85604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208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35DD9F-C92B-2648-4B9E-46CACACAC5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A725F9-709D-BF72-C71F-DA80C92C11D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Round 572 to the nearest 10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A090D25-B5E6-C5D7-B489-2F1AFBB990D7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570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A090D25-B5E6-C5D7-B489-2F1AFBB990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978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99C0925-07C5-49D5-8D8D-A13F46C1A23B}" vid="{69CAFDAA-1B26-431A-96C0-EBA370EF12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7</TotalTime>
  <Words>142</Words>
  <Application>Microsoft Office PowerPoint</Application>
  <PresentationFormat>Widescreen</PresentationFormat>
  <Paragraphs>42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Cambria Math</vt:lpstr>
      <vt:lpstr>1_Office Theme</vt:lpstr>
      <vt:lpstr>Rounding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1</cp:revision>
  <dcterms:created xsi:type="dcterms:W3CDTF">2026-05-17T08:45:11Z</dcterms:created>
  <dcterms:modified xsi:type="dcterms:W3CDTF">2026-05-17T08:52:49Z</dcterms:modified>
</cp:coreProperties>
</file>