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3"/>
  </p:notes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r Potter" userId="24ad2ef8db5e8a45" providerId="LiveId" clId="{10AB9FE2-9012-46EF-B18A-C87D5526F6EE}"/>
    <pc:docChg chg="custSel addSld delSld modSld modMainMaster">
      <pc:chgData name="Christopher Potter" userId="24ad2ef8db5e8a45" providerId="LiveId" clId="{10AB9FE2-9012-46EF-B18A-C87D5526F6EE}" dt="2026-05-16T22:44:20.103" v="296"/>
      <pc:docMkLst>
        <pc:docMk/>
      </pc:docMkLst>
      <pc:sldChg chg="setBg">
        <pc:chgData name="Christopher Potter" userId="24ad2ef8db5e8a45" providerId="LiveId" clId="{10AB9FE2-9012-46EF-B18A-C87D5526F6EE}" dt="2026-05-16T13:40:23.811" v="292"/>
        <pc:sldMkLst>
          <pc:docMk/>
          <pc:sldMk cId="1083552615" sldId="262"/>
        </pc:sldMkLst>
      </pc:sldChg>
      <pc:sldChg chg="modSp">
        <pc:chgData name="Christopher Potter" userId="24ad2ef8db5e8a45" providerId="LiveId" clId="{10AB9FE2-9012-46EF-B18A-C87D5526F6EE}" dt="2026-05-16T13:29:11.212" v="16" actId="6549"/>
        <pc:sldMkLst>
          <pc:docMk/>
          <pc:sldMk cId="2091781012" sldId="263"/>
        </pc:sldMkLst>
        <pc:spChg chg="mod">
          <ac:chgData name="Christopher Potter" userId="24ad2ef8db5e8a45" providerId="LiveId" clId="{10AB9FE2-9012-46EF-B18A-C87D5526F6EE}" dt="2026-05-16T13:29:11.212" v="16" actId="6549"/>
          <ac:spMkLst>
            <pc:docMk/>
            <pc:sldMk cId="2091781012" sldId="263"/>
            <ac:spMk id="3" creationId="{CC75043C-992F-C1FA-95C6-A1316B68AAB7}"/>
          </ac:spMkLst>
        </pc:spChg>
        <pc:graphicFrameChg chg="mod">
          <ac:chgData name="Christopher Potter" userId="24ad2ef8db5e8a45" providerId="LiveId" clId="{10AB9FE2-9012-46EF-B18A-C87D5526F6EE}" dt="2026-05-16T13:29:07.387" v="13" actId="20577"/>
          <ac:graphicFrameMkLst>
            <pc:docMk/>
            <pc:sldMk cId="2091781012" sldId="263"/>
            <ac:graphicFrameMk id="4" creationId="{D3B37087-528B-0753-AEC5-81E4B9DCE843}"/>
          </ac:graphicFrameMkLst>
        </pc:graphicFrameChg>
      </pc:sldChg>
      <pc:sldChg chg="modSp add">
        <pc:chgData name="Christopher Potter" userId="24ad2ef8db5e8a45" providerId="LiveId" clId="{10AB9FE2-9012-46EF-B18A-C87D5526F6EE}" dt="2026-05-16T13:29:42.848" v="48" actId="6549"/>
        <pc:sldMkLst>
          <pc:docMk/>
          <pc:sldMk cId="427114774" sldId="264"/>
        </pc:sldMkLst>
        <pc:spChg chg="mod">
          <ac:chgData name="Christopher Potter" userId="24ad2ef8db5e8a45" providerId="LiveId" clId="{10AB9FE2-9012-46EF-B18A-C87D5526F6EE}" dt="2026-05-16T13:29:42.848" v="48" actId="6549"/>
          <ac:spMkLst>
            <pc:docMk/>
            <pc:sldMk cId="427114774" sldId="264"/>
            <ac:spMk id="3" creationId="{CD6430F6-8CF4-CDEE-D605-2A984C5570DA}"/>
          </ac:spMkLst>
        </pc:spChg>
        <pc:graphicFrameChg chg="mod">
          <ac:chgData name="Christopher Potter" userId="24ad2ef8db5e8a45" providerId="LiveId" clId="{10AB9FE2-9012-46EF-B18A-C87D5526F6EE}" dt="2026-05-16T13:29:39.860" v="46" actId="6549"/>
          <ac:graphicFrameMkLst>
            <pc:docMk/>
            <pc:sldMk cId="427114774" sldId="264"/>
            <ac:graphicFrameMk id="4" creationId="{6FB19944-1E58-EDF0-9C2C-9EE70A653983}"/>
          </ac:graphicFrameMkLst>
        </pc:graphicFrameChg>
      </pc:sldChg>
      <pc:sldChg chg="del">
        <pc:chgData name="Christopher Potter" userId="24ad2ef8db5e8a45" providerId="LiveId" clId="{10AB9FE2-9012-46EF-B18A-C87D5526F6EE}" dt="2026-05-15T18:09:51.286" v="0" actId="47"/>
        <pc:sldMkLst>
          <pc:docMk/>
          <pc:sldMk cId="587567744" sldId="264"/>
        </pc:sldMkLst>
      </pc:sldChg>
      <pc:sldChg chg="del">
        <pc:chgData name="Christopher Potter" userId="24ad2ef8db5e8a45" providerId="LiveId" clId="{10AB9FE2-9012-46EF-B18A-C87D5526F6EE}" dt="2026-05-15T18:09:51.286" v="0" actId="47"/>
        <pc:sldMkLst>
          <pc:docMk/>
          <pc:sldMk cId="1980959544" sldId="265"/>
        </pc:sldMkLst>
      </pc:sldChg>
      <pc:sldChg chg="modSp add">
        <pc:chgData name="Christopher Potter" userId="24ad2ef8db5e8a45" providerId="LiveId" clId="{10AB9FE2-9012-46EF-B18A-C87D5526F6EE}" dt="2026-05-16T13:30:13.746" v="65" actId="6549"/>
        <pc:sldMkLst>
          <pc:docMk/>
          <pc:sldMk cId="3489844893" sldId="265"/>
        </pc:sldMkLst>
        <pc:spChg chg="mod">
          <ac:chgData name="Christopher Potter" userId="24ad2ef8db5e8a45" providerId="LiveId" clId="{10AB9FE2-9012-46EF-B18A-C87D5526F6EE}" dt="2026-05-16T13:30:13.746" v="65" actId="6549"/>
          <ac:spMkLst>
            <pc:docMk/>
            <pc:sldMk cId="3489844893" sldId="265"/>
            <ac:spMk id="3" creationId="{B4660D99-6291-D8D7-1995-85E061F7F880}"/>
          </ac:spMkLst>
        </pc:spChg>
        <pc:graphicFrameChg chg="mod">
          <ac:chgData name="Christopher Potter" userId="24ad2ef8db5e8a45" providerId="LiveId" clId="{10AB9FE2-9012-46EF-B18A-C87D5526F6EE}" dt="2026-05-16T13:30:09.637" v="63" actId="6549"/>
          <ac:graphicFrameMkLst>
            <pc:docMk/>
            <pc:sldMk cId="3489844893" sldId="265"/>
            <ac:graphicFrameMk id="4" creationId="{BF9E3AF1-0A4C-C2D3-E0CF-7CD9C4C12677}"/>
          </ac:graphicFrameMkLst>
        </pc:graphicFrameChg>
      </pc:sldChg>
      <pc:sldChg chg="del">
        <pc:chgData name="Christopher Potter" userId="24ad2ef8db5e8a45" providerId="LiveId" clId="{10AB9FE2-9012-46EF-B18A-C87D5526F6EE}" dt="2026-05-15T18:09:51.286" v="0" actId="47"/>
        <pc:sldMkLst>
          <pc:docMk/>
          <pc:sldMk cId="1914189983" sldId="266"/>
        </pc:sldMkLst>
      </pc:sldChg>
      <pc:sldChg chg="modSp add">
        <pc:chgData name="Christopher Potter" userId="24ad2ef8db5e8a45" providerId="LiveId" clId="{10AB9FE2-9012-46EF-B18A-C87D5526F6EE}" dt="2026-05-16T13:30:38.930" v="78" actId="6549"/>
        <pc:sldMkLst>
          <pc:docMk/>
          <pc:sldMk cId="3664300278" sldId="266"/>
        </pc:sldMkLst>
        <pc:spChg chg="mod">
          <ac:chgData name="Christopher Potter" userId="24ad2ef8db5e8a45" providerId="LiveId" clId="{10AB9FE2-9012-46EF-B18A-C87D5526F6EE}" dt="2026-05-16T13:30:38.930" v="78" actId="6549"/>
          <ac:spMkLst>
            <pc:docMk/>
            <pc:sldMk cId="3664300278" sldId="266"/>
            <ac:spMk id="3" creationId="{EE522E4E-6136-B0C1-A875-A76686B85DF0}"/>
          </ac:spMkLst>
        </pc:spChg>
        <pc:graphicFrameChg chg="mod">
          <ac:chgData name="Christopher Potter" userId="24ad2ef8db5e8a45" providerId="LiveId" clId="{10AB9FE2-9012-46EF-B18A-C87D5526F6EE}" dt="2026-05-16T13:30:34.464" v="74" actId="6549"/>
          <ac:graphicFrameMkLst>
            <pc:docMk/>
            <pc:sldMk cId="3664300278" sldId="266"/>
            <ac:graphicFrameMk id="4" creationId="{2E12052F-F121-394E-83A8-D6E6F7E2DC82}"/>
          </ac:graphicFrameMkLst>
        </pc:graphicFrameChg>
      </pc:sldChg>
      <pc:sldChg chg="modSp add">
        <pc:chgData name="Christopher Potter" userId="24ad2ef8db5e8a45" providerId="LiveId" clId="{10AB9FE2-9012-46EF-B18A-C87D5526F6EE}" dt="2026-05-16T13:30:55.820" v="88" actId="6549"/>
        <pc:sldMkLst>
          <pc:docMk/>
          <pc:sldMk cId="2049046190" sldId="267"/>
        </pc:sldMkLst>
        <pc:spChg chg="mod">
          <ac:chgData name="Christopher Potter" userId="24ad2ef8db5e8a45" providerId="LiveId" clId="{10AB9FE2-9012-46EF-B18A-C87D5526F6EE}" dt="2026-05-16T13:30:55.820" v="88" actId="6549"/>
          <ac:spMkLst>
            <pc:docMk/>
            <pc:sldMk cId="2049046190" sldId="267"/>
            <ac:spMk id="3" creationId="{0D838CE0-AF88-EDD7-6181-EEB6EE568E57}"/>
          </ac:spMkLst>
        </pc:spChg>
        <pc:graphicFrameChg chg="mod">
          <ac:chgData name="Christopher Potter" userId="24ad2ef8db5e8a45" providerId="LiveId" clId="{10AB9FE2-9012-46EF-B18A-C87D5526F6EE}" dt="2026-05-16T13:30:50.207" v="86" actId="6549"/>
          <ac:graphicFrameMkLst>
            <pc:docMk/>
            <pc:sldMk cId="2049046190" sldId="267"/>
            <ac:graphicFrameMk id="4" creationId="{680351FF-8FA7-BD99-31BD-55003DEA75E7}"/>
          </ac:graphicFrameMkLst>
        </pc:graphicFrameChg>
      </pc:sldChg>
      <pc:sldChg chg="del">
        <pc:chgData name="Christopher Potter" userId="24ad2ef8db5e8a45" providerId="LiveId" clId="{10AB9FE2-9012-46EF-B18A-C87D5526F6EE}" dt="2026-05-15T18:09:51.286" v="0" actId="47"/>
        <pc:sldMkLst>
          <pc:docMk/>
          <pc:sldMk cId="2552075165" sldId="267"/>
        </pc:sldMkLst>
      </pc:sldChg>
      <pc:sldChg chg="modSp add">
        <pc:chgData name="Christopher Potter" userId="24ad2ef8db5e8a45" providerId="LiveId" clId="{10AB9FE2-9012-46EF-B18A-C87D5526F6EE}" dt="2026-05-16T13:31:18.633" v="99" actId="404"/>
        <pc:sldMkLst>
          <pc:docMk/>
          <pc:sldMk cId="269048667" sldId="268"/>
        </pc:sldMkLst>
        <pc:graphicFrameChg chg="mod">
          <ac:chgData name="Christopher Potter" userId="24ad2ef8db5e8a45" providerId="LiveId" clId="{10AB9FE2-9012-46EF-B18A-C87D5526F6EE}" dt="2026-05-16T13:31:18.633" v="99" actId="404"/>
          <ac:graphicFrameMkLst>
            <pc:docMk/>
            <pc:sldMk cId="269048667" sldId="268"/>
            <ac:graphicFrameMk id="4" creationId="{F4A212F2-1F4E-B272-297F-B80C298C6F58}"/>
          </ac:graphicFrameMkLst>
        </pc:graphicFrameChg>
      </pc:sldChg>
      <pc:sldChg chg="del">
        <pc:chgData name="Christopher Potter" userId="24ad2ef8db5e8a45" providerId="LiveId" clId="{10AB9FE2-9012-46EF-B18A-C87D5526F6EE}" dt="2026-05-15T18:09:51.286" v="0" actId="47"/>
        <pc:sldMkLst>
          <pc:docMk/>
          <pc:sldMk cId="2465284626" sldId="268"/>
        </pc:sldMkLst>
      </pc:sldChg>
      <pc:sldChg chg="modSp add">
        <pc:chgData name="Christopher Potter" userId="24ad2ef8db5e8a45" providerId="LiveId" clId="{10AB9FE2-9012-46EF-B18A-C87D5526F6EE}" dt="2026-05-16T13:31:44.232" v="109" actId="6549"/>
        <pc:sldMkLst>
          <pc:docMk/>
          <pc:sldMk cId="822296444" sldId="269"/>
        </pc:sldMkLst>
        <pc:graphicFrameChg chg="mod">
          <ac:chgData name="Christopher Potter" userId="24ad2ef8db5e8a45" providerId="LiveId" clId="{10AB9FE2-9012-46EF-B18A-C87D5526F6EE}" dt="2026-05-16T13:31:44.232" v="109" actId="6549"/>
          <ac:graphicFrameMkLst>
            <pc:docMk/>
            <pc:sldMk cId="822296444" sldId="269"/>
            <ac:graphicFrameMk id="4" creationId="{B1FAC7F9-AF29-CFCD-A457-FBF7BE7C5074}"/>
          </ac:graphicFrameMkLst>
        </pc:graphicFrameChg>
      </pc:sldChg>
      <pc:sldChg chg="del">
        <pc:chgData name="Christopher Potter" userId="24ad2ef8db5e8a45" providerId="LiveId" clId="{10AB9FE2-9012-46EF-B18A-C87D5526F6EE}" dt="2026-05-15T18:09:51.286" v="0" actId="47"/>
        <pc:sldMkLst>
          <pc:docMk/>
          <pc:sldMk cId="1253047037" sldId="269"/>
        </pc:sldMkLst>
      </pc:sldChg>
      <pc:sldChg chg="del">
        <pc:chgData name="Christopher Potter" userId="24ad2ef8db5e8a45" providerId="LiveId" clId="{10AB9FE2-9012-46EF-B18A-C87D5526F6EE}" dt="2026-05-15T18:09:51.286" v="0" actId="47"/>
        <pc:sldMkLst>
          <pc:docMk/>
          <pc:sldMk cId="1860424580" sldId="270"/>
        </pc:sldMkLst>
      </pc:sldChg>
      <pc:sldChg chg="modSp add">
        <pc:chgData name="Christopher Potter" userId="24ad2ef8db5e8a45" providerId="LiveId" clId="{10AB9FE2-9012-46EF-B18A-C87D5526F6EE}" dt="2026-05-16T13:32:20.899" v="122" actId="6549"/>
        <pc:sldMkLst>
          <pc:docMk/>
          <pc:sldMk cId="2978929596" sldId="270"/>
        </pc:sldMkLst>
        <pc:spChg chg="mod">
          <ac:chgData name="Christopher Potter" userId="24ad2ef8db5e8a45" providerId="LiveId" clId="{10AB9FE2-9012-46EF-B18A-C87D5526F6EE}" dt="2026-05-16T13:32:20.899" v="122" actId="6549"/>
          <ac:spMkLst>
            <pc:docMk/>
            <pc:sldMk cId="2978929596" sldId="270"/>
            <ac:spMk id="3" creationId="{E9DEC9AC-3004-C8D3-FFB7-A55F05009528}"/>
          </ac:spMkLst>
        </pc:spChg>
        <pc:graphicFrameChg chg="mod">
          <ac:chgData name="Christopher Potter" userId="24ad2ef8db5e8a45" providerId="LiveId" clId="{10AB9FE2-9012-46EF-B18A-C87D5526F6EE}" dt="2026-05-16T13:32:16.682" v="120" actId="6549"/>
          <ac:graphicFrameMkLst>
            <pc:docMk/>
            <pc:sldMk cId="2978929596" sldId="270"/>
            <ac:graphicFrameMk id="4" creationId="{B33917DE-1E39-DE4E-8858-E5CAAED9FC1E}"/>
          </ac:graphicFrameMkLst>
        </pc:graphicFrameChg>
      </pc:sldChg>
      <pc:sldChg chg="del">
        <pc:chgData name="Christopher Potter" userId="24ad2ef8db5e8a45" providerId="LiveId" clId="{10AB9FE2-9012-46EF-B18A-C87D5526F6EE}" dt="2026-05-15T18:09:51.286" v="0" actId="47"/>
        <pc:sldMkLst>
          <pc:docMk/>
          <pc:sldMk cId="1123579703" sldId="271"/>
        </pc:sldMkLst>
      </pc:sldChg>
      <pc:sldChg chg="modSp add">
        <pc:chgData name="Christopher Potter" userId="24ad2ef8db5e8a45" providerId="LiveId" clId="{10AB9FE2-9012-46EF-B18A-C87D5526F6EE}" dt="2026-05-16T13:32:37.193" v="134" actId="6549"/>
        <pc:sldMkLst>
          <pc:docMk/>
          <pc:sldMk cId="4004830614" sldId="271"/>
        </pc:sldMkLst>
        <pc:spChg chg="mod">
          <ac:chgData name="Christopher Potter" userId="24ad2ef8db5e8a45" providerId="LiveId" clId="{10AB9FE2-9012-46EF-B18A-C87D5526F6EE}" dt="2026-05-16T13:32:37.193" v="134" actId="6549"/>
          <ac:spMkLst>
            <pc:docMk/>
            <pc:sldMk cId="4004830614" sldId="271"/>
            <ac:spMk id="3" creationId="{9A87C119-0DB0-D6FD-EF20-F9F3AF08986C}"/>
          </ac:spMkLst>
        </pc:spChg>
        <pc:graphicFrameChg chg="mod">
          <ac:chgData name="Christopher Potter" userId="24ad2ef8db5e8a45" providerId="LiveId" clId="{10AB9FE2-9012-46EF-B18A-C87D5526F6EE}" dt="2026-05-16T13:32:32.830" v="131" actId="6549"/>
          <ac:graphicFrameMkLst>
            <pc:docMk/>
            <pc:sldMk cId="4004830614" sldId="271"/>
            <ac:graphicFrameMk id="4" creationId="{5FA84058-745D-2701-D113-08287A6F1E62}"/>
          </ac:graphicFrameMkLst>
        </pc:graphicFrameChg>
      </pc:sldChg>
      <pc:sldChg chg="del">
        <pc:chgData name="Christopher Potter" userId="24ad2ef8db5e8a45" providerId="LiveId" clId="{10AB9FE2-9012-46EF-B18A-C87D5526F6EE}" dt="2026-05-15T18:09:51.286" v="0" actId="47"/>
        <pc:sldMkLst>
          <pc:docMk/>
          <pc:sldMk cId="1591460543" sldId="272"/>
        </pc:sldMkLst>
      </pc:sldChg>
      <pc:sldChg chg="modSp add">
        <pc:chgData name="Christopher Potter" userId="24ad2ef8db5e8a45" providerId="LiveId" clId="{10AB9FE2-9012-46EF-B18A-C87D5526F6EE}" dt="2026-05-16T13:32:54.054" v="144" actId="20577"/>
        <pc:sldMkLst>
          <pc:docMk/>
          <pc:sldMk cId="2541717968" sldId="272"/>
        </pc:sldMkLst>
        <pc:spChg chg="mod">
          <ac:chgData name="Christopher Potter" userId="24ad2ef8db5e8a45" providerId="LiveId" clId="{10AB9FE2-9012-46EF-B18A-C87D5526F6EE}" dt="2026-05-16T13:32:54.054" v="144" actId="20577"/>
          <ac:spMkLst>
            <pc:docMk/>
            <pc:sldMk cId="2541717968" sldId="272"/>
            <ac:spMk id="3" creationId="{2CF86E6F-FC1C-720C-1B7D-DA508ED92CB7}"/>
          </ac:spMkLst>
        </pc:spChg>
        <pc:graphicFrameChg chg="mod">
          <ac:chgData name="Christopher Potter" userId="24ad2ef8db5e8a45" providerId="LiveId" clId="{10AB9FE2-9012-46EF-B18A-C87D5526F6EE}" dt="2026-05-16T13:32:49.909" v="143" actId="6549"/>
          <ac:graphicFrameMkLst>
            <pc:docMk/>
            <pc:sldMk cId="2541717968" sldId="272"/>
            <ac:graphicFrameMk id="4" creationId="{405810E2-503D-FA02-680B-435343465CB5}"/>
          </ac:graphicFrameMkLst>
        </pc:graphicFrameChg>
      </pc:sldChg>
      <pc:sldChg chg="modSp add">
        <pc:chgData name="Christopher Potter" userId="24ad2ef8db5e8a45" providerId="LiveId" clId="{10AB9FE2-9012-46EF-B18A-C87D5526F6EE}" dt="2026-05-16T13:33:17.745" v="153" actId="6549"/>
        <pc:sldMkLst>
          <pc:docMk/>
          <pc:sldMk cId="1218531892" sldId="273"/>
        </pc:sldMkLst>
        <pc:graphicFrameChg chg="mod">
          <ac:chgData name="Christopher Potter" userId="24ad2ef8db5e8a45" providerId="LiveId" clId="{10AB9FE2-9012-46EF-B18A-C87D5526F6EE}" dt="2026-05-16T13:33:17.745" v="153" actId="6549"/>
          <ac:graphicFrameMkLst>
            <pc:docMk/>
            <pc:sldMk cId="1218531892" sldId="273"/>
            <ac:graphicFrameMk id="4" creationId="{B1F7085E-FAE7-B859-8900-D1542197FF21}"/>
          </ac:graphicFrameMkLst>
        </pc:graphicFrameChg>
      </pc:sldChg>
      <pc:sldChg chg="del">
        <pc:chgData name="Christopher Potter" userId="24ad2ef8db5e8a45" providerId="LiveId" clId="{10AB9FE2-9012-46EF-B18A-C87D5526F6EE}" dt="2026-05-15T18:09:51.286" v="0" actId="47"/>
        <pc:sldMkLst>
          <pc:docMk/>
          <pc:sldMk cId="3602514203" sldId="273"/>
        </pc:sldMkLst>
      </pc:sldChg>
      <pc:sldChg chg="modSp add">
        <pc:chgData name="Christopher Potter" userId="24ad2ef8db5e8a45" providerId="LiveId" clId="{10AB9FE2-9012-46EF-B18A-C87D5526F6EE}" dt="2026-05-16T13:34:14.333" v="165" actId="6549"/>
        <pc:sldMkLst>
          <pc:docMk/>
          <pc:sldMk cId="1221066115" sldId="274"/>
        </pc:sldMkLst>
        <pc:spChg chg="mod">
          <ac:chgData name="Christopher Potter" userId="24ad2ef8db5e8a45" providerId="LiveId" clId="{10AB9FE2-9012-46EF-B18A-C87D5526F6EE}" dt="2026-05-16T13:34:14.333" v="165" actId="6549"/>
          <ac:spMkLst>
            <pc:docMk/>
            <pc:sldMk cId="1221066115" sldId="274"/>
            <ac:spMk id="3" creationId="{BDFFB6D0-5756-E778-B543-4456188DBB86}"/>
          </ac:spMkLst>
        </pc:spChg>
        <pc:graphicFrameChg chg="mod">
          <ac:chgData name="Christopher Potter" userId="24ad2ef8db5e8a45" providerId="LiveId" clId="{10AB9FE2-9012-46EF-B18A-C87D5526F6EE}" dt="2026-05-16T13:34:09.368" v="163" actId="404"/>
          <ac:graphicFrameMkLst>
            <pc:docMk/>
            <pc:sldMk cId="1221066115" sldId="274"/>
            <ac:graphicFrameMk id="4" creationId="{ECFD9E11-62B6-BAB0-E6F9-EFB276CEAC89}"/>
          </ac:graphicFrameMkLst>
        </pc:graphicFrameChg>
      </pc:sldChg>
      <pc:sldChg chg="del">
        <pc:chgData name="Christopher Potter" userId="24ad2ef8db5e8a45" providerId="LiveId" clId="{10AB9FE2-9012-46EF-B18A-C87D5526F6EE}" dt="2026-05-15T18:09:51.286" v="0" actId="47"/>
        <pc:sldMkLst>
          <pc:docMk/>
          <pc:sldMk cId="3823521446" sldId="274"/>
        </pc:sldMkLst>
      </pc:sldChg>
      <pc:sldChg chg="modSp add">
        <pc:chgData name="Christopher Potter" userId="24ad2ef8db5e8a45" providerId="LiveId" clId="{10AB9FE2-9012-46EF-B18A-C87D5526F6EE}" dt="2026-05-16T13:34:35.231" v="174" actId="6549"/>
        <pc:sldMkLst>
          <pc:docMk/>
          <pc:sldMk cId="3125894962" sldId="275"/>
        </pc:sldMkLst>
        <pc:spChg chg="mod">
          <ac:chgData name="Christopher Potter" userId="24ad2ef8db5e8a45" providerId="LiveId" clId="{10AB9FE2-9012-46EF-B18A-C87D5526F6EE}" dt="2026-05-16T13:34:35.231" v="174" actId="6549"/>
          <ac:spMkLst>
            <pc:docMk/>
            <pc:sldMk cId="3125894962" sldId="275"/>
            <ac:spMk id="3" creationId="{18D9EC3C-E9F6-C3F0-41F5-CDDA8B09C7A9}"/>
          </ac:spMkLst>
        </pc:spChg>
        <pc:graphicFrameChg chg="mod">
          <ac:chgData name="Christopher Potter" userId="24ad2ef8db5e8a45" providerId="LiveId" clId="{10AB9FE2-9012-46EF-B18A-C87D5526F6EE}" dt="2026-05-16T13:34:27.866" v="172" actId="6549"/>
          <ac:graphicFrameMkLst>
            <pc:docMk/>
            <pc:sldMk cId="3125894962" sldId="275"/>
            <ac:graphicFrameMk id="4" creationId="{B56DFD5E-5EE2-46D4-CFC8-D2030E9B6D1F}"/>
          </ac:graphicFrameMkLst>
        </pc:graphicFrameChg>
      </pc:sldChg>
      <pc:sldChg chg="del">
        <pc:chgData name="Christopher Potter" userId="24ad2ef8db5e8a45" providerId="LiveId" clId="{10AB9FE2-9012-46EF-B18A-C87D5526F6EE}" dt="2026-05-15T18:09:51.286" v="0" actId="47"/>
        <pc:sldMkLst>
          <pc:docMk/>
          <pc:sldMk cId="3285505976" sldId="275"/>
        </pc:sldMkLst>
      </pc:sldChg>
      <pc:sldChg chg="del">
        <pc:chgData name="Christopher Potter" userId="24ad2ef8db5e8a45" providerId="LiveId" clId="{10AB9FE2-9012-46EF-B18A-C87D5526F6EE}" dt="2026-05-15T18:09:51.286" v="0" actId="47"/>
        <pc:sldMkLst>
          <pc:docMk/>
          <pc:sldMk cId="1667936845" sldId="276"/>
        </pc:sldMkLst>
      </pc:sldChg>
      <pc:sldChg chg="modSp add">
        <pc:chgData name="Christopher Potter" userId="24ad2ef8db5e8a45" providerId="LiveId" clId="{10AB9FE2-9012-46EF-B18A-C87D5526F6EE}" dt="2026-05-16T13:34:58.671" v="186" actId="6549"/>
        <pc:sldMkLst>
          <pc:docMk/>
          <pc:sldMk cId="4228619178" sldId="276"/>
        </pc:sldMkLst>
        <pc:spChg chg="mod">
          <ac:chgData name="Christopher Potter" userId="24ad2ef8db5e8a45" providerId="LiveId" clId="{10AB9FE2-9012-46EF-B18A-C87D5526F6EE}" dt="2026-05-16T13:34:58.671" v="186" actId="6549"/>
          <ac:spMkLst>
            <pc:docMk/>
            <pc:sldMk cId="4228619178" sldId="276"/>
            <ac:spMk id="3" creationId="{7FA2098A-A758-809B-BFC0-290DD57B75B2}"/>
          </ac:spMkLst>
        </pc:spChg>
        <pc:graphicFrameChg chg="mod">
          <ac:chgData name="Christopher Potter" userId="24ad2ef8db5e8a45" providerId="LiveId" clId="{10AB9FE2-9012-46EF-B18A-C87D5526F6EE}" dt="2026-05-16T13:34:55.705" v="184" actId="6549"/>
          <ac:graphicFrameMkLst>
            <pc:docMk/>
            <pc:sldMk cId="4228619178" sldId="276"/>
            <ac:graphicFrameMk id="4" creationId="{52A2B5A4-6F5F-67D7-03AD-7ABDD1908C44}"/>
          </ac:graphicFrameMkLst>
        </pc:graphicFrameChg>
      </pc:sldChg>
      <pc:sldChg chg="del">
        <pc:chgData name="Christopher Potter" userId="24ad2ef8db5e8a45" providerId="LiveId" clId="{10AB9FE2-9012-46EF-B18A-C87D5526F6EE}" dt="2026-05-15T18:09:51.286" v="0" actId="47"/>
        <pc:sldMkLst>
          <pc:docMk/>
          <pc:sldMk cId="980062197" sldId="277"/>
        </pc:sldMkLst>
      </pc:sldChg>
      <pc:sldChg chg="modSp add">
        <pc:chgData name="Christopher Potter" userId="24ad2ef8db5e8a45" providerId="LiveId" clId="{10AB9FE2-9012-46EF-B18A-C87D5526F6EE}" dt="2026-05-16T13:35:18.871" v="200" actId="6549"/>
        <pc:sldMkLst>
          <pc:docMk/>
          <pc:sldMk cId="1166660407" sldId="277"/>
        </pc:sldMkLst>
        <pc:spChg chg="mod">
          <ac:chgData name="Christopher Potter" userId="24ad2ef8db5e8a45" providerId="LiveId" clId="{10AB9FE2-9012-46EF-B18A-C87D5526F6EE}" dt="2026-05-16T13:35:18.871" v="200" actId="6549"/>
          <ac:spMkLst>
            <pc:docMk/>
            <pc:sldMk cId="1166660407" sldId="277"/>
            <ac:spMk id="3" creationId="{C645114B-B2B9-42A2-90DD-C9EDCC1905C9}"/>
          </ac:spMkLst>
        </pc:spChg>
        <pc:graphicFrameChg chg="mod">
          <ac:chgData name="Christopher Potter" userId="24ad2ef8db5e8a45" providerId="LiveId" clId="{10AB9FE2-9012-46EF-B18A-C87D5526F6EE}" dt="2026-05-16T13:35:15.541" v="198" actId="404"/>
          <ac:graphicFrameMkLst>
            <pc:docMk/>
            <pc:sldMk cId="1166660407" sldId="277"/>
            <ac:graphicFrameMk id="4" creationId="{D2E01F95-1FE4-1F8D-FE55-83EA6AB1790C}"/>
          </ac:graphicFrameMkLst>
        </pc:graphicFrameChg>
      </pc:sldChg>
      <pc:sldChg chg="modSp add mod">
        <pc:chgData name="Christopher Potter" userId="24ad2ef8db5e8a45" providerId="LiveId" clId="{10AB9FE2-9012-46EF-B18A-C87D5526F6EE}" dt="2026-05-16T13:36:34.729" v="216" actId="166"/>
        <pc:sldMkLst>
          <pc:docMk/>
          <pc:sldMk cId="2110252832" sldId="278"/>
        </pc:sldMkLst>
        <pc:spChg chg="mod ord">
          <ac:chgData name="Christopher Potter" userId="24ad2ef8db5e8a45" providerId="LiveId" clId="{10AB9FE2-9012-46EF-B18A-C87D5526F6EE}" dt="2026-05-16T13:36:34.729" v="216" actId="166"/>
          <ac:spMkLst>
            <pc:docMk/>
            <pc:sldMk cId="2110252832" sldId="278"/>
            <ac:spMk id="3" creationId="{45F92124-552E-AA05-1961-6EEC95DC4A35}"/>
          </ac:spMkLst>
        </pc:spChg>
        <pc:graphicFrameChg chg="mod">
          <ac:chgData name="Christopher Potter" userId="24ad2ef8db5e8a45" providerId="LiveId" clId="{10AB9FE2-9012-46EF-B18A-C87D5526F6EE}" dt="2026-05-16T13:35:34.164" v="209" actId="6549"/>
          <ac:graphicFrameMkLst>
            <pc:docMk/>
            <pc:sldMk cId="2110252832" sldId="278"/>
            <ac:graphicFrameMk id="4" creationId="{59CD015A-53B1-0236-0BD5-752031973E1C}"/>
          </ac:graphicFrameMkLst>
        </pc:graphicFrameChg>
      </pc:sldChg>
      <pc:sldChg chg="del">
        <pc:chgData name="Christopher Potter" userId="24ad2ef8db5e8a45" providerId="LiveId" clId="{10AB9FE2-9012-46EF-B18A-C87D5526F6EE}" dt="2026-05-15T18:09:51.286" v="0" actId="47"/>
        <pc:sldMkLst>
          <pc:docMk/>
          <pc:sldMk cId="2251577301" sldId="278"/>
        </pc:sldMkLst>
      </pc:sldChg>
      <pc:sldChg chg="modSp add">
        <pc:chgData name="Christopher Potter" userId="24ad2ef8db5e8a45" providerId="LiveId" clId="{10AB9FE2-9012-46EF-B18A-C87D5526F6EE}" dt="2026-05-16T13:37:15.860" v="231" actId="6549"/>
        <pc:sldMkLst>
          <pc:docMk/>
          <pc:sldMk cId="2292201314" sldId="279"/>
        </pc:sldMkLst>
        <pc:spChg chg="mod">
          <ac:chgData name="Christopher Potter" userId="24ad2ef8db5e8a45" providerId="LiveId" clId="{10AB9FE2-9012-46EF-B18A-C87D5526F6EE}" dt="2026-05-16T13:37:15.860" v="231" actId="6549"/>
          <ac:spMkLst>
            <pc:docMk/>
            <pc:sldMk cId="2292201314" sldId="279"/>
            <ac:spMk id="3" creationId="{FDB2ACA9-900E-5C9D-562C-A1EDD2B7E108}"/>
          </ac:spMkLst>
        </pc:spChg>
        <pc:graphicFrameChg chg="mod">
          <ac:chgData name="Christopher Potter" userId="24ad2ef8db5e8a45" providerId="LiveId" clId="{10AB9FE2-9012-46EF-B18A-C87D5526F6EE}" dt="2026-05-16T13:37:12.895" v="229" actId="6549"/>
          <ac:graphicFrameMkLst>
            <pc:docMk/>
            <pc:sldMk cId="2292201314" sldId="279"/>
            <ac:graphicFrameMk id="4" creationId="{4B78003E-B19D-BA74-71B2-1375D4C8C99F}"/>
          </ac:graphicFrameMkLst>
        </pc:graphicFrameChg>
      </pc:sldChg>
      <pc:sldChg chg="del">
        <pc:chgData name="Christopher Potter" userId="24ad2ef8db5e8a45" providerId="LiveId" clId="{10AB9FE2-9012-46EF-B18A-C87D5526F6EE}" dt="2026-05-15T18:09:51.286" v="0" actId="47"/>
        <pc:sldMkLst>
          <pc:docMk/>
          <pc:sldMk cId="3199136936" sldId="279"/>
        </pc:sldMkLst>
      </pc:sldChg>
      <pc:sldChg chg="addSp delSp modSp add mod delAnim modAnim">
        <pc:chgData name="Christopher Potter" userId="24ad2ef8db5e8a45" providerId="LiveId" clId="{10AB9FE2-9012-46EF-B18A-C87D5526F6EE}" dt="2026-05-16T13:38:27.261" v="257" actId="166"/>
        <pc:sldMkLst>
          <pc:docMk/>
          <pc:sldMk cId="1041702397" sldId="280"/>
        </pc:sldMkLst>
        <pc:spChg chg="del mod">
          <ac:chgData name="Christopher Potter" userId="24ad2ef8db5e8a45" providerId="LiveId" clId="{10AB9FE2-9012-46EF-B18A-C87D5526F6EE}" dt="2026-05-16T13:38:19.659" v="256" actId="478"/>
          <ac:spMkLst>
            <pc:docMk/>
            <pc:sldMk cId="1041702397" sldId="280"/>
            <ac:spMk id="3" creationId="{0D9584B2-28AE-4BBD-A35E-827414A861DA}"/>
          </ac:spMkLst>
        </pc:spChg>
        <pc:spChg chg="add mod ord">
          <ac:chgData name="Christopher Potter" userId="24ad2ef8db5e8a45" providerId="LiveId" clId="{10AB9FE2-9012-46EF-B18A-C87D5526F6EE}" dt="2026-05-16T13:38:27.261" v="257" actId="166"/>
          <ac:spMkLst>
            <pc:docMk/>
            <pc:sldMk cId="1041702397" sldId="280"/>
            <ac:spMk id="5" creationId="{9F210C7E-E238-599C-676F-361D6731321A}"/>
          </ac:spMkLst>
        </pc:spChg>
        <pc:graphicFrameChg chg="mod">
          <ac:chgData name="Christopher Potter" userId="24ad2ef8db5e8a45" providerId="LiveId" clId="{10AB9FE2-9012-46EF-B18A-C87D5526F6EE}" dt="2026-05-16T13:37:31.920" v="240" actId="6549"/>
          <ac:graphicFrameMkLst>
            <pc:docMk/>
            <pc:sldMk cId="1041702397" sldId="280"/>
            <ac:graphicFrameMk id="4" creationId="{80D3696F-03C1-146C-F90E-A74CCD4FC13A}"/>
          </ac:graphicFrameMkLst>
        </pc:graphicFrameChg>
      </pc:sldChg>
      <pc:sldChg chg="del">
        <pc:chgData name="Christopher Potter" userId="24ad2ef8db5e8a45" providerId="LiveId" clId="{10AB9FE2-9012-46EF-B18A-C87D5526F6EE}" dt="2026-05-15T18:09:51.286" v="0" actId="47"/>
        <pc:sldMkLst>
          <pc:docMk/>
          <pc:sldMk cId="3623249206" sldId="280"/>
        </pc:sldMkLst>
      </pc:sldChg>
      <pc:sldChg chg="modSp add">
        <pc:chgData name="Christopher Potter" userId="24ad2ef8db5e8a45" providerId="LiveId" clId="{10AB9FE2-9012-46EF-B18A-C87D5526F6EE}" dt="2026-05-16T13:39:04.462" v="269" actId="6549"/>
        <pc:sldMkLst>
          <pc:docMk/>
          <pc:sldMk cId="526072996" sldId="281"/>
        </pc:sldMkLst>
        <pc:spChg chg="mod">
          <ac:chgData name="Christopher Potter" userId="24ad2ef8db5e8a45" providerId="LiveId" clId="{10AB9FE2-9012-46EF-B18A-C87D5526F6EE}" dt="2026-05-16T13:39:04.462" v="269" actId="6549"/>
          <ac:spMkLst>
            <pc:docMk/>
            <pc:sldMk cId="526072996" sldId="281"/>
            <ac:spMk id="3" creationId="{42875E8A-5441-BB0E-3A1D-78B0232A4BE0}"/>
          </ac:spMkLst>
        </pc:spChg>
        <pc:graphicFrameChg chg="mod">
          <ac:chgData name="Christopher Potter" userId="24ad2ef8db5e8a45" providerId="LiveId" clId="{10AB9FE2-9012-46EF-B18A-C87D5526F6EE}" dt="2026-05-16T13:39:00.618" v="267" actId="404"/>
          <ac:graphicFrameMkLst>
            <pc:docMk/>
            <pc:sldMk cId="526072996" sldId="281"/>
            <ac:graphicFrameMk id="4" creationId="{FFCB589B-FDC0-F2C0-49FE-BAA148D9EF14}"/>
          </ac:graphicFrameMkLst>
        </pc:graphicFrameChg>
      </pc:sldChg>
      <pc:sldChg chg="del">
        <pc:chgData name="Christopher Potter" userId="24ad2ef8db5e8a45" providerId="LiveId" clId="{10AB9FE2-9012-46EF-B18A-C87D5526F6EE}" dt="2026-05-15T18:09:51.286" v="0" actId="47"/>
        <pc:sldMkLst>
          <pc:docMk/>
          <pc:sldMk cId="2815613119" sldId="281"/>
        </pc:sldMkLst>
      </pc:sldChg>
      <pc:sldChg chg="del">
        <pc:chgData name="Christopher Potter" userId="24ad2ef8db5e8a45" providerId="LiveId" clId="{10AB9FE2-9012-46EF-B18A-C87D5526F6EE}" dt="2026-05-15T18:09:51.286" v="0" actId="47"/>
        <pc:sldMkLst>
          <pc:docMk/>
          <pc:sldMk cId="1628724338" sldId="282"/>
        </pc:sldMkLst>
      </pc:sldChg>
      <pc:sldChg chg="modSp add">
        <pc:chgData name="Christopher Potter" userId="24ad2ef8db5e8a45" providerId="LiveId" clId="{10AB9FE2-9012-46EF-B18A-C87D5526F6EE}" dt="2026-05-16T13:40:09.596" v="291" actId="20577"/>
        <pc:sldMkLst>
          <pc:docMk/>
          <pc:sldMk cId="2618048859" sldId="282"/>
        </pc:sldMkLst>
        <pc:spChg chg="mod">
          <ac:chgData name="Christopher Potter" userId="24ad2ef8db5e8a45" providerId="LiveId" clId="{10AB9FE2-9012-46EF-B18A-C87D5526F6EE}" dt="2026-05-16T13:40:09.596" v="291" actId="20577"/>
          <ac:spMkLst>
            <pc:docMk/>
            <pc:sldMk cId="2618048859" sldId="282"/>
            <ac:spMk id="3" creationId="{56820107-6207-BA21-2D62-7970A2F60065}"/>
          </ac:spMkLst>
        </pc:spChg>
        <pc:graphicFrameChg chg="mod">
          <ac:chgData name="Christopher Potter" userId="24ad2ef8db5e8a45" providerId="LiveId" clId="{10AB9FE2-9012-46EF-B18A-C87D5526F6EE}" dt="2026-05-16T13:40:04.761" v="289" actId="20577"/>
          <ac:graphicFrameMkLst>
            <pc:docMk/>
            <pc:sldMk cId="2618048859" sldId="282"/>
            <ac:graphicFrameMk id="4" creationId="{DF9C5C93-AF75-AB05-144C-3B32FF03EA96}"/>
          </ac:graphicFrameMkLst>
        </pc:graphicFrameChg>
      </pc:sldChg>
      <pc:sldMasterChg chg="modSldLayout">
        <pc:chgData name="Christopher Potter" userId="24ad2ef8db5e8a45" providerId="LiveId" clId="{10AB9FE2-9012-46EF-B18A-C87D5526F6EE}" dt="2026-05-16T22:44:20.103" v="296"/>
        <pc:sldMasterMkLst>
          <pc:docMk/>
          <pc:sldMasterMk cId="2680285832" sldId="2147483661"/>
        </pc:sldMasterMkLst>
        <pc:sldLayoutChg chg="addSp delSp modSp mod">
          <pc:chgData name="Christopher Potter" userId="24ad2ef8db5e8a45" providerId="LiveId" clId="{10AB9FE2-9012-46EF-B18A-C87D5526F6EE}" dt="2026-05-16T22:44:20.103" v="296"/>
          <pc:sldLayoutMkLst>
            <pc:docMk/>
            <pc:sldMasterMk cId="2680285832" sldId="2147483661"/>
            <pc:sldLayoutMk cId="2232712905" sldId="2147483675"/>
          </pc:sldLayoutMkLst>
          <pc:spChg chg="add mod">
            <ac:chgData name="Christopher Potter" userId="24ad2ef8db5e8a45" providerId="LiveId" clId="{10AB9FE2-9012-46EF-B18A-C87D5526F6EE}" dt="2026-05-16T22:44:20.103" v="296"/>
            <ac:spMkLst>
              <pc:docMk/>
              <pc:sldMasterMk cId="2680285832" sldId="2147483661"/>
              <pc:sldLayoutMk cId="2232712905" sldId="2147483675"/>
              <ac:spMk id="7" creationId="{DF2B0CDD-993A-0180-4DB4-D3AD36D9D045}"/>
            </ac:spMkLst>
          </pc:spChg>
          <pc:picChg chg="add mod">
            <ac:chgData name="Christopher Potter" userId="24ad2ef8db5e8a45" providerId="LiveId" clId="{10AB9FE2-9012-46EF-B18A-C87D5526F6EE}" dt="2026-05-16T22:44:20.103" v="296"/>
            <ac:picMkLst>
              <pc:docMk/>
              <pc:sldMasterMk cId="2680285832" sldId="2147483661"/>
              <pc:sldLayoutMk cId="2232712905" sldId="2147483675"/>
              <ac:picMk id="2" creationId="{0985F013-8913-3773-55D8-2229D1362F11}"/>
            </ac:picMkLst>
          </pc:picChg>
          <pc:picChg chg="del">
            <ac:chgData name="Christopher Potter" userId="24ad2ef8db5e8a45" providerId="LiveId" clId="{10AB9FE2-9012-46EF-B18A-C87D5526F6EE}" dt="2026-05-16T13:14:28.475" v="3" actId="478"/>
            <ac:picMkLst>
              <pc:docMk/>
              <pc:sldMasterMk cId="2680285832" sldId="2147483661"/>
              <pc:sldLayoutMk cId="2232712905" sldId="2147483675"/>
              <ac:picMk id="2" creationId="{3F8D07CB-4624-4D22-48C0-AFC26FD2B592}"/>
            </ac:picMkLst>
          </pc:picChg>
          <pc:picChg chg="add del mod">
            <ac:chgData name="Christopher Potter" userId="24ad2ef8db5e8a45" providerId="LiveId" clId="{10AB9FE2-9012-46EF-B18A-C87D5526F6EE}" dt="2026-05-16T22:44:19.755" v="295" actId="478"/>
            <ac:picMkLst>
              <pc:docMk/>
              <pc:sldMasterMk cId="2680285832" sldId="2147483661"/>
              <pc:sldLayoutMk cId="2232712905" sldId="2147483675"/>
              <ac:picMk id="6" creationId="{294A4E12-B180-CCC3-1D56-C4B74D4050FA}"/>
            </ac:picMkLst>
          </pc:picChg>
        </pc:sldLayoutChg>
        <pc:sldLayoutChg chg="addSp delSp modSp mod">
          <pc:chgData name="Christopher Potter" userId="24ad2ef8db5e8a45" providerId="LiveId" clId="{10AB9FE2-9012-46EF-B18A-C87D5526F6EE}" dt="2026-05-16T22:44:07.780" v="294"/>
          <pc:sldLayoutMkLst>
            <pc:docMk/>
            <pc:sldMasterMk cId="2680285832" sldId="2147483661"/>
            <pc:sldLayoutMk cId="2897953667" sldId="2147483676"/>
          </pc:sldLayoutMkLst>
          <pc:spChg chg="add mod">
            <ac:chgData name="Christopher Potter" userId="24ad2ef8db5e8a45" providerId="LiveId" clId="{10AB9FE2-9012-46EF-B18A-C87D5526F6EE}" dt="2026-05-16T22:44:07.780" v="294"/>
            <ac:spMkLst>
              <pc:docMk/>
              <pc:sldMasterMk cId="2680285832" sldId="2147483661"/>
              <pc:sldLayoutMk cId="2897953667" sldId="2147483676"/>
              <ac:spMk id="6" creationId="{D00C2386-BC14-D043-D9E5-D01BA2D2B979}"/>
            </ac:spMkLst>
          </pc:spChg>
          <pc:picChg chg="del">
            <ac:chgData name="Christopher Potter" userId="24ad2ef8db5e8a45" providerId="LiveId" clId="{10AB9FE2-9012-46EF-B18A-C87D5526F6EE}" dt="2026-05-16T22:44:05.996" v="293" actId="478"/>
            <ac:picMkLst>
              <pc:docMk/>
              <pc:sldMasterMk cId="2680285832" sldId="2147483661"/>
              <pc:sldLayoutMk cId="2897953667" sldId="2147483676"/>
              <ac:picMk id="3" creationId="{4D0D5B14-6A88-EA1C-1542-592DA4D06E70}"/>
            </ac:picMkLst>
          </pc:picChg>
          <pc:picChg chg="add mod">
            <ac:chgData name="Christopher Potter" userId="24ad2ef8db5e8a45" providerId="LiveId" clId="{10AB9FE2-9012-46EF-B18A-C87D5526F6EE}" dt="2026-05-16T22:44:07.780" v="294"/>
            <ac:picMkLst>
              <pc:docMk/>
              <pc:sldMasterMk cId="2680285832" sldId="2147483661"/>
              <pc:sldLayoutMk cId="2897953667" sldId="2147483676"/>
              <ac:picMk id="5" creationId="{339E9248-A838-5355-8CBD-B9C56049B4E0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BC10F-1B43-465D-B6CD-24CF866728E0}" type="datetimeFigureOut">
              <a:rPr lang="en-GB" smtClean="0"/>
              <a:t>16/05/2026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E0754-FD39-49B7-AA14-74A52D78F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416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F280E-2BDC-74F7-7B58-6E71391704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C140207-8B11-A892-77BE-9F534504D5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GB" dirty="0"/>
              <a:t>14 May 2026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9E9248-A838-5355-8CBD-B9C56049B4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10131731" y="5687220"/>
            <a:ext cx="2060269" cy="972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00C2386-BC14-D043-D9E5-D01BA2D2B979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897953667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board">
    <p:bg>
      <p:bgPr>
        <a:solidFill>
          <a:srgbClr val="B4C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67;p15">
            <a:extLst>
              <a:ext uri="{FF2B5EF4-FFF2-40B4-BE49-F238E27FC236}">
                <a16:creationId xmlns:a16="http://schemas.microsoft.com/office/drawing/2014/main" id="{216A9CF2-A779-45A9-8C8E-8C0F9FB4290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7080" t="5525" b="4925"/>
          <a:stretch/>
        </p:blipFill>
        <p:spPr>
          <a:xfrm rot="-602986">
            <a:off x="10658419" y="210644"/>
            <a:ext cx="1248421" cy="7020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52;p13">
            <a:extLst>
              <a:ext uri="{FF2B5EF4-FFF2-40B4-BE49-F238E27FC236}">
                <a16:creationId xmlns:a16="http://schemas.microsoft.com/office/drawing/2014/main" id="{1491A7B0-ED52-4045-8D46-2525A57955E3}"/>
              </a:ext>
            </a:extLst>
          </p:cNvPr>
          <p:cNvSpPr/>
          <p:nvPr userDrawn="1"/>
        </p:nvSpPr>
        <p:spPr>
          <a:xfrm>
            <a:off x="390619" y="301840"/>
            <a:ext cx="9516863" cy="5805997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8945400"/>
                      <a:gd name="connsiteY0" fmla="*/ 0 h 5859262"/>
                      <a:gd name="connsiteX1" fmla="*/ 688108 w 8945400"/>
                      <a:gd name="connsiteY1" fmla="*/ 0 h 5859262"/>
                      <a:gd name="connsiteX2" fmla="*/ 1555123 w 8945400"/>
                      <a:gd name="connsiteY2" fmla="*/ 0 h 5859262"/>
                      <a:gd name="connsiteX3" fmla="*/ 2064323 w 8945400"/>
                      <a:gd name="connsiteY3" fmla="*/ 0 h 5859262"/>
                      <a:gd name="connsiteX4" fmla="*/ 2662977 w 8945400"/>
                      <a:gd name="connsiteY4" fmla="*/ 0 h 5859262"/>
                      <a:gd name="connsiteX5" fmla="*/ 3351084 w 8945400"/>
                      <a:gd name="connsiteY5" fmla="*/ 0 h 5859262"/>
                      <a:gd name="connsiteX6" fmla="*/ 4128646 w 8945400"/>
                      <a:gd name="connsiteY6" fmla="*/ 0 h 5859262"/>
                      <a:gd name="connsiteX7" fmla="*/ 4906208 w 8945400"/>
                      <a:gd name="connsiteY7" fmla="*/ 0 h 5859262"/>
                      <a:gd name="connsiteX8" fmla="*/ 5325954 w 8945400"/>
                      <a:gd name="connsiteY8" fmla="*/ 0 h 5859262"/>
                      <a:gd name="connsiteX9" fmla="*/ 5924607 w 8945400"/>
                      <a:gd name="connsiteY9" fmla="*/ 0 h 5859262"/>
                      <a:gd name="connsiteX10" fmla="*/ 6702169 w 8945400"/>
                      <a:gd name="connsiteY10" fmla="*/ 0 h 5859262"/>
                      <a:gd name="connsiteX11" fmla="*/ 7569185 w 8945400"/>
                      <a:gd name="connsiteY11" fmla="*/ 0 h 5859262"/>
                      <a:gd name="connsiteX12" fmla="*/ 8945400 w 8945400"/>
                      <a:gd name="connsiteY12" fmla="*/ 0 h 5859262"/>
                      <a:gd name="connsiteX13" fmla="*/ 8945400 w 8945400"/>
                      <a:gd name="connsiteY13" fmla="*/ 533844 h 5859262"/>
                      <a:gd name="connsiteX14" fmla="*/ 8945400 w 8945400"/>
                      <a:gd name="connsiteY14" fmla="*/ 1009095 h 5859262"/>
                      <a:gd name="connsiteX15" fmla="*/ 8945400 w 8945400"/>
                      <a:gd name="connsiteY15" fmla="*/ 1660124 h 5859262"/>
                      <a:gd name="connsiteX16" fmla="*/ 8945400 w 8945400"/>
                      <a:gd name="connsiteY16" fmla="*/ 2311153 h 5859262"/>
                      <a:gd name="connsiteX17" fmla="*/ 8945400 w 8945400"/>
                      <a:gd name="connsiteY17" fmla="*/ 3020775 h 5859262"/>
                      <a:gd name="connsiteX18" fmla="*/ 8945400 w 8945400"/>
                      <a:gd name="connsiteY18" fmla="*/ 3496026 h 5859262"/>
                      <a:gd name="connsiteX19" fmla="*/ 8945400 w 8945400"/>
                      <a:gd name="connsiteY19" fmla="*/ 4205648 h 5859262"/>
                      <a:gd name="connsiteX20" fmla="*/ 8945400 w 8945400"/>
                      <a:gd name="connsiteY20" fmla="*/ 4798085 h 5859262"/>
                      <a:gd name="connsiteX21" fmla="*/ 8945400 w 8945400"/>
                      <a:gd name="connsiteY21" fmla="*/ 5273336 h 5859262"/>
                      <a:gd name="connsiteX22" fmla="*/ 8945400 w 8945400"/>
                      <a:gd name="connsiteY22" fmla="*/ 5859262 h 5859262"/>
                      <a:gd name="connsiteX23" fmla="*/ 8525654 w 8945400"/>
                      <a:gd name="connsiteY23" fmla="*/ 5859262 h 5859262"/>
                      <a:gd name="connsiteX24" fmla="*/ 8105909 w 8945400"/>
                      <a:gd name="connsiteY24" fmla="*/ 5859262 h 5859262"/>
                      <a:gd name="connsiteX25" fmla="*/ 7686163 w 8945400"/>
                      <a:gd name="connsiteY25" fmla="*/ 5859262 h 5859262"/>
                      <a:gd name="connsiteX26" fmla="*/ 6819147 w 8945400"/>
                      <a:gd name="connsiteY26" fmla="*/ 5859262 h 5859262"/>
                      <a:gd name="connsiteX27" fmla="*/ 6309948 w 8945400"/>
                      <a:gd name="connsiteY27" fmla="*/ 5859262 h 5859262"/>
                      <a:gd name="connsiteX28" fmla="*/ 5800748 w 8945400"/>
                      <a:gd name="connsiteY28" fmla="*/ 5859262 h 5859262"/>
                      <a:gd name="connsiteX29" fmla="*/ 5112640 w 8945400"/>
                      <a:gd name="connsiteY29" fmla="*/ 5859262 h 5859262"/>
                      <a:gd name="connsiteX30" fmla="*/ 4603440 w 8945400"/>
                      <a:gd name="connsiteY30" fmla="*/ 5859262 h 5859262"/>
                      <a:gd name="connsiteX31" fmla="*/ 4094241 w 8945400"/>
                      <a:gd name="connsiteY31" fmla="*/ 5859262 h 5859262"/>
                      <a:gd name="connsiteX32" fmla="*/ 3227225 w 8945400"/>
                      <a:gd name="connsiteY32" fmla="*/ 5859262 h 5859262"/>
                      <a:gd name="connsiteX33" fmla="*/ 2539117 w 8945400"/>
                      <a:gd name="connsiteY33" fmla="*/ 5859262 h 5859262"/>
                      <a:gd name="connsiteX34" fmla="*/ 2119372 w 8945400"/>
                      <a:gd name="connsiteY34" fmla="*/ 5859262 h 5859262"/>
                      <a:gd name="connsiteX35" fmla="*/ 1610172 w 8945400"/>
                      <a:gd name="connsiteY35" fmla="*/ 5859262 h 5859262"/>
                      <a:gd name="connsiteX36" fmla="*/ 832610 w 8945400"/>
                      <a:gd name="connsiteY36" fmla="*/ 5859262 h 5859262"/>
                      <a:gd name="connsiteX37" fmla="*/ 0 w 8945400"/>
                      <a:gd name="connsiteY37" fmla="*/ 5859262 h 5859262"/>
                      <a:gd name="connsiteX38" fmla="*/ 0 w 8945400"/>
                      <a:gd name="connsiteY38" fmla="*/ 5149640 h 5859262"/>
                      <a:gd name="connsiteX39" fmla="*/ 0 w 8945400"/>
                      <a:gd name="connsiteY39" fmla="*/ 4498611 h 5859262"/>
                      <a:gd name="connsiteX40" fmla="*/ 0 w 8945400"/>
                      <a:gd name="connsiteY40" fmla="*/ 3730397 h 5859262"/>
                      <a:gd name="connsiteX41" fmla="*/ 0 w 8945400"/>
                      <a:gd name="connsiteY41" fmla="*/ 3020775 h 5859262"/>
                      <a:gd name="connsiteX42" fmla="*/ 0 w 8945400"/>
                      <a:gd name="connsiteY42" fmla="*/ 2369746 h 5859262"/>
                      <a:gd name="connsiteX43" fmla="*/ 0 w 8945400"/>
                      <a:gd name="connsiteY43" fmla="*/ 1718717 h 5859262"/>
                      <a:gd name="connsiteX44" fmla="*/ 0 w 8945400"/>
                      <a:gd name="connsiteY44" fmla="*/ 1067688 h 5859262"/>
                      <a:gd name="connsiteX45" fmla="*/ 0 w 8945400"/>
                      <a:gd name="connsiteY45" fmla="*/ 0 h 58592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8945400" h="5859262" fill="none" extrusionOk="0">
                        <a:moveTo>
                          <a:pt x="0" y="0"/>
                        </a:moveTo>
                        <a:cubicBezTo>
                          <a:pt x="172049" y="20274"/>
                          <a:pt x="448004" y="-28175"/>
                          <a:pt x="688108" y="0"/>
                        </a:cubicBezTo>
                        <a:cubicBezTo>
                          <a:pt x="928212" y="28175"/>
                          <a:pt x="1181053" y="8594"/>
                          <a:pt x="1555123" y="0"/>
                        </a:cubicBezTo>
                        <a:cubicBezTo>
                          <a:pt x="1929193" y="-8594"/>
                          <a:pt x="1833791" y="-14396"/>
                          <a:pt x="2064323" y="0"/>
                        </a:cubicBezTo>
                        <a:cubicBezTo>
                          <a:pt x="2294855" y="14396"/>
                          <a:pt x="2417514" y="-3782"/>
                          <a:pt x="2662977" y="0"/>
                        </a:cubicBezTo>
                        <a:cubicBezTo>
                          <a:pt x="2908440" y="3782"/>
                          <a:pt x="3160062" y="-25851"/>
                          <a:pt x="3351084" y="0"/>
                        </a:cubicBezTo>
                        <a:cubicBezTo>
                          <a:pt x="3542106" y="25851"/>
                          <a:pt x="3868743" y="6385"/>
                          <a:pt x="4128646" y="0"/>
                        </a:cubicBezTo>
                        <a:cubicBezTo>
                          <a:pt x="4388549" y="-6385"/>
                          <a:pt x="4697393" y="8461"/>
                          <a:pt x="4906208" y="0"/>
                        </a:cubicBezTo>
                        <a:cubicBezTo>
                          <a:pt x="5115023" y="-8461"/>
                          <a:pt x="5198395" y="-4640"/>
                          <a:pt x="5325954" y="0"/>
                        </a:cubicBezTo>
                        <a:cubicBezTo>
                          <a:pt x="5453513" y="4640"/>
                          <a:pt x="5734564" y="8905"/>
                          <a:pt x="5924607" y="0"/>
                        </a:cubicBezTo>
                        <a:cubicBezTo>
                          <a:pt x="6114650" y="-8905"/>
                          <a:pt x="6402801" y="-10328"/>
                          <a:pt x="6702169" y="0"/>
                        </a:cubicBezTo>
                        <a:cubicBezTo>
                          <a:pt x="7001537" y="10328"/>
                          <a:pt x="7289706" y="37855"/>
                          <a:pt x="7569185" y="0"/>
                        </a:cubicBezTo>
                        <a:cubicBezTo>
                          <a:pt x="7848664" y="-37855"/>
                          <a:pt x="8297145" y="17142"/>
                          <a:pt x="8945400" y="0"/>
                        </a:cubicBezTo>
                        <a:cubicBezTo>
                          <a:pt x="8969948" y="137285"/>
                          <a:pt x="8960948" y="311267"/>
                          <a:pt x="8945400" y="533844"/>
                        </a:cubicBezTo>
                        <a:cubicBezTo>
                          <a:pt x="8929852" y="756421"/>
                          <a:pt x="8953650" y="801871"/>
                          <a:pt x="8945400" y="1009095"/>
                        </a:cubicBezTo>
                        <a:cubicBezTo>
                          <a:pt x="8937150" y="1216319"/>
                          <a:pt x="8953483" y="1492771"/>
                          <a:pt x="8945400" y="1660124"/>
                        </a:cubicBezTo>
                        <a:cubicBezTo>
                          <a:pt x="8937317" y="1827477"/>
                          <a:pt x="8915328" y="2072252"/>
                          <a:pt x="8945400" y="2311153"/>
                        </a:cubicBezTo>
                        <a:cubicBezTo>
                          <a:pt x="8975472" y="2550054"/>
                          <a:pt x="8945812" y="2727645"/>
                          <a:pt x="8945400" y="3020775"/>
                        </a:cubicBezTo>
                        <a:cubicBezTo>
                          <a:pt x="8944988" y="3313905"/>
                          <a:pt x="8937716" y="3318334"/>
                          <a:pt x="8945400" y="3496026"/>
                        </a:cubicBezTo>
                        <a:cubicBezTo>
                          <a:pt x="8953084" y="3673718"/>
                          <a:pt x="8964860" y="3888505"/>
                          <a:pt x="8945400" y="4205648"/>
                        </a:cubicBezTo>
                        <a:cubicBezTo>
                          <a:pt x="8925940" y="4522791"/>
                          <a:pt x="8972526" y="4582960"/>
                          <a:pt x="8945400" y="4798085"/>
                        </a:cubicBezTo>
                        <a:cubicBezTo>
                          <a:pt x="8918274" y="5013210"/>
                          <a:pt x="8926340" y="5145783"/>
                          <a:pt x="8945400" y="5273336"/>
                        </a:cubicBezTo>
                        <a:cubicBezTo>
                          <a:pt x="8964460" y="5400889"/>
                          <a:pt x="8921286" y="5735345"/>
                          <a:pt x="8945400" y="5859262"/>
                        </a:cubicBezTo>
                        <a:cubicBezTo>
                          <a:pt x="8788380" y="5850986"/>
                          <a:pt x="8681040" y="5863702"/>
                          <a:pt x="8525654" y="5859262"/>
                        </a:cubicBezTo>
                        <a:cubicBezTo>
                          <a:pt x="8370268" y="5854822"/>
                          <a:pt x="8262761" y="5851015"/>
                          <a:pt x="8105909" y="5859262"/>
                        </a:cubicBezTo>
                        <a:cubicBezTo>
                          <a:pt x="7949057" y="5867509"/>
                          <a:pt x="7790636" y="5850478"/>
                          <a:pt x="7686163" y="5859262"/>
                        </a:cubicBezTo>
                        <a:cubicBezTo>
                          <a:pt x="7581690" y="5868046"/>
                          <a:pt x="7231048" y="5888140"/>
                          <a:pt x="6819147" y="5859262"/>
                        </a:cubicBezTo>
                        <a:cubicBezTo>
                          <a:pt x="6407246" y="5830384"/>
                          <a:pt x="6463726" y="5849865"/>
                          <a:pt x="6309948" y="5859262"/>
                        </a:cubicBezTo>
                        <a:cubicBezTo>
                          <a:pt x="6156170" y="5868659"/>
                          <a:pt x="5973596" y="5855295"/>
                          <a:pt x="5800748" y="5859262"/>
                        </a:cubicBezTo>
                        <a:cubicBezTo>
                          <a:pt x="5627900" y="5863229"/>
                          <a:pt x="5282219" y="5876008"/>
                          <a:pt x="5112640" y="5859262"/>
                        </a:cubicBezTo>
                        <a:cubicBezTo>
                          <a:pt x="4943061" y="5842516"/>
                          <a:pt x="4756388" y="5863467"/>
                          <a:pt x="4603440" y="5859262"/>
                        </a:cubicBezTo>
                        <a:cubicBezTo>
                          <a:pt x="4450492" y="5855057"/>
                          <a:pt x="4282352" y="5863596"/>
                          <a:pt x="4094241" y="5859262"/>
                        </a:cubicBezTo>
                        <a:cubicBezTo>
                          <a:pt x="3906130" y="5854928"/>
                          <a:pt x="3543557" y="5851292"/>
                          <a:pt x="3227225" y="5859262"/>
                        </a:cubicBezTo>
                        <a:cubicBezTo>
                          <a:pt x="2910893" y="5867232"/>
                          <a:pt x="2853764" y="5866120"/>
                          <a:pt x="2539117" y="5859262"/>
                        </a:cubicBezTo>
                        <a:cubicBezTo>
                          <a:pt x="2224470" y="5852404"/>
                          <a:pt x="2308221" y="5865441"/>
                          <a:pt x="2119372" y="5859262"/>
                        </a:cubicBezTo>
                        <a:cubicBezTo>
                          <a:pt x="1930523" y="5853083"/>
                          <a:pt x="1746201" y="5870932"/>
                          <a:pt x="1610172" y="5859262"/>
                        </a:cubicBezTo>
                        <a:cubicBezTo>
                          <a:pt x="1474143" y="5847592"/>
                          <a:pt x="988263" y="5868365"/>
                          <a:pt x="832610" y="5859262"/>
                        </a:cubicBezTo>
                        <a:cubicBezTo>
                          <a:pt x="676957" y="5850159"/>
                          <a:pt x="291485" y="5831568"/>
                          <a:pt x="0" y="5859262"/>
                        </a:cubicBezTo>
                        <a:cubicBezTo>
                          <a:pt x="11005" y="5651269"/>
                          <a:pt x="16653" y="5372149"/>
                          <a:pt x="0" y="5149640"/>
                        </a:cubicBezTo>
                        <a:cubicBezTo>
                          <a:pt x="-16653" y="4927131"/>
                          <a:pt x="24049" y="4751583"/>
                          <a:pt x="0" y="4498611"/>
                        </a:cubicBezTo>
                        <a:cubicBezTo>
                          <a:pt x="-24049" y="4245639"/>
                          <a:pt x="13289" y="3932977"/>
                          <a:pt x="0" y="3730397"/>
                        </a:cubicBezTo>
                        <a:cubicBezTo>
                          <a:pt x="-13289" y="3527817"/>
                          <a:pt x="-28189" y="3318087"/>
                          <a:pt x="0" y="3020775"/>
                        </a:cubicBezTo>
                        <a:cubicBezTo>
                          <a:pt x="28189" y="2723463"/>
                          <a:pt x="27409" y="2589255"/>
                          <a:pt x="0" y="2369746"/>
                        </a:cubicBezTo>
                        <a:cubicBezTo>
                          <a:pt x="-27409" y="2150237"/>
                          <a:pt x="-23050" y="1891304"/>
                          <a:pt x="0" y="1718717"/>
                        </a:cubicBezTo>
                        <a:cubicBezTo>
                          <a:pt x="23050" y="1546130"/>
                          <a:pt x="-4299" y="1218524"/>
                          <a:pt x="0" y="1067688"/>
                        </a:cubicBezTo>
                        <a:cubicBezTo>
                          <a:pt x="4299" y="916852"/>
                          <a:pt x="33087" y="406066"/>
                          <a:pt x="0" y="0"/>
                        </a:cubicBezTo>
                        <a:close/>
                      </a:path>
                      <a:path w="8945400" h="5859262" stroke="0" extrusionOk="0">
                        <a:moveTo>
                          <a:pt x="0" y="0"/>
                        </a:moveTo>
                        <a:cubicBezTo>
                          <a:pt x="362329" y="-17942"/>
                          <a:pt x="627657" y="-18155"/>
                          <a:pt x="867016" y="0"/>
                        </a:cubicBezTo>
                        <a:cubicBezTo>
                          <a:pt x="1106375" y="18155"/>
                          <a:pt x="1238413" y="33341"/>
                          <a:pt x="1555123" y="0"/>
                        </a:cubicBezTo>
                        <a:cubicBezTo>
                          <a:pt x="1871833" y="-33341"/>
                          <a:pt x="1960148" y="-3929"/>
                          <a:pt x="2064323" y="0"/>
                        </a:cubicBezTo>
                        <a:cubicBezTo>
                          <a:pt x="2168498" y="3929"/>
                          <a:pt x="2548967" y="30744"/>
                          <a:pt x="2752431" y="0"/>
                        </a:cubicBezTo>
                        <a:cubicBezTo>
                          <a:pt x="2955895" y="-30744"/>
                          <a:pt x="3431398" y="19076"/>
                          <a:pt x="3619446" y="0"/>
                        </a:cubicBezTo>
                        <a:cubicBezTo>
                          <a:pt x="3807494" y="-19076"/>
                          <a:pt x="3983937" y="-16347"/>
                          <a:pt x="4128646" y="0"/>
                        </a:cubicBezTo>
                        <a:cubicBezTo>
                          <a:pt x="4273355" y="16347"/>
                          <a:pt x="4449052" y="-8575"/>
                          <a:pt x="4548392" y="0"/>
                        </a:cubicBezTo>
                        <a:cubicBezTo>
                          <a:pt x="4647732" y="8575"/>
                          <a:pt x="5031259" y="-28679"/>
                          <a:pt x="5236500" y="0"/>
                        </a:cubicBezTo>
                        <a:cubicBezTo>
                          <a:pt x="5441741" y="28679"/>
                          <a:pt x="5763958" y="-33222"/>
                          <a:pt x="5924607" y="0"/>
                        </a:cubicBezTo>
                        <a:cubicBezTo>
                          <a:pt x="6085256" y="33222"/>
                          <a:pt x="6540542" y="-37308"/>
                          <a:pt x="6702169" y="0"/>
                        </a:cubicBezTo>
                        <a:cubicBezTo>
                          <a:pt x="6863796" y="37308"/>
                          <a:pt x="7052042" y="-11798"/>
                          <a:pt x="7300823" y="0"/>
                        </a:cubicBezTo>
                        <a:cubicBezTo>
                          <a:pt x="7549604" y="11798"/>
                          <a:pt x="7589867" y="11613"/>
                          <a:pt x="7720568" y="0"/>
                        </a:cubicBezTo>
                        <a:cubicBezTo>
                          <a:pt x="7851269" y="-11613"/>
                          <a:pt x="8053014" y="16870"/>
                          <a:pt x="8229768" y="0"/>
                        </a:cubicBezTo>
                        <a:cubicBezTo>
                          <a:pt x="8406522" y="-16870"/>
                          <a:pt x="8638569" y="25636"/>
                          <a:pt x="8945400" y="0"/>
                        </a:cubicBezTo>
                        <a:cubicBezTo>
                          <a:pt x="8957988" y="151007"/>
                          <a:pt x="8924116" y="318567"/>
                          <a:pt x="8945400" y="533844"/>
                        </a:cubicBezTo>
                        <a:cubicBezTo>
                          <a:pt x="8966684" y="749121"/>
                          <a:pt x="8971129" y="979625"/>
                          <a:pt x="8945400" y="1184873"/>
                        </a:cubicBezTo>
                        <a:cubicBezTo>
                          <a:pt x="8919671" y="1390121"/>
                          <a:pt x="8949334" y="1595061"/>
                          <a:pt x="8945400" y="1777309"/>
                        </a:cubicBezTo>
                        <a:cubicBezTo>
                          <a:pt x="8941466" y="1959557"/>
                          <a:pt x="8924951" y="2274128"/>
                          <a:pt x="8945400" y="2545524"/>
                        </a:cubicBezTo>
                        <a:cubicBezTo>
                          <a:pt x="8965849" y="2816921"/>
                          <a:pt x="8920034" y="2959734"/>
                          <a:pt x="8945400" y="3137960"/>
                        </a:cubicBezTo>
                        <a:cubicBezTo>
                          <a:pt x="8970766" y="3316186"/>
                          <a:pt x="8933909" y="3552921"/>
                          <a:pt x="8945400" y="3671804"/>
                        </a:cubicBezTo>
                        <a:cubicBezTo>
                          <a:pt x="8956891" y="3790687"/>
                          <a:pt x="8919375" y="3969947"/>
                          <a:pt x="8945400" y="4264241"/>
                        </a:cubicBezTo>
                        <a:cubicBezTo>
                          <a:pt x="8971425" y="4558535"/>
                          <a:pt x="8949718" y="4597343"/>
                          <a:pt x="8945400" y="4915270"/>
                        </a:cubicBezTo>
                        <a:cubicBezTo>
                          <a:pt x="8941082" y="5233197"/>
                          <a:pt x="8990697" y="5617841"/>
                          <a:pt x="8945400" y="5859262"/>
                        </a:cubicBezTo>
                        <a:cubicBezTo>
                          <a:pt x="8660908" y="5857959"/>
                          <a:pt x="8609418" y="5859925"/>
                          <a:pt x="8346746" y="5859262"/>
                        </a:cubicBezTo>
                        <a:cubicBezTo>
                          <a:pt x="8084074" y="5858599"/>
                          <a:pt x="7926854" y="5842642"/>
                          <a:pt x="7569185" y="5859262"/>
                        </a:cubicBezTo>
                        <a:cubicBezTo>
                          <a:pt x="7211516" y="5875882"/>
                          <a:pt x="7087101" y="5825137"/>
                          <a:pt x="6702169" y="5859262"/>
                        </a:cubicBezTo>
                        <a:cubicBezTo>
                          <a:pt x="6317237" y="5893387"/>
                          <a:pt x="6451052" y="5853805"/>
                          <a:pt x="6282423" y="5859262"/>
                        </a:cubicBezTo>
                        <a:cubicBezTo>
                          <a:pt x="6113794" y="5864719"/>
                          <a:pt x="5958138" y="5855059"/>
                          <a:pt x="5862678" y="5859262"/>
                        </a:cubicBezTo>
                        <a:cubicBezTo>
                          <a:pt x="5767218" y="5863465"/>
                          <a:pt x="5542557" y="5877022"/>
                          <a:pt x="5264024" y="5859262"/>
                        </a:cubicBezTo>
                        <a:cubicBezTo>
                          <a:pt x="4985491" y="5841502"/>
                          <a:pt x="4855133" y="5879042"/>
                          <a:pt x="4575916" y="5859262"/>
                        </a:cubicBezTo>
                        <a:cubicBezTo>
                          <a:pt x="4296699" y="5839482"/>
                          <a:pt x="4238896" y="5837395"/>
                          <a:pt x="3977262" y="5859262"/>
                        </a:cubicBezTo>
                        <a:cubicBezTo>
                          <a:pt x="3715628" y="5881129"/>
                          <a:pt x="3497530" y="5836677"/>
                          <a:pt x="3199701" y="5859262"/>
                        </a:cubicBezTo>
                        <a:cubicBezTo>
                          <a:pt x="2901872" y="5881847"/>
                          <a:pt x="2765749" y="5860755"/>
                          <a:pt x="2332685" y="5859262"/>
                        </a:cubicBezTo>
                        <a:cubicBezTo>
                          <a:pt x="1899621" y="5857769"/>
                          <a:pt x="1929300" y="5878181"/>
                          <a:pt x="1644577" y="5859262"/>
                        </a:cubicBezTo>
                        <a:cubicBezTo>
                          <a:pt x="1359854" y="5840343"/>
                          <a:pt x="1240900" y="5855855"/>
                          <a:pt x="1045924" y="5859262"/>
                        </a:cubicBezTo>
                        <a:cubicBezTo>
                          <a:pt x="850948" y="5862669"/>
                          <a:pt x="313811" y="5888138"/>
                          <a:pt x="0" y="5859262"/>
                        </a:cubicBezTo>
                        <a:cubicBezTo>
                          <a:pt x="14617" y="5512374"/>
                          <a:pt x="29390" y="5489749"/>
                          <a:pt x="0" y="5149640"/>
                        </a:cubicBezTo>
                        <a:cubicBezTo>
                          <a:pt x="-29390" y="4809531"/>
                          <a:pt x="5487" y="4557906"/>
                          <a:pt x="0" y="4381426"/>
                        </a:cubicBezTo>
                        <a:cubicBezTo>
                          <a:pt x="-5487" y="4204946"/>
                          <a:pt x="9011" y="4116162"/>
                          <a:pt x="0" y="3906175"/>
                        </a:cubicBezTo>
                        <a:cubicBezTo>
                          <a:pt x="-9011" y="3696188"/>
                          <a:pt x="-6179" y="3586903"/>
                          <a:pt x="0" y="3430923"/>
                        </a:cubicBezTo>
                        <a:cubicBezTo>
                          <a:pt x="6179" y="3274943"/>
                          <a:pt x="-18892" y="3093370"/>
                          <a:pt x="0" y="2955672"/>
                        </a:cubicBezTo>
                        <a:cubicBezTo>
                          <a:pt x="18892" y="2817974"/>
                          <a:pt x="15342" y="2447746"/>
                          <a:pt x="0" y="2246050"/>
                        </a:cubicBezTo>
                        <a:cubicBezTo>
                          <a:pt x="-15342" y="2044354"/>
                          <a:pt x="18430" y="1871031"/>
                          <a:pt x="0" y="1770799"/>
                        </a:cubicBezTo>
                        <a:cubicBezTo>
                          <a:pt x="-18430" y="1670567"/>
                          <a:pt x="-22062" y="1496014"/>
                          <a:pt x="0" y="1295548"/>
                        </a:cubicBezTo>
                        <a:cubicBezTo>
                          <a:pt x="22062" y="1095082"/>
                          <a:pt x="-16023" y="943101"/>
                          <a:pt x="0" y="820297"/>
                        </a:cubicBezTo>
                        <a:cubicBezTo>
                          <a:pt x="16023" y="697493"/>
                          <a:pt x="10595" y="27421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b="1" u="sng" dirty="0">
              <a:latin typeface="+mn-lt"/>
              <a:ea typeface="Dotum" panose="020B0600000101010101" pitchFamily="34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2F2CE6-359D-4454-B5D5-0AE17BB801D5}"/>
              </a:ext>
            </a:extLst>
          </p:cNvPr>
          <p:cNvSpPr txBox="1"/>
          <p:nvPr userDrawn="1"/>
        </p:nvSpPr>
        <p:spPr>
          <a:xfrm>
            <a:off x="9980022" y="1106394"/>
            <a:ext cx="21198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Write your answer </a:t>
            </a:r>
            <a:r>
              <a:rPr lang="en-GB" u="sng" dirty="0">
                <a:solidFill>
                  <a:schemeClr val="accent1">
                    <a:lumMod val="50000"/>
                  </a:schemeClr>
                </a:solidFill>
              </a:rPr>
              <a:t>clearly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Don’t lift your board until I ask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12CC39-D2AF-3130-D394-2A381CF3D60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985F013-8913-3773-55D8-2229D1362F1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7000"/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9846867" y="5542887"/>
            <a:ext cx="2345133" cy="11063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F2B0CDD-993A-0180-4DB4-D3AD36D9D045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232712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28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718E5-D4A8-2C96-C6A3-B94F3571C4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Solving Equations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F55F86-1E46-AF6A-8A37-13F890CC05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0E83F60D-9917-48F4-8188-B680D3FE10F7}" type="datetime4">
              <a:rPr lang="en-GB" smtClean="0"/>
              <a:t>16 May 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3552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B9799B-DD3F-5F8F-2330-E79E88D061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73C4C0E-C642-2D61-F681-923FE8FE1B0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Solve: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A87C119-0DB0-D6FD-EF20-F9F3AF08986C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=−4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A87C119-0DB0-D6FD-EF20-F9F3AF0898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5FA84058-745D-2701-D113-08287A6F1E6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60385749"/>
                  </p:ext>
                </p:extLst>
              </p:nvPr>
            </p:nvGraphicFramePr>
            <p:xfrm>
              <a:off x="684563" y="1567962"/>
              <a:ext cx="8557846" cy="276404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27640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  <m:d>
                                  <m:dPr>
                                    <m:ctrlP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=20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5FA84058-745D-2701-D113-08287A6F1E6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60385749"/>
                  </p:ext>
                </p:extLst>
              </p:nvPr>
            </p:nvGraphicFramePr>
            <p:xfrm>
              <a:off x="684563" y="1567962"/>
              <a:ext cx="8557846" cy="276404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276404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220" r="-285" b="-8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004830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6F34DD-B5CD-5D53-36CA-27AAAC67BF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3E1C689-A337-FC2D-531E-58E84E72A9B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Solve: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CF86E6F-FC1C-720C-1B7D-DA508ED92CB7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=−5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CF86E6F-FC1C-720C-1B7D-DA508ED92C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405810E2-503D-FA02-680B-435343465CB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83204589"/>
                  </p:ext>
                </p:extLst>
              </p:nvPr>
            </p:nvGraphicFramePr>
            <p:xfrm>
              <a:off x="684563" y="1567962"/>
              <a:ext cx="8557846" cy="276404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27640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  <m:d>
                                  <m:dPr>
                                    <m:ctrlP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+3</m:t>
                                    </m:r>
                                  </m:e>
                                </m:d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=−16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405810E2-503D-FA02-680B-435343465CB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83204589"/>
                  </p:ext>
                </p:extLst>
              </p:nvPr>
            </p:nvGraphicFramePr>
            <p:xfrm>
              <a:off x="684563" y="1567962"/>
              <a:ext cx="8557846" cy="276404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276404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220" r="-285" b="-8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41717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A0ED90-BB9C-3CD0-2ED9-75077007AD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F86A95-11CD-1095-7EE3-6667718B9F5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Solve: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57FB9E7-39EB-3CA3-A6CD-AE7506EC2BFC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57FB9E7-39EB-3CA3-A6CD-AE7506EC2B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B1F7085E-FAE7-B859-8900-D1542197FF2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06888368"/>
                  </p:ext>
                </p:extLst>
              </p:nvPr>
            </p:nvGraphicFramePr>
            <p:xfrm>
              <a:off x="684563" y="1567962"/>
              <a:ext cx="8557846" cy="276404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27640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d>
                                  <m:dPr>
                                    <m:ctrlP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−9</m:t>
                                    </m:r>
                                  </m:e>
                                </m:d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=−20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B1F7085E-FAE7-B859-8900-D1542197FF2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06888368"/>
                  </p:ext>
                </p:extLst>
              </p:nvPr>
            </p:nvGraphicFramePr>
            <p:xfrm>
              <a:off x="684563" y="1567962"/>
              <a:ext cx="8557846" cy="276404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276404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220" r="-285" b="-8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21853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C88C7D-2CC7-B0DF-1931-2AE2F7C091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D01631C-6D8F-CF6D-1F72-050A74820FE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Solve: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DFFB6D0-5756-E778-B543-4456188DBB86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DFFB6D0-5756-E778-B543-4456188DBB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ECFD9E11-62B6-BAB0-E6F9-EFB276CEAC8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07354481"/>
                  </p:ext>
                </p:extLst>
              </p:nvPr>
            </p:nvGraphicFramePr>
            <p:xfrm>
              <a:off x="684563" y="1567962"/>
              <a:ext cx="8557846" cy="276404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27640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8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  <m:d>
                                  <m:dPr>
                                    <m:ctrlPr>
                                      <a:rPr lang="en-GB" sz="8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8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8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+4</m:t>
                                    </m:r>
                                  </m:e>
                                </m:d>
                                <m:r>
                                  <a:rPr lang="en-GB" sz="8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=−36</m:t>
                                </m:r>
                              </m:oMath>
                            </m:oMathPara>
                          </a14:m>
                          <a:endParaRPr lang="en-GB" sz="8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ECFD9E11-62B6-BAB0-E6F9-EFB276CEAC8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07354481"/>
                  </p:ext>
                </p:extLst>
              </p:nvPr>
            </p:nvGraphicFramePr>
            <p:xfrm>
              <a:off x="684563" y="1567962"/>
              <a:ext cx="8557846" cy="276404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276404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220" r="-285" b="-8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221066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2B74A3-29DF-3553-4C12-12051A1ECC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37EBC95-569F-7348-004C-556EEAC43AD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Solve: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8D9EC3C-E9F6-C3F0-41F5-CDDA8B09C7A9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8D9EC3C-E9F6-C3F0-41F5-CDDA8B09C7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B56DFD5E-5EE2-46D4-CFC8-D2030E9B6D1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31200189"/>
                  </p:ext>
                </p:extLst>
              </p:nvPr>
            </p:nvGraphicFramePr>
            <p:xfrm>
              <a:off x="684563" y="1567962"/>
              <a:ext cx="8557846" cy="276404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27640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d>
                                  <m:dPr>
                                    <m:ctrlP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−5</m:t>
                                    </m:r>
                                  </m:e>
                                </m:d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=21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B56DFD5E-5EE2-46D4-CFC8-D2030E9B6D1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31200189"/>
                  </p:ext>
                </p:extLst>
              </p:nvPr>
            </p:nvGraphicFramePr>
            <p:xfrm>
              <a:off x="684563" y="1567962"/>
              <a:ext cx="8557846" cy="276404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276404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220" r="-285" b="-8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12589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350BA0-734D-2C8B-B637-0FF587E48F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F2B1678-0421-19DD-545F-75C8AD99420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Solve: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FA2098A-A758-809B-BFC0-290DD57B75B2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=7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FA2098A-A758-809B-BFC0-290DD57B75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52A2B5A4-6F5F-67D7-03AD-7ABDD1908C4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70402280"/>
                  </p:ext>
                </p:extLst>
              </p:nvPr>
            </p:nvGraphicFramePr>
            <p:xfrm>
              <a:off x="684563" y="1567962"/>
              <a:ext cx="8557846" cy="276404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27640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  <m:d>
                                  <m:dPr>
                                    <m:ctrlP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e>
                                </m:d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=45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52A2B5A4-6F5F-67D7-03AD-7ABDD1908C4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70402280"/>
                  </p:ext>
                </p:extLst>
              </p:nvPr>
            </p:nvGraphicFramePr>
            <p:xfrm>
              <a:off x="684563" y="1567962"/>
              <a:ext cx="8557846" cy="276404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276404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220" r="-285" b="-8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228619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16C6B9-285F-8951-C015-547981D9FE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E4E33B-5CDD-1A07-77F0-B7AA9BE0FAA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Solve: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645114B-B2B9-42A2-90DD-C9EDCC1905C9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645114B-B2B9-42A2-90DD-C9EDCC1905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D2E01F95-1FE4-1F8D-FE55-83EA6AB1790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28949764"/>
                  </p:ext>
                </p:extLst>
              </p:nvPr>
            </p:nvGraphicFramePr>
            <p:xfrm>
              <a:off x="684563" y="1567962"/>
              <a:ext cx="8557846" cy="276404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27640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8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−7</m:t>
                                </m:r>
                                <m:d>
                                  <m:dPr>
                                    <m:ctrlPr>
                                      <a:rPr lang="en-GB" sz="8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8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8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e>
                                </m:d>
                                <m:r>
                                  <a:rPr lang="en-GB" sz="8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=−28</m:t>
                                </m:r>
                              </m:oMath>
                            </m:oMathPara>
                          </a14:m>
                          <a:endParaRPr lang="en-GB" sz="8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D2E01F95-1FE4-1F8D-FE55-83EA6AB1790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28949764"/>
                  </p:ext>
                </p:extLst>
              </p:nvPr>
            </p:nvGraphicFramePr>
            <p:xfrm>
              <a:off x="684563" y="1567962"/>
              <a:ext cx="8557846" cy="276404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276404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220" r="-285" b="-8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16666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B6A4CC-7450-8D2D-33E2-E32EEF2095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2533E07-A950-9F45-7240-A9F9F350C1B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Solve: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59CD015A-53B1-0236-0BD5-752031973E1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97083541"/>
                  </p:ext>
                </p:extLst>
              </p:nvPr>
            </p:nvGraphicFramePr>
            <p:xfrm>
              <a:off x="684563" y="1567962"/>
              <a:ext cx="8557846" cy="276404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27640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d>
                                  <m:dPr>
                                    <m:ctrlP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+2</m:t>
                                    </m:r>
                                  </m:e>
                                </m:d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=40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59CD015A-53B1-0236-0BD5-752031973E1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97083541"/>
                  </p:ext>
                </p:extLst>
              </p:nvPr>
            </p:nvGraphicFramePr>
            <p:xfrm>
              <a:off x="684563" y="1567962"/>
              <a:ext cx="8557846" cy="276404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276404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1" t="-220" r="-285" b="-8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5F92124-552E-AA05-1961-6EEC95DC4A35}"/>
                  </a:ext>
                </a:extLst>
              </p:cNvPr>
              <p:cNvSpPr/>
              <p:nvPr/>
            </p:nvSpPr>
            <p:spPr>
              <a:xfrm>
                <a:off x="2040878" y="3931872"/>
                <a:ext cx="5845216" cy="2764041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5F92124-552E-AA05-1961-6EEC95DC4A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3931872"/>
                <a:ext cx="5845216" cy="2764041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0252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C7CF93-3533-0DA6-C201-8BE69798D4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812C429-282E-3DBA-624E-1CD12DB8DBC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Solve: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DB2ACA9-900E-5C9D-562C-A1EDD2B7E108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DB2ACA9-900E-5C9D-562C-A1EDD2B7E1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4B78003E-B19D-BA74-71B2-1375D4C8C99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2124970"/>
                  </p:ext>
                </p:extLst>
              </p:nvPr>
            </p:nvGraphicFramePr>
            <p:xfrm>
              <a:off x="684563" y="1567962"/>
              <a:ext cx="8557846" cy="276404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27640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  <m:d>
                                  <m:dPr>
                                    <m:ctrlP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−6</m:t>
                                    </m:r>
                                  </m:e>
                                </m:d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=30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4B78003E-B19D-BA74-71B2-1375D4C8C99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2124970"/>
                  </p:ext>
                </p:extLst>
              </p:nvPr>
            </p:nvGraphicFramePr>
            <p:xfrm>
              <a:off x="684563" y="1567962"/>
              <a:ext cx="8557846" cy="276404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276404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220" r="-285" b="-8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29220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78A8BC-B209-FE6D-3CC1-4F79ED222A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93EC368-837F-D2B0-A711-99EEFF56214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Solve: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80D3696F-03C1-146C-F90E-A74CCD4FC13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94031660"/>
                  </p:ext>
                </p:extLst>
              </p:nvPr>
            </p:nvGraphicFramePr>
            <p:xfrm>
              <a:off x="684563" y="1567962"/>
              <a:ext cx="8557846" cy="276404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27640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d>
                                  <m:dPr>
                                    <m:ctrlP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e>
                                </m:d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=22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80D3696F-03C1-146C-F90E-A74CCD4FC13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94031660"/>
                  </p:ext>
                </p:extLst>
              </p:nvPr>
            </p:nvGraphicFramePr>
            <p:xfrm>
              <a:off x="684563" y="1567962"/>
              <a:ext cx="8557846" cy="276404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276404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1" t="-220" r="-285" b="-8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F210C7E-E238-599C-676F-361D6731321A}"/>
                  </a:ext>
                </a:extLst>
              </p:cNvPr>
              <p:cNvSpPr/>
              <p:nvPr/>
            </p:nvSpPr>
            <p:spPr>
              <a:xfrm>
                <a:off x="2040878" y="3931872"/>
                <a:ext cx="5845216" cy="2764041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F210C7E-E238-599C-676F-361D673132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3931872"/>
                <a:ext cx="5845216" cy="2764041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170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A273C3-13E8-DCAA-6AAE-1E808195E57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Solve: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C75043C-992F-C1FA-95C6-A1316B68AAB7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C75043C-992F-C1FA-95C6-A1316B68AA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D3B37087-528B-0753-AEC5-81E4B9DCE84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75069696"/>
                  </p:ext>
                </p:extLst>
              </p:nvPr>
            </p:nvGraphicFramePr>
            <p:xfrm>
              <a:off x="684563" y="1567962"/>
              <a:ext cx="8557846" cy="276404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27640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d>
                                  <m:dPr>
                                    <m:ctrlP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+4</m:t>
                                    </m:r>
                                  </m:e>
                                </m:d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=27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D3B37087-528B-0753-AEC5-81E4B9DCE84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75069696"/>
                  </p:ext>
                </p:extLst>
              </p:nvPr>
            </p:nvGraphicFramePr>
            <p:xfrm>
              <a:off x="684563" y="1567962"/>
              <a:ext cx="8557846" cy="276404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276404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220" r="-285" b="-8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09178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031216-CD5A-1CD1-838D-02323685DC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520CCDF-1007-3279-050E-A00E0FB3F51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Solve: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2875E8A-5441-BB0E-3A1D-78B0232A4BE0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2875E8A-5441-BB0E-3A1D-78B0232A4B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FFCB589B-FDC0-F2C0-49FE-BAA148D9EF1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49393398"/>
                  </p:ext>
                </p:extLst>
              </p:nvPr>
            </p:nvGraphicFramePr>
            <p:xfrm>
              <a:off x="684563" y="1567962"/>
              <a:ext cx="8557846" cy="276404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27640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8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  <m:d>
                                  <m:dPr>
                                    <m:ctrlPr>
                                      <a:rPr lang="en-GB" sz="8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8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8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+7</m:t>
                                    </m:r>
                                  </m:e>
                                </m:d>
                                <m:r>
                                  <a:rPr lang="en-GB" sz="8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=−30</m:t>
                                </m:r>
                              </m:oMath>
                            </m:oMathPara>
                          </a14:m>
                          <a:endParaRPr lang="en-GB" sz="8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FFCB589B-FDC0-F2C0-49FE-BAA148D9EF1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49393398"/>
                  </p:ext>
                </p:extLst>
              </p:nvPr>
            </p:nvGraphicFramePr>
            <p:xfrm>
              <a:off x="684563" y="1567962"/>
              <a:ext cx="8557846" cy="276404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276404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220" r="-285" b="-8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526072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810A37-A741-89AE-7F93-83A39559C2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CD6B371-3D6C-C09C-B693-0BF7505E36B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Solve: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6820107-6207-BA21-2D62-7970A2F60065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=3.5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6820107-6207-BA21-2D62-7970A2F600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DF9C5C93-AF75-AB05-144C-3B32FF03EA9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04603290"/>
                  </p:ext>
                </p:extLst>
              </p:nvPr>
            </p:nvGraphicFramePr>
            <p:xfrm>
              <a:off x="684563" y="1567962"/>
              <a:ext cx="8557846" cy="276404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27640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8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d>
                                  <m:dPr>
                                    <m:ctrlPr>
                                      <a:rPr lang="en-GB" sz="8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8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GB" sz="8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8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−5</m:t>
                                    </m:r>
                                  </m:e>
                                </m:d>
                                <m:r>
                                  <a:rPr lang="en-GB" sz="8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=12</m:t>
                                </m:r>
                              </m:oMath>
                            </m:oMathPara>
                          </a14:m>
                          <a:endParaRPr lang="en-GB" sz="8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DF9C5C93-AF75-AB05-144C-3B32FF03EA9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04603290"/>
                  </p:ext>
                </p:extLst>
              </p:nvPr>
            </p:nvGraphicFramePr>
            <p:xfrm>
              <a:off x="684563" y="1567962"/>
              <a:ext cx="8557846" cy="276404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276404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220" r="-285" b="-8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61804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DA2533-79D8-EFBB-0310-040C464503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FBBB1D4-587D-F6BA-D0B2-0C1D9056184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Solve: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D6430F6-8CF4-CDEE-D605-2A984C5570DA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D6430F6-8CF4-CDEE-D605-2A984C5570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6FB19944-1E58-EDF0-9C2C-9EE70A65398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2249238"/>
                  </p:ext>
                </p:extLst>
              </p:nvPr>
            </p:nvGraphicFramePr>
            <p:xfrm>
              <a:off x="684563" y="1567962"/>
              <a:ext cx="8557846" cy="276404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27640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d>
                                  <m:dPr>
                                    <m:ctrlP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=35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6FB19944-1E58-EDF0-9C2C-9EE70A65398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2249238"/>
                  </p:ext>
                </p:extLst>
              </p:nvPr>
            </p:nvGraphicFramePr>
            <p:xfrm>
              <a:off x="684563" y="1567962"/>
              <a:ext cx="8557846" cy="276404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276404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220" r="-285" b="-8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27114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DC5B73-8DB9-513E-713B-1DD8EFB863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20897BE-B70A-C5BF-528C-DCD830CA532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Solve: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4660D99-6291-D8D7-1995-85E061F7F880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4660D99-6291-D8D7-1995-85E061F7F8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BF9E3AF1-0A4C-C2D3-E0CF-7CD9C4C1267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77870469"/>
                  </p:ext>
                </p:extLst>
              </p:nvPr>
            </p:nvGraphicFramePr>
            <p:xfrm>
              <a:off x="684563" y="1567962"/>
              <a:ext cx="8557846" cy="276404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27640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d>
                                  <m:dPr>
                                    <m:ctrlP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−6</m:t>
                                    </m:r>
                                  </m:e>
                                </m:d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=−12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BF9E3AF1-0A4C-C2D3-E0CF-7CD9C4C1267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77870469"/>
                  </p:ext>
                </p:extLst>
              </p:nvPr>
            </p:nvGraphicFramePr>
            <p:xfrm>
              <a:off x="684563" y="1567962"/>
              <a:ext cx="8557846" cy="276404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276404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220" r="-285" b="-8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48984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A57105-27C2-F15E-04F4-ECE1948AC3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B4FB48F-0839-6A2D-509E-0E999D4246E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Solve: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E522E4E-6136-B0C1-A875-A76686B85DF0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=−14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E522E4E-6136-B0C1-A875-A76686B85D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2E12052F-F121-394E-83A8-D6E6F7E2DC8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95172225"/>
                  </p:ext>
                </p:extLst>
              </p:nvPr>
            </p:nvGraphicFramePr>
            <p:xfrm>
              <a:off x="684563" y="1567962"/>
              <a:ext cx="8557846" cy="276404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27640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d>
                                  <m:dPr>
                                    <m:ctrlP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+5</m:t>
                                    </m:r>
                                  </m:e>
                                </m:d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=18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2E12052F-F121-394E-83A8-D6E6F7E2DC8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95172225"/>
                  </p:ext>
                </p:extLst>
              </p:nvPr>
            </p:nvGraphicFramePr>
            <p:xfrm>
              <a:off x="684563" y="1567962"/>
              <a:ext cx="8557846" cy="276404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276404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220" r="-285" b="-8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66430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AA6E8D-A637-54CE-83E8-94BC902EFF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375AF74-445F-B20F-9217-B03D3B94471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Solve: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D838CE0-AF88-EDD7-6181-EEB6EE568E57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=7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D838CE0-AF88-EDD7-6181-EEB6EE568E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680351FF-8FA7-BD99-31BD-55003DEA75E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05077823"/>
                  </p:ext>
                </p:extLst>
              </p:nvPr>
            </p:nvGraphicFramePr>
            <p:xfrm>
              <a:off x="684563" y="1567962"/>
              <a:ext cx="8557846" cy="276404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27640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  <m:d>
                                  <m:dPr>
                                    <m:ctrlP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e>
                                </m:d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=28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680351FF-8FA7-BD99-31BD-55003DEA75E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05077823"/>
                  </p:ext>
                </p:extLst>
              </p:nvPr>
            </p:nvGraphicFramePr>
            <p:xfrm>
              <a:off x="684563" y="1567962"/>
              <a:ext cx="8557846" cy="276404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276404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220" r="-285" b="-8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049046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C7EA12-C329-C6C4-DE4F-C5E8D01149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4FCB495-84FC-E803-4476-F0A4DF4FF7B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Solve: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A40C822-5C2B-72B3-F76E-770E383381AB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A40C822-5C2B-72B3-F76E-770E383381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F4A212F2-1F4E-B272-297F-B80C298C6F5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02043716"/>
                  </p:ext>
                </p:extLst>
              </p:nvPr>
            </p:nvGraphicFramePr>
            <p:xfrm>
              <a:off x="684563" y="1567962"/>
              <a:ext cx="8557846" cy="276404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27640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8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  <m:d>
                                  <m:dPr>
                                    <m:ctrlPr>
                                      <a:rPr lang="en-GB" sz="8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8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GB" sz="8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8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−4</m:t>
                                    </m:r>
                                  </m:e>
                                </m:d>
                                <m:r>
                                  <a:rPr lang="en-GB" sz="8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=−18</m:t>
                                </m:r>
                              </m:oMath>
                            </m:oMathPara>
                          </a14:m>
                          <a:endParaRPr lang="en-GB" sz="8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F4A212F2-1F4E-B272-297F-B80C298C6F5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02043716"/>
                  </p:ext>
                </p:extLst>
              </p:nvPr>
            </p:nvGraphicFramePr>
            <p:xfrm>
              <a:off x="684563" y="1567962"/>
              <a:ext cx="8557846" cy="276404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276404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220" r="-285" b="-8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6904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A82840-DB34-8395-D783-4ECA1DF66E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C9833F1-35BE-E004-3AD6-C47A9E88B5A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Solve: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F1DB51F-1123-244A-E319-9AFA2484F331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F1DB51F-1123-244A-E319-9AFA2484F3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B1FAC7F9-AF29-CFCD-A457-FBF7BE7C507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31520207"/>
                  </p:ext>
                </p:extLst>
              </p:nvPr>
            </p:nvGraphicFramePr>
            <p:xfrm>
              <a:off x="684563" y="1567962"/>
              <a:ext cx="8557846" cy="276404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27640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d>
                                  <m:dPr>
                                    <m:ctrlP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+2</m:t>
                                    </m:r>
                                  </m:e>
                                </m:d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=48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B1FAC7F9-AF29-CFCD-A457-FBF7BE7C507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31520207"/>
                  </p:ext>
                </p:extLst>
              </p:nvPr>
            </p:nvGraphicFramePr>
            <p:xfrm>
              <a:off x="684563" y="1567962"/>
              <a:ext cx="8557846" cy="276404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276404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220" r="-285" b="-8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82229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051573-EB7D-CB6C-BA06-59AE141895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B7AA91A-8B8B-F5C7-0D82-B53D4BB51CE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Solve: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9DEC9AC-3004-C8D3-FFB7-A55F05009528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9DEC9AC-3004-C8D3-FFB7-A55F050095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B33917DE-1E39-DE4E-8858-E5CAAED9FC1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88924103"/>
                  </p:ext>
                </p:extLst>
              </p:nvPr>
            </p:nvGraphicFramePr>
            <p:xfrm>
              <a:off x="684563" y="1567962"/>
              <a:ext cx="8557846" cy="276404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27640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d>
                                  <m:dPr>
                                    <m:ctrlP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−7</m:t>
                                    </m:r>
                                  </m:e>
                                </m:d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=10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B33917DE-1E39-DE4E-8858-E5CAAED9FC1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88924103"/>
                  </p:ext>
                </p:extLst>
              </p:nvPr>
            </p:nvGraphicFramePr>
            <p:xfrm>
              <a:off x="684563" y="1567962"/>
              <a:ext cx="8557846" cy="276404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276404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220" r="-285" b="-8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978929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6369A94-4C8F-4DC0-A21F-437726F59B01}" vid="{92B2AECD-37BA-48B7-8935-D69C9CA1D4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 Website Whiteboard Template</Template>
  <TotalTime>22</TotalTime>
  <Words>200</Words>
  <Application>Microsoft Office PowerPoint</Application>
  <PresentationFormat>Widescreen</PresentationFormat>
  <Paragraphs>62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Aptos</vt:lpstr>
      <vt:lpstr>Arial</vt:lpstr>
      <vt:lpstr>Cambria Math</vt:lpstr>
      <vt:lpstr>1_Office Theme</vt:lpstr>
      <vt:lpstr>Solving Equations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Christopher Potter</dc:creator>
  <cp:lastModifiedBy>Christopher Potter</cp:lastModifiedBy>
  <cp:revision>2</cp:revision>
  <dcterms:created xsi:type="dcterms:W3CDTF">2026-05-15T17:39:16Z</dcterms:created>
  <dcterms:modified xsi:type="dcterms:W3CDTF">2026-05-16T22:44:23Z</dcterms:modified>
</cp:coreProperties>
</file>