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modMainMaster">
      <pc:chgData name="Christopher Potter" userId="24ad2ef8db5e8a45" providerId="LiveId" clId="{10AB9FE2-9012-46EF-B18A-C87D5526F6EE}" dt="2026-05-16T22:44:55.212" v="322"/>
      <pc:docMkLst>
        <pc:docMk/>
      </pc:docMkLst>
      <pc:sldChg chg="modSp mod">
        <pc:chgData name="Christopher Potter" userId="24ad2ef8db5e8a45" providerId="LiveId" clId="{10AB9FE2-9012-46EF-B18A-C87D5526F6EE}" dt="2026-05-15T17:40:05.693" v="1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5T17:40:05.693" v="1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 addAnim delAnim modAnim">
        <pc:chgData name="Christopher Potter" userId="24ad2ef8db5e8a45" providerId="LiveId" clId="{10AB9FE2-9012-46EF-B18A-C87D5526F6EE}" dt="2026-05-15T17:44:24.985" v="155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5T17:40:10.669" v="22" actId="20577"/>
          <ac:spMkLst>
            <pc:docMk/>
            <pc:sldMk cId="2091781012" sldId="263"/>
            <ac:spMk id="2" creationId="{3DA273C3-13E8-DCAA-6AAE-1E808195E57B}"/>
          </ac:spMkLst>
        </pc:spChg>
        <pc:spChg chg="add mod">
          <ac:chgData name="Christopher Potter" userId="24ad2ef8db5e8a45" providerId="LiveId" clId="{10AB9FE2-9012-46EF-B18A-C87D5526F6EE}" dt="2026-05-15T17:44:24.985" v="155" actId="20577"/>
          <ac:spMkLst>
            <pc:docMk/>
            <pc:sldMk cId="2091781012" sldId="263"/>
            <ac:spMk id="3" creationId="{CC75043C-992F-C1FA-95C6-A1316B68AAB7}"/>
          </ac:spMkLst>
        </pc:spChg>
        <pc:graphicFrameChg chg="add mod modGraphic">
          <ac:chgData name="Christopher Potter" userId="24ad2ef8db5e8a45" providerId="LiveId" clId="{10AB9FE2-9012-46EF-B18A-C87D5526F6EE}" dt="2026-05-15T17:41:13.028" v="38" actId="20577"/>
          <ac:graphicFrameMkLst>
            <pc:docMk/>
            <pc:sldMk cId="2091781012" sldId="263"/>
            <ac:graphicFrameMk id="4" creationId="{D3B37087-528B-0753-AEC5-81E4B9DCE843}"/>
          </ac:graphicFrameMkLst>
        </pc:graphicFrameChg>
      </pc:sldChg>
      <pc:sldChg chg="modSp add">
        <pc:chgData name="Christopher Potter" userId="24ad2ef8db5e8a45" providerId="LiveId" clId="{10AB9FE2-9012-46EF-B18A-C87D5526F6EE}" dt="2026-05-15T17:44:33.727" v="159" actId="6549"/>
        <pc:sldMkLst>
          <pc:docMk/>
          <pc:sldMk cId="587567744" sldId="264"/>
        </pc:sldMkLst>
        <pc:spChg chg="mod">
          <ac:chgData name="Christopher Potter" userId="24ad2ef8db5e8a45" providerId="LiveId" clId="{10AB9FE2-9012-46EF-B18A-C87D5526F6EE}" dt="2026-05-15T17:44:33.727" v="159" actId="6549"/>
          <ac:spMkLst>
            <pc:docMk/>
            <pc:sldMk cId="587567744" sldId="264"/>
            <ac:spMk id="3" creationId="{7AB68174-C02B-2A70-4ED7-4A31F634C3EA}"/>
          </ac:spMkLst>
        </pc:spChg>
        <pc:graphicFrameChg chg="mod">
          <ac:chgData name="Christopher Potter" userId="24ad2ef8db5e8a45" providerId="LiveId" clId="{10AB9FE2-9012-46EF-B18A-C87D5526F6EE}" dt="2026-05-15T17:42:34.758" v="67" actId="6549"/>
          <ac:graphicFrameMkLst>
            <pc:docMk/>
            <pc:sldMk cId="587567744" sldId="264"/>
            <ac:graphicFrameMk id="4" creationId="{57954D80-B9E4-15D1-BA9B-F90605EEB560}"/>
          </ac:graphicFrameMkLst>
        </pc:graphicFrameChg>
      </pc:sldChg>
      <pc:sldChg chg="modSp add">
        <pc:chgData name="Christopher Potter" userId="24ad2ef8db5e8a45" providerId="LiveId" clId="{10AB9FE2-9012-46EF-B18A-C87D5526F6EE}" dt="2026-05-15T17:48:44.756" v="297" actId="6549"/>
        <pc:sldMkLst>
          <pc:docMk/>
          <pc:sldMk cId="1980959544" sldId="265"/>
        </pc:sldMkLst>
        <pc:spChg chg="mod">
          <ac:chgData name="Christopher Potter" userId="24ad2ef8db5e8a45" providerId="LiveId" clId="{10AB9FE2-9012-46EF-B18A-C87D5526F6EE}" dt="2026-05-15T17:48:44.756" v="297" actId="6549"/>
          <ac:spMkLst>
            <pc:docMk/>
            <pc:sldMk cId="1980959544" sldId="265"/>
            <ac:spMk id="3" creationId="{37AF2BA5-A5FC-1833-A805-04053F38C55C}"/>
          </ac:spMkLst>
        </pc:spChg>
        <pc:graphicFrameChg chg="mod">
          <ac:chgData name="Christopher Potter" userId="24ad2ef8db5e8a45" providerId="LiveId" clId="{10AB9FE2-9012-46EF-B18A-C87D5526F6EE}" dt="2026-05-15T17:42:47.059" v="72" actId="6549"/>
          <ac:graphicFrameMkLst>
            <pc:docMk/>
            <pc:sldMk cId="1980959544" sldId="265"/>
            <ac:graphicFrameMk id="4" creationId="{CEF4D0FB-2330-CEFD-B7D7-C6C910701D49}"/>
          </ac:graphicFrameMkLst>
        </pc:graphicFrameChg>
      </pc:sldChg>
      <pc:sldChg chg="modSp add">
        <pc:chgData name="Christopher Potter" userId="24ad2ef8db5e8a45" providerId="LiveId" clId="{10AB9FE2-9012-46EF-B18A-C87D5526F6EE}" dt="2026-05-15T17:48:53.277" v="301" actId="6549"/>
        <pc:sldMkLst>
          <pc:docMk/>
          <pc:sldMk cId="1914189983" sldId="266"/>
        </pc:sldMkLst>
        <pc:spChg chg="mod">
          <ac:chgData name="Christopher Potter" userId="24ad2ef8db5e8a45" providerId="LiveId" clId="{10AB9FE2-9012-46EF-B18A-C87D5526F6EE}" dt="2026-05-15T17:48:53.277" v="301" actId="6549"/>
          <ac:spMkLst>
            <pc:docMk/>
            <pc:sldMk cId="1914189983" sldId="266"/>
            <ac:spMk id="3" creationId="{3355BA77-30C7-4119-EEC7-8A73BED967BC}"/>
          </ac:spMkLst>
        </pc:spChg>
        <pc:graphicFrameChg chg="mod">
          <ac:chgData name="Christopher Potter" userId="24ad2ef8db5e8a45" providerId="LiveId" clId="{10AB9FE2-9012-46EF-B18A-C87D5526F6EE}" dt="2026-05-15T17:42:55.975" v="80" actId="6549"/>
          <ac:graphicFrameMkLst>
            <pc:docMk/>
            <pc:sldMk cId="1914189983" sldId="266"/>
            <ac:graphicFrameMk id="4" creationId="{1BAFECE2-C583-76F1-F82F-9C641E464D7B}"/>
          </ac:graphicFrameMkLst>
        </pc:graphicFrameChg>
      </pc:sldChg>
      <pc:sldChg chg="modSp add">
        <pc:chgData name="Christopher Potter" userId="24ad2ef8db5e8a45" providerId="LiveId" clId="{10AB9FE2-9012-46EF-B18A-C87D5526F6EE}" dt="2026-05-15T17:49:00.584" v="304" actId="6549"/>
        <pc:sldMkLst>
          <pc:docMk/>
          <pc:sldMk cId="2552075165" sldId="267"/>
        </pc:sldMkLst>
        <pc:spChg chg="mod">
          <ac:chgData name="Christopher Potter" userId="24ad2ef8db5e8a45" providerId="LiveId" clId="{10AB9FE2-9012-46EF-B18A-C87D5526F6EE}" dt="2026-05-15T17:49:00.584" v="304" actId="6549"/>
          <ac:spMkLst>
            <pc:docMk/>
            <pc:sldMk cId="2552075165" sldId="267"/>
            <ac:spMk id="3" creationId="{2136FA3B-7544-F481-BD42-48F7C0A4BF22}"/>
          </ac:spMkLst>
        </pc:spChg>
        <pc:graphicFrameChg chg="mod">
          <ac:chgData name="Christopher Potter" userId="24ad2ef8db5e8a45" providerId="LiveId" clId="{10AB9FE2-9012-46EF-B18A-C87D5526F6EE}" dt="2026-05-15T17:43:14.008" v="100" actId="6549"/>
          <ac:graphicFrameMkLst>
            <pc:docMk/>
            <pc:sldMk cId="2552075165" sldId="267"/>
            <ac:graphicFrameMk id="4" creationId="{E4BB5F14-B801-0FFF-C355-6251BB35E398}"/>
          </ac:graphicFrameMkLst>
        </pc:graphicFrameChg>
      </pc:sldChg>
      <pc:sldChg chg="modSp add">
        <pc:chgData name="Christopher Potter" userId="24ad2ef8db5e8a45" providerId="LiveId" clId="{10AB9FE2-9012-46EF-B18A-C87D5526F6EE}" dt="2026-05-15T17:49:10.527" v="308" actId="6549"/>
        <pc:sldMkLst>
          <pc:docMk/>
          <pc:sldMk cId="2465284626" sldId="268"/>
        </pc:sldMkLst>
        <pc:spChg chg="mod">
          <ac:chgData name="Christopher Potter" userId="24ad2ef8db5e8a45" providerId="LiveId" clId="{10AB9FE2-9012-46EF-B18A-C87D5526F6EE}" dt="2026-05-15T17:49:10.527" v="308" actId="6549"/>
          <ac:spMkLst>
            <pc:docMk/>
            <pc:sldMk cId="2465284626" sldId="268"/>
            <ac:spMk id="3" creationId="{C2DA5D67-F808-0D47-285D-B9E5D67CB0B9}"/>
          </ac:spMkLst>
        </pc:spChg>
        <pc:graphicFrameChg chg="mod">
          <ac:chgData name="Christopher Potter" userId="24ad2ef8db5e8a45" providerId="LiveId" clId="{10AB9FE2-9012-46EF-B18A-C87D5526F6EE}" dt="2026-05-15T17:43:24.076" v="108" actId="6549"/>
          <ac:graphicFrameMkLst>
            <pc:docMk/>
            <pc:sldMk cId="2465284626" sldId="268"/>
            <ac:graphicFrameMk id="4" creationId="{F32FB340-B8E6-D123-AFD0-A0ED7B230FBF}"/>
          </ac:graphicFrameMkLst>
        </pc:graphicFrameChg>
      </pc:sldChg>
      <pc:sldChg chg="modSp add">
        <pc:chgData name="Christopher Potter" userId="24ad2ef8db5e8a45" providerId="LiveId" clId="{10AB9FE2-9012-46EF-B18A-C87D5526F6EE}" dt="2026-05-15T17:49:19.118" v="311" actId="6549"/>
        <pc:sldMkLst>
          <pc:docMk/>
          <pc:sldMk cId="1253047037" sldId="269"/>
        </pc:sldMkLst>
        <pc:spChg chg="mod">
          <ac:chgData name="Christopher Potter" userId="24ad2ef8db5e8a45" providerId="LiveId" clId="{10AB9FE2-9012-46EF-B18A-C87D5526F6EE}" dt="2026-05-15T17:49:19.118" v="311" actId="6549"/>
          <ac:spMkLst>
            <pc:docMk/>
            <pc:sldMk cId="1253047037" sldId="269"/>
            <ac:spMk id="3" creationId="{BA974C42-1976-E0B3-5557-A8C2161A925A}"/>
          </ac:spMkLst>
        </pc:spChg>
        <pc:graphicFrameChg chg="mod">
          <ac:chgData name="Christopher Potter" userId="24ad2ef8db5e8a45" providerId="LiveId" clId="{10AB9FE2-9012-46EF-B18A-C87D5526F6EE}" dt="2026-05-15T17:43:39.104" v="128" actId="6549"/>
          <ac:graphicFrameMkLst>
            <pc:docMk/>
            <pc:sldMk cId="1253047037" sldId="269"/>
            <ac:graphicFrameMk id="4" creationId="{02E11597-D916-1CC7-2CB7-0A146FABE5EA}"/>
          </ac:graphicFrameMkLst>
        </pc:graphicFrameChg>
      </pc:sldChg>
      <pc:sldChg chg="modSp add">
        <pc:chgData name="Christopher Potter" userId="24ad2ef8db5e8a45" providerId="LiveId" clId="{10AB9FE2-9012-46EF-B18A-C87D5526F6EE}" dt="2026-05-15T17:49:26.745" v="315" actId="6549"/>
        <pc:sldMkLst>
          <pc:docMk/>
          <pc:sldMk cId="1860424580" sldId="270"/>
        </pc:sldMkLst>
        <pc:spChg chg="mod">
          <ac:chgData name="Christopher Potter" userId="24ad2ef8db5e8a45" providerId="LiveId" clId="{10AB9FE2-9012-46EF-B18A-C87D5526F6EE}" dt="2026-05-15T17:49:26.745" v="315" actId="6549"/>
          <ac:spMkLst>
            <pc:docMk/>
            <pc:sldMk cId="1860424580" sldId="270"/>
            <ac:spMk id="3" creationId="{56523F78-0D82-4E61-F49B-B7058DCF4F38}"/>
          </ac:spMkLst>
        </pc:spChg>
        <pc:graphicFrameChg chg="mod">
          <ac:chgData name="Christopher Potter" userId="24ad2ef8db5e8a45" providerId="LiveId" clId="{10AB9FE2-9012-46EF-B18A-C87D5526F6EE}" dt="2026-05-15T17:43:52.446" v="136" actId="6549"/>
          <ac:graphicFrameMkLst>
            <pc:docMk/>
            <pc:sldMk cId="1860424580" sldId="270"/>
            <ac:graphicFrameMk id="4" creationId="{4F5253F7-C399-B905-E3A0-DA0417ECCEE9}"/>
          </ac:graphicFrameMkLst>
        </pc:graphicFrameChg>
      </pc:sldChg>
      <pc:sldChg chg="modSp add">
        <pc:chgData name="Christopher Potter" userId="24ad2ef8db5e8a45" providerId="LiveId" clId="{10AB9FE2-9012-46EF-B18A-C87D5526F6EE}" dt="2026-05-15T17:44:59.024" v="171" actId="6549"/>
        <pc:sldMkLst>
          <pc:docMk/>
          <pc:sldMk cId="1123579703" sldId="271"/>
        </pc:sldMkLst>
        <pc:spChg chg="mod">
          <ac:chgData name="Christopher Potter" userId="24ad2ef8db5e8a45" providerId="LiveId" clId="{10AB9FE2-9012-46EF-B18A-C87D5526F6EE}" dt="2026-05-15T17:44:59.024" v="171" actId="6549"/>
          <ac:spMkLst>
            <pc:docMk/>
            <pc:sldMk cId="1123579703" sldId="271"/>
            <ac:spMk id="3" creationId="{03FB2B6F-89EC-F31C-A2C8-5981AD1F7FE8}"/>
          </ac:spMkLst>
        </pc:spChg>
        <pc:graphicFrameChg chg="mod">
          <ac:chgData name="Christopher Potter" userId="24ad2ef8db5e8a45" providerId="LiveId" clId="{10AB9FE2-9012-46EF-B18A-C87D5526F6EE}" dt="2026-05-15T17:44:53.373" v="166" actId="6549"/>
          <ac:graphicFrameMkLst>
            <pc:docMk/>
            <pc:sldMk cId="1123579703" sldId="271"/>
            <ac:graphicFrameMk id="4" creationId="{749E738D-8E39-E46F-602C-2AEB70F3A016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824838136" sldId="272"/>
        </pc:sldMkLst>
      </pc:sldChg>
      <pc:sldChg chg="modSp add">
        <pc:chgData name="Christopher Potter" userId="24ad2ef8db5e8a45" providerId="LiveId" clId="{10AB9FE2-9012-46EF-B18A-C87D5526F6EE}" dt="2026-05-15T17:45:24.029" v="189" actId="20577"/>
        <pc:sldMkLst>
          <pc:docMk/>
          <pc:sldMk cId="1591460543" sldId="272"/>
        </pc:sldMkLst>
        <pc:spChg chg="mod">
          <ac:chgData name="Christopher Potter" userId="24ad2ef8db5e8a45" providerId="LiveId" clId="{10AB9FE2-9012-46EF-B18A-C87D5526F6EE}" dt="2026-05-15T17:45:24.029" v="189" actId="20577"/>
          <ac:spMkLst>
            <pc:docMk/>
            <pc:sldMk cId="1591460543" sldId="272"/>
            <ac:spMk id="3" creationId="{6BE3AAED-5C60-96C7-6EBC-328F1B5568CA}"/>
          </ac:spMkLst>
        </pc:spChg>
        <pc:graphicFrameChg chg="mod">
          <ac:chgData name="Christopher Potter" userId="24ad2ef8db5e8a45" providerId="LiveId" clId="{10AB9FE2-9012-46EF-B18A-C87D5526F6EE}" dt="2026-05-15T17:45:22.011" v="188" actId="6549"/>
          <ac:graphicFrameMkLst>
            <pc:docMk/>
            <pc:sldMk cId="1591460543" sldId="272"/>
            <ac:graphicFrameMk id="4" creationId="{3EE8F892-577B-C352-D4C6-6EB5C27E16BB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20155996" sldId="273"/>
        </pc:sldMkLst>
      </pc:sldChg>
      <pc:sldChg chg="modSp add">
        <pc:chgData name="Christopher Potter" userId="24ad2ef8db5e8a45" providerId="LiveId" clId="{10AB9FE2-9012-46EF-B18A-C87D5526F6EE}" dt="2026-05-15T17:45:42.995" v="199" actId="6549"/>
        <pc:sldMkLst>
          <pc:docMk/>
          <pc:sldMk cId="3602514203" sldId="273"/>
        </pc:sldMkLst>
        <pc:spChg chg="mod">
          <ac:chgData name="Christopher Potter" userId="24ad2ef8db5e8a45" providerId="LiveId" clId="{10AB9FE2-9012-46EF-B18A-C87D5526F6EE}" dt="2026-05-15T17:45:42.995" v="199" actId="6549"/>
          <ac:spMkLst>
            <pc:docMk/>
            <pc:sldMk cId="3602514203" sldId="273"/>
            <ac:spMk id="3" creationId="{EBDF2275-39A4-0612-9B77-ADD591CED873}"/>
          </ac:spMkLst>
        </pc:spChg>
        <pc:graphicFrameChg chg="mod">
          <ac:chgData name="Christopher Potter" userId="24ad2ef8db5e8a45" providerId="LiveId" clId="{10AB9FE2-9012-46EF-B18A-C87D5526F6EE}" dt="2026-05-15T17:45:37.719" v="194" actId="6549"/>
          <ac:graphicFrameMkLst>
            <pc:docMk/>
            <pc:sldMk cId="3602514203" sldId="273"/>
            <ac:graphicFrameMk id="4" creationId="{43453ECC-8D06-6E41-2A72-8307CB10CBDB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2217049030" sldId="274"/>
        </pc:sldMkLst>
      </pc:sldChg>
      <pc:sldChg chg="modSp add">
        <pc:chgData name="Christopher Potter" userId="24ad2ef8db5e8a45" providerId="LiveId" clId="{10AB9FE2-9012-46EF-B18A-C87D5526F6EE}" dt="2026-05-15T17:45:54.052" v="207" actId="6549"/>
        <pc:sldMkLst>
          <pc:docMk/>
          <pc:sldMk cId="3823521446" sldId="274"/>
        </pc:sldMkLst>
        <pc:spChg chg="mod">
          <ac:chgData name="Christopher Potter" userId="24ad2ef8db5e8a45" providerId="LiveId" clId="{10AB9FE2-9012-46EF-B18A-C87D5526F6EE}" dt="2026-05-15T17:45:54.052" v="207" actId="6549"/>
          <ac:spMkLst>
            <pc:docMk/>
            <pc:sldMk cId="3823521446" sldId="274"/>
            <ac:spMk id="3" creationId="{795D7D96-2873-A421-4B4E-0EB3FDC6B263}"/>
          </ac:spMkLst>
        </pc:spChg>
        <pc:graphicFrameChg chg="mod">
          <ac:chgData name="Christopher Potter" userId="24ad2ef8db5e8a45" providerId="LiveId" clId="{10AB9FE2-9012-46EF-B18A-C87D5526F6EE}" dt="2026-05-15T17:45:50.141" v="204" actId="6549"/>
          <ac:graphicFrameMkLst>
            <pc:docMk/>
            <pc:sldMk cId="3823521446" sldId="274"/>
            <ac:graphicFrameMk id="4" creationId="{87824466-7523-88AC-8C61-DD19B2F8C544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21226421" sldId="275"/>
        </pc:sldMkLst>
      </pc:sldChg>
      <pc:sldChg chg="modSp add">
        <pc:chgData name="Christopher Potter" userId="24ad2ef8db5e8a45" providerId="LiveId" clId="{10AB9FE2-9012-46EF-B18A-C87D5526F6EE}" dt="2026-05-15T17:46:09.625" v="220" actId="6549"/>
        <pc:sldMkLst>
          <pc:docMk/>
          <pc:sldMk cId="3285505976" sldId="275"/>
        </pc:sldMkLst>
        <pc:spChg chg="mod">
          <ac:chgData name="Christopher Potter" userId="24ad2ef8db5e8a45" providerId="LiveId" clId="{10AB9FE2-9012-46EF-B18A-C87D5526F6EE}" dt="2026-05-15T17:46:09.625" v="220" actId="6549"/>
          <ac:spMkLst>
            <pc:docMk/>
            <pc:sldMk cId="3285505976" sldId="275"/>
            <ac:spMk id="3" creationId="{4C04FD6E-04B8-BBFD-F324-29ABD4D27947}"/>
          </ac:spMkLst>
        </pc:spChg>
        <pc:graphicFrameChg chg="mod">
          <ac:chgData name="Christopher Potter" userId="24ad2ef8db5e8a45" providerId="LiveId" clId="{10AB9FE2-9012-46EF-B18A-C87D5526F6EE}" dt="2026-05-15T17:46:06.542" v="215" actId="6549"/>
          <ac:graphicFrameMkLst>
            <pc:docMk/>
            <pc:sldMk cId="3285505976" sldId="275"/>
            <ac:graphicFrameMk id="4" creationId="{D98DBF38-9948-CB39-4E4A-1767FA231417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610791669" sldId="276"/>
        </pc:sldMkLst>
      </pc:sldChg>
      <pc:sldChg chg="modSp add">
        <pc:chgData name="Christopher Potter" userId="24ad2ef8db5e8a45" providerId="LiveId" clId="{10AB9FE2-9012-46EF-B18A-C87D5526F6EE}" dt="2026-05-15T17:46:25.691" v="233" actId="6549"/>
        <pc:sldMkLst>
          <pc:docMk/>
          <pc:sldMk cId="1667936845" sldId="276"/>
        </pc:sldMkLst>
        <pc:spChg chg="mod">
          <ac:chgData name="Christopher Potter" userId="24ad2ef8db5e8a45" providerId="LiveId" clId="{10AB9FE2-9012-46EF-B18A-C87D5526F6EE}" dt="2026-05-15T17:46:25.691" v="233" actId="6549"/>
          <ac:spMkLst>
            <pc:docMk/>
            <pc:sldMk cId="1667936845" sldId="276"/>
            <ac:spMk id="3" creationId="{662F9C60-A820-0520-BC4C-D3E128EE652D}"/>
          </ac:spMkLst>
        </pc:spChg>
        <pc:graphicFrameChg chg="mod">
          <ac:chgData name="Christopher Potter" userId="24ad2ef8db5e8a45" providerId="LiveId" clId="{10AB9FE2-9012-46EF-B18A-C87D5526F6EE}" dt="2026-05-15T17:46:22.563" v="229" actId="6549"/>
          <ac:graphicFrameMkLst>
            <pc:docMk/>
            <pc:sldMk cId="1667936845" sldId="276"/>
            <ac:graphicFrameMk id="4" creationId="{7AFCF306-DB90-F9A7-EE1A-DAA38B69035C}"/>
          </ac:graphicFrameMkLst>
        </pc:graphicFrameChg>
      </pc:sldChg>
      <pc:sldChg chg="modSp add">
        <pc:chgData name="Christopher Potter" userId="24ad2ef8db5e8a45" providerId="LiveId" clId="{10AB9FE2-9012-46EF-B18A-C87D5526F6EE}" dt="2026-05-15T17:46:47.643" v="244" actId="6549"/>
        <pc:sldMkLst>
          <pc:docMk/>
          <pc:sldMk cId="980062197" sldId="277"/>
        </pc:sldMkLst>
        <pc:spChg chg="mod">
          <ac:chgData name="Christopher Potter" userId="24ad2ef8db5e8a45" providerId="LiveId" clId="{10AB9FE2-9012-46EF-B18A-C87D5526F6EE}" dt="2026-05-15T17:46:47.643" v="244" actId="6549"/>
          <ac:spMkLst>
            <pc:docMk/>
            <pc:sldMk cId="980062197" sldId="277"/>
            <ac:spMk id="3" creationId="{47BFD2D6-1316-74B8-F232-EDF8F6E23D30}"/>
          </ac:spMkLst>
        </pc:spChg>
        <pc:graphicFrameChg chg="mod">
          <ac:chgData name="Christopher Potter" userId="24ad2ef8db5e8a45" providerId="LiveId" clId="{10AB9FE2-9012-46EF-B18A-C87D5526F6EE}" dt="2026-05-15T17:46:44.394" v="240" actId="6549"/>
          <ac:graphicFrameMkLst>
            <pc:docMk/>
            <pc:sldMk cId="980062197" sldId="277"/>
            <ac:graphicFrameMk id="4" creationId="{F59F5D69-A217-CC71-4954-8CE06CCDCD30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155329258" sldId="277"/>
        </pc:sldMkLst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872305767" sldId="278"/>
        </pc:sldMkLst>
      </pc:sldChg>
      <pc:sldChg chg="modSp add">
        <pc:chgData name="Christopher Potter" userId="24ad2ef8db5e8a45" providerId="LiveId" clId="{10AB9FE2-9012-46EF-B18A-C87D5526F6EE}" dt="2026-05-15T17:47:08.881" v="256" actId="6549"/>
        <pc:sldMkLst>
          <pc:docMk/>
          <pc:sldMk cId="2251577301" sldId="278"/>
        </pc:sldMkLst>
        <pc:spChg chg="mod">
          <ac:chgData name="Christopher Potter" userId="24ad2ef8db5e8a45" providerId="LiveId" clId="{10AB9FE2-9012-46EF-B18A-C87D5526F6EE}" dt="2026-05-15T17:47:08.881" v="256" actId="6549"/>
          <ac:spMkLst>
            <pc:docMk/>
            <pc:sldMk cId="2251577301" sldId="278"/>
            <ac:spMk id="3" creationId="{C65CE56F-B45B-AF07-126D-FF1D2076D3BD}"/>
          </ac:spMkLst>
        </pc:spChg>
        <pc:graphicFrameChg chg="mod">
          <ac:chgData name="Christopher Potter" userId="24ad2ef8db5e8a45" providerId="LiveId" clId="{10AB9FE2-9012-46EF-B18A-C87D5526F6EE}" dt="2026-05-15T17:47:00.397" v="252" actId="6549"/>
          <ac:graphicFrameMkLst>
            <pc:docMk/>
            <pc:sldMk cId="2251577301" sldId="278"/>
            <ac:graphicFrameMk id="4" creationId="{56072D81-F974-5D39-A5C2-D9B2E4EE7CD9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387473858" sldId="279"/>
        </pc:sldMkLst>
      </pc:sldChg>
      <pc:sldChg chg="modSp add">
        <pc:chgData name="Christopher Potter" userId="24ad2ef8db5e8a45" providerId="LiveId" clId="{10AB9FE2-9012-46EF-B18A-C87D5526F6EE}" dt="2026-05-15T17:47:26.065" v="268" actId="6549"/>
        <pc:sldMkLst>
          <pc:docMk/>
          <pc:sldMk cId="3199136936" sldId="279"/>
        </pc:sldMkLst>
        <pc:spChg chg="mod">
          <ac:chgData name="Christopher Potter" userId="24ad2ef8db5e8a45" providerId="LiveId" clId="{10AB9FE2-9012-46EF-B18A-C87D5526F6EE}" dt="2026-05-15T17:47:26.065" v="268" actId="6549"/>
          <ac:spMkLst>
            <pc:docMk/>
            <pc:sldMk cId="3199136936" sldId="279"/>
            <ac:spMk id="3" creationId="{F19AA23F-11E1-FAF5-B7F3-1D5A7C3D75BB}"/>
          </ac:spMkLst>
        </pc:spChg>
        <pc:graphicFrameChg chg="mod">
          <ac:chgData name="Christopher Potter" userId="24ad2ef8db5e8a45" providerId="LiveId" clId="{10AB9FE2-9012-46EF-B18A-C87D5526F6EE}" dt="2026-05-15T17:47:23.324" v="264" actId="6549"/>
          <ac:graphicFrameMkLst>
            <pc:docMk/>
            <pc:sldMk cId="3199136936" sldId="279"/>
            <ac:graphicFrameMk id="4" creationId="{D55E46A3-3125-3A1A-FFAF-6B593344F37E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435421624" sldId="280"/>
        </pc:sldMkLst>
      </pc:sldChg>
      <pc:sldChg chg="modSp add">
        <pc:chgData name="Christopher Potter" userId="24ad2ef8db5e8a45" providerId="LiveId" clId="{10AB9FE2-9012-46EF-B18A-C87D5526F6EE}" dt="2026-05-15T17:47:46.325" v="278" actId="6549"/>
        <pc:sldMkLst>
          <pc:docMk/>
          <pc:sldMk cId="3623249206" sldId="280"/>
        </pc:sldMkLst>
        <pc:spChg chg="mod">
          <ac:chgData name="Christopher Potter" userId="24ad2ef8db5e8a45" providerId="LiveId" clId="{10AB9FE2-9012-46EF-B18A-C87D5526F6EE}" dt="2026-05-15T17:47:46.325" v="278" actId="6549"/>
          <ac:spMkLst>
            <pc:docMk/>
            <pc:sldMk cId="3623249206" sldId="280"/>
            <ac:spMk id="3" creationId="{CC80EC8E-D70B-D526-D236-658EAD717D52}"/>
          </ac:spMkLst>
        </pc:spChg>
        <pc:graphicFrameChg chg="mod">
          <ac:chgData name="Christopher Potter" userId="24ad2ef8db5e8a45" providerId="LiveId" clId="{10AB9FE2-9012-46EF-B18A-C87D5526F6EE}" dt="2026-05-15T17:47:42.882" v="274" actId="20577"/>
          <ac:graphicFrameMkLst>
            <pc:docMk/>
            <pc:sldMk cId="3623249206" sldId="280"/>
            <ac:graphicFrameMk id="4" creationId="{DADE5EC5-9740-9FED-52DD-9F26EE221BFF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873049475" sldId="281"/>
        </pc:sldMkLst>
      </pc:sldChg>
      <pc:sldChg chg="modSp add">
        <pc:chgData name="Christopher Potter" userId="24ad2ef8db5e8a45" providerId="LiveId" clId="{10AB9FE2-9012-46EF-B18A-C87D5526F6EE}" dt="2026-05-15T17:47:56.399" v="286" actId="6549"/>
        <pc:sldMkLst>
          <pc:docMk/>
          <pc:sldMk cId="2815613119" sldId="281"/>
        </pc:sldMkLst>
        <pc:spChg chg="mod">
          <ac:chgData name="Christopher Potter" userId="24ad2ef8db5e8a45" providerId="LiveId" clId="{10AB9FE2-9012-46EF-B18A-C87D5526F6EE}" dt="2026-05-15T17:47:56.399" v="286" actId="6549"/>
          <ac:spMkLst>
            <pc:docMk/>
            <pc:sldMk cId="2815613119" sldId="281"/>
            <ac:spMk id="3" creationId="{3BCBDC87-4D24-46D5-4ED0-694C4E149384}"/>
          </ac:spMkLst>
        </pc:spChg>
        <pc:graphicFrameChg chg="mod">
          <ac:chgData name="Christopher Potter" userId="24ad2ef8db5e8a45" providerId="LiveId" clId="{10AB9FE2-9012-46EF-B18A-C87D5526F6EE}" dt="2026-05-15T17:47:54.193" v="284" actId="6549"/>
          <ac:graphicFrameMkLst>
            <pc:docMk/>
            <pc:sldMk cId="2815613119" sldId="281"/>
            <ac:graphicFrameMk id="4" creationId="{1EC71C30-8728-3E9D-F75C-2A4A829469DD}"/>
          </ac:graphicFrameMkLst>
        </pc:graphicFrameChg>
      </pc:sldChg>
      <pc:sldChg chg="add del">
        <pc:chgData name="Christopher Potter" userId="24ad2ef8db5e8a45" providerId="LiveId" clId="{10AB9FE2-9012-46EF-B18A-C87D5526F6EE}" dt="2026-05-15T17:45:03.683" v="172" actId="47"/>
        <pc:sldMkLst>
          <pc:docMk/>
          <pc:sldMk cId="1125919289" sldId="282"/>
        </pc:sldMkLst>
      </pc:sldChg>
      <pc:sldChg chg="modSp add">
        <pc:chgData name="Christopher Potter" userId="24ad2ef8db5e8a45" providerId="LiveId" clId="{10AB9FE2-9012-46EF-B18A-C87D5526F6EE}" dt="2026-05-15T17:48:04.098" v="293" actId="6549"/>
        <pc:sldMkLst>
          <pc:docMk/>
          <pc:sldMk cId="1628724338" sldId="282"/>
        </pc:sldMkLst>
        <pc:spChg chg="mod">
          <ac:chgData name="Christopher Potter" userId="24ad2ef8db5e8a45" providerId="LiveId" clId="{10AB9FE2-9012-46EF-B18A-C87D5526F6EE}" dt="2026-05-15T17:48:04.098" v="293" actId="6549"/>
          <ac:spMkLst>
            <pc:docMk/>
            <pc:sldMk cId="1628724338" sldId="282"/>
            <ac:spMk id="3" creationId="{0AC4FFE7-2A67-4F84-E46C-12F5CAD354A5}"/>
          </ac:spMkLst>
        </pc:spChg>
        <pc:graphicFrameChg chg="mod">
          <ac:chgData name="Christopher Potter" userId="24ad2ef8db5e8a45" providerId="LiveId" clId="{10AB9FE2-9012-46EF-B18A-C87D5526F6EE}" dt="2026-05-15T17:48:01.713" v="291" actId="6549"/>
          <ac:graphicFrameMkLst>
            <pc:docMk/>
            <pc:sldMk cId="1628724338" sldId="282"/>
            <ac:graphicFrameMk id="4" creationId="{3A3C74A6-7127-ADC1-3781-C333F2B498C6}"/>
          </ac:graphicFrameMkLst>
        </pc:graphicFrameChg>
      </pc:sldChg>
      <pc:sldMasterChg chg="modSldLayout">
        <pc:chgData name="Christopher Potter" userId="24ad2ef8db5e8a45" providerId="LiveId" clId="{10AB9FE2-9012-46EF-B18A-C87D5526F6EE}" dt="2026-05-16T22:44:55.212" v="322"/>
        <pc:sldMasterMkLst>
          <pc:docMk/>
          <pc:sldMasterMk cId="2680285832" sldId="2147483661"/>
        </pc:sldMasterMkLst>
        <pc:sldLayoutChg chg="addSp delSp modSp mod">
          <pc:chgData name="Christopher Potter" userId="24ad2ef8db5e8a45" providerId="LiveId" clId="{10AB9FE2-9012-46EF-B18A-C87D5526F6EE}" dt="2026-05-16T22:44:41.275" v="320"/>
          <pc:sldLayoutMkLst>
            <pc:docMk/>
            <pc:sldMasterMk cId="2680285832" sldId="2147483661"/>
            <pc:sldLayoutMk cId="2232712905" sldId="2147483675"/>
          </pc:sldLayoutMkLst>
          <pc:spChg chg="add mod">
            <ac:chgData name="Christopher Potter" userId="24ad2ef8db5e8a45" providerId="LiveId" clId="{10AB9FE2-9012-46EF-B18A-C87D5526F6EE}" dt="2026-05-16T22:44:41.275" v="320"/>
            <ac:spMkLst>
              <pc:docMk/>
              <pc:sldMasterMk cId="2680285832" sldId="2147483661"/>
              <pc:sldLayoutMk cId="2232712905" sldId="2147483675"/>
              <ac:spMk id="7" creationId="{6AFAE936-065D-8DFC-3C9C-7FBFC43769C2}"/>
            </ac:spMkLst>
          </pc:spChg>
          <pc:picChg chg="del mod">
            <ac:chgData name="Christopher Potter" userId="24ad2ef8db5e8a45" providerId="LiveId" clId="{10AB9FE2-9012-46EF-B18A-C87D5526F6EE}" dt="2026-05-16T22:44:40.811" v="319" actId="478"/>
            <ac:picMkLst>
              <pc:docMk/>
              <pc:sldMasterMk cId="2680285832" sldId="2147483661"/>
              <pc:sldLayoutMk cId="2232712905" sldId="2147483675"/>
              <ac:picMk id="2" creationId="{3F8D07CB-4624-4D22-48C0-AFC26FD2B592}"/>
            </ac:picMkLst>
          </pc:picChg>
          <pc:picChg chg="add mod">
            <ac:chgData name="Christopher Potter" userId="24ad2ef8db5e8a45" providerId="LiveId" clId="{10AB9FE2-9012-46EF-B18A-C87D5526F6EE}" dt="2026-05-16T22:44:41.275" v="320"/>
            <ac:picMkLst>
              <pc:docMk/>
              <pc:sldMasterMk cId="2680285832" sldId="2147483661"/>
              <pc:sldLayoutMk cId="2232712905" sldId="2147483675"/>
              <ac:picMk id="6" creationId="{D47C7629-5F08-5E90-FEAC-A04CB81344AF}"/>
            </ac:picMkLst>
          </pc:picChg>
        </pc:sldLayoutChg>
        <pc:sldLayoutChg chg="addSp delSp modSp mod">
          <pc:chgData name="Christopher Potter" userId="24ad2ef8db5e8a45" providerId="LiveId" clId="{10AB9FE2-9012-46EF-B18A-C87D5526F6EE}" dt="2026-05-16T22:44:55.212" v="322"/>
          <pc:sldLayoutMkLst>
            <pc:docMk/>
            <pc:sldMasterMk cId="2680285832" sldId="2147483661"/>
            <pc:sldLayoutMk cId="2897953667" sldId="2147483676"/>
          </pc:sldLayoutMkLst>
          <pc:spChg chg="add mod">
            <ac:chgData name="Christopher Potter" userId="24ad2ef8db5e8a45" providerId="LiveId" clId="{10AB9FE2-9012-46EF-B18A-C87D5526F6EE}" dt="2026-05-16T22:44:55.212" v="322"/>
            <ac:spMkLst>
              <pc:docMk/>
              <pc:sldMasterMk cId="2680285832" sldId="2147483661"/>
              <pc:sldLayoutMk cId="2897953667" sldId="2147483676"/>
              <ac:spMk id="6" creationId="{0C8BD66F-1808-B6D2-7B58-AFB0D34CA9A9}"/>
            </ac:spMkLst>
          </pc:spChg>
          <pc:picChg chg="del">
            <ac:chgData name="Christopher Potter" userId="24ad2ef8db5e8a45" providerId="LiveId" clId="{10AB9FE2-9012-46EF-B18A-C87D5526F6EE}" dt="2026-05-16T22:44:45.864" v="321" actId="478"/>
            <ac:picMkLst>
              <pc:docMk/>
              <pc:sldMasterMk cId="2680285832" sldId="2147483661"/>
              <pc:sldLayoutMk cId="2897953667" sldId="2147483676"/>
              <ac:picMk id="3" creationId="{4D0D5B14-6A88-EA1C-1542-592DA4D06E70}"/>
            </ac:picMkLst>
          </pc:picChg>
          <pc:picChg chg="add mod">
            <ac:chgData name="Christopher Potter" userId="24ad2ef8db5e8a45" providerId="LiveId" clId="{10AB9FE2-9012-46EF-B18A-C87D5526F6EE}" dt="2026-05-16T22:44:55.212" v="322"/>
            <ac:picMkLst>
              <pc:docMk/>
              <pc:sldMasterMk cId="2680285832" sldId="2147483661"/>
              <pc:sldLayoutMk cId="2897953667" sldId="2147483676"/>
              <ac:picMk id="5" creationId="{8094FF27-B1B6-6CD6-0446-8E997C4B235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4FF27-B1B6-6CD6-0446-8E997C4B2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BD66F-1808-B6D2-7B58-AFB0D34CA9A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7C7629-5F08-5E90-FEAC-A04CB81344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AE936-065D-8DFC-3C9C-7FBFC43769C2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4E7B0-2FCD-C954-4F1E-D641C9E0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D200B-17CE-462D-3478-129A650FFD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FB2B6F-89EC-F31C-A2C8-5981AD1F7FE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FB2B6F-89EC-F31C-A2C8-5981AD1F7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49E738D-8E39-E46F-602C-2AEB70F3A0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28283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49E738D-8E39-E46F-602C-2AEB70F3A0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28283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35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4A77C-3E19-1A74-D146-99D20A25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E54CBC-3737-9D5B-0B4C-77D3BD1E0A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E3AAED-5C60-96C7-6EBC-328F1B5568C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E3AAED-5C60-96C7-6EBC-328F1B55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E8F892-577B-C352-D4C6-6EB5C27E1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75067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EE8F892-577B-C352-D4C6-6EB5C27E16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975067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14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D15A-0F44-58FD-29C3-B47CCE21A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E6C7DE-0EA0-5C85-F634-D25C5BE5B2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F2275-39A4-0612-9B77-ADD591CED87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F2275-39A4-0612-9B77-ADD591CED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453ECC-8D06-6E41-2A72-8307CB10CB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011557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3453ECC-8D06-6E41-2A72-8307CB10CB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011557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25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931B1-B6FE-7DB9-8D1E-87A78626C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64CFF-E809-E1E7-FDD7-B3C0D9BE98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5D7D96-2873-A421-4B4E-0EB3FDC6B26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=−27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5D7D96-2873-A421-4B4E-0EB3FDC6B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824466-7523-88AC-8C61-DD19B2F8C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3746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824466-7523-88AC-8C61-DD19B2F8C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3746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235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796AE-C9C6-6DC3-3FC4-A475AAF1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FAFA1-46D7-1EEF-FD8E-DCD78E5B10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04FD6E-04B8-BBFD-F324-29ABD4D2794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04FD6E-04B8-BBFD-F324-29ABD4D27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8DBF38-9948-CB39-4E4A-1767FA2314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659622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+4=−11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98DBF38-9948-CB39-4E4A-1767FA2314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659622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55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3BB6-1E98-D28A-A4CD-5D7A1F42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EDD860-6314-0906-C326-9E2823D022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2F9C60-A820-0520-BC4C-D3E128EE652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2F9C60-A820-0520-BC4C-D3E128EE6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FCF306-DB90-F9A7-EE1A-DAA38B690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269997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−15=−2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FCF306-DB90-F9A7-EE1A-DAA38B6903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269997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79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E61D3-17CD-7861-1EF1-9D850526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EB37F-1B96-E313-BABE-23CB2CB95E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BFD2D6-1316-74B8-F232-EDF8F6E23D3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BFD2D6-1316-74B8-F232-EDF8F6E23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59F5D69-A217-CC71-4954-8CE06CCDC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300472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+9=6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59F5D69-A217-CC71-4954-8CE06CCDCD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300472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00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1284-5DF7-73F6-2F98-3C33FBF25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231388-EF94-1A55-6638-8F8F66D7E1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5CE56F-B45B-AF07-126D-FF1D2076D3B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5CE56F-B45B-AF07-126D-FF1D2076D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6072D81-F974-5D39-A5C2-D9B2E4EE7C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53119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−1=12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6072D81-F974-5D39-A5C2-D9B2E4EE7C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853119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157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94471-B5E1-4FB5-14CE-CE8C36FF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0CC3D6-598F-54B5-53EF-FD782A95BA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9AA23F-11E1-FAF5-B7F3-1D5A7C3D75B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9AA23F-11E1-FAF5-B7F3-1D5A7C3D7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55E46A3-3125-3A1A-FFAF-6B593344F3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13535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55E46A3-3125-3A1A-FFAF-6B593344F3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13535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91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F9640-071A-10D3-CFF2-43B3A6AA2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9FB753-1ADF-BCF4-40B3-9721E5BA45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80EC8E-D70B-D526-D236-658EAD717D5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80EC8E-D70B-D526-D236-658EAD717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ADE5EC5-9740-9FED-52DD-9F26EE221B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267384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=54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ADE5EC5-9740-9FED-52DD-9F26EE221B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267384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32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27175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−4=7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727175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82F55-B8DC-F005-43A5-4C10DF46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0699D-009B-A612-A292-ED0708C6D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CBDC87-4D24-46D5-4ED0-694C4E14938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CBDC87-4D24-46D5-4ED0-694C4E149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C71C30-8728-3E9D-F75C-2A4A82946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42908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EC71C30-8728-3E9D-F75C-2A4A82946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242908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56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A3FC0-3C3D-47D3-FE19-AD09E371E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E79C6-D23C-AAD8-BDFE-FE914E5B95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C4FFE7-2A67-4F84-E46C-12F5CAD354A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C4FFE7-2A67-4F84-E46C-12F5CAD35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A3C74A6-7127-ADC1-3781-C333F2B49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734147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A3C74A6-7127-ADC1-3781-C333F2B49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0734147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87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D2BB5-6CCE-35CA-37AF-26B0A74DE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6391E-4489-6B5D-0BFA-2287BB8D73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B68174-C02B-2A70-4ED7-4A31F634C3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B68174-C02B-2A70-4ED7-4A31F634C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954D80-B9E4-15D1-BA9B-F90605EEB5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10498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+7=15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7954D80-B9E4-15D1-BA9B-F90605EEB5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10498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756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4206E-47FA-532B-3DEA-0ABB984B0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C57132-E8CC-33BE-5154-2B3BA6DF1E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AF2BA5-A5FC-1833-A805-04053F38C55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AF2BA5-A5FC-1833-A805-04053F38C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EF4D0FB-2330-CEFD-B7D7-C6C910701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10764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−9=4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EF4D0FB-2330-CEFD-B7D7-C6C910701D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610764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09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0B4BB-DA7B-F234-B36F-453CA1D5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0EB55F-2517-DE14-FB2C-DE5DCAC3C8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55BA77-30C7-4119-EEC7-8A73BED967B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55BA77-30C7-4119-EEC7-8A73BED9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BAFECE2-C583-76F1-F82F-9C641E464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59738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−3=−10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BAFECE2-C583-76F1-F82F-9C641E464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759738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41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4099D-F5E8-EB1A-E425-4DEEE6BC0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36BD0-D9D8-AC35-A88F-826964FACA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36FA3B-7544-F481-BD42-48F7C0A4BF2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36FA3B-7544-F481-BD42-48F7C0A4B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4BB5F14-B801-0FFF-C355-6251BB35E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7423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4BB5F14-B801-0FFF-C355-6251BB35E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77423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20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33C05-4243-E73A-0ACC-C51ACD996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95E8-4B04-97D4-382B-2A1F724920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2DA5D67-F808-0D47-285D-B9E5D67CB0B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2DA5D67-F808-0D47-285D-B9E5D67CB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32FB340-B8E6-D123-AFD0-A0ED7B23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56504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32FB340-B8E6-D123-AFD0-A0ED7B23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56504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52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E4A97-201C-ADF1-3D75-3349ABC4D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9FBDC-77B5-FEDA-5AF8-55803647C1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974C42-1976-E0B3-5557-A8C2161A925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974C42-1976-E0B3-5557-A8C2161A9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2E11597-D916-1CC7-2CB7-0A146FABE5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942519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2E11597-D916-1CC7-2CB7-0A146FABE5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942519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30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382EF-09B7-F4DB-2182-07C161D4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C7794-EBCB-BB65-3837-1C7D3F94C1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523F78-0D82-4E61-F49B-B7058DCF4F3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523F78-0D82-4E61-F49B-B7058DCF4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F5253F7-C399-B905-E3A0-DA0417EC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947537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F5253F7-C399-B905-E3A0-DA0417ECC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947537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04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11</TotalTime>
  <Words>197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2026-05-15T17:39:16Z</dcterms:created>
  <dcterms:modified xsi:type="dcterms:W3CDTF">2026-05-16T22:45:00Z</dcterms:modified>
</cp:coreProperties>
</file>