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263" r:id="rId3"/>
    <p:sldId id="264" r:id="rId4"/>
    <p:sldId id="267" r:id="rId5"/>
    <p:sldId id="266" r:id="rId6"/>
    <p:sldId id="265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3" r:id="rId20"/>
    <p:sldId id="281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40" d="100"/>
          <a:sy n="40" d="100"/>
        </p:scale>
        <p:origin x="44" y="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custSel addSld delSld modSld sldOrd modMainMaster">
      <pc:chgData name="Christopher Potter" userId="24ad2ef8db5e8a45" providerId="LiveId" clId="{10AB9FE2-9012-46EF-B18A-C87D5526F6EE}" dt="2026-05-29T09:39:11.222" v="572"/>
      <pc:docMkLst>
        <pc:docMk/>
      </pc:docMkLst>
      <pc:sldChg chg="setBg">
        <pc:chgData name="Christopher Potter" userId="24ad2ef8db5e8a45" providerId="LiveId" clId="{10AB9FE2-9012-46EF-B18A-C87D5526F6EE}" dt="2026-05-29T09:39:11.222" v="572"/>
        <pc:sldMkLst>
          <pc:docMk/>
          <pc:sldMk cId="1083552615" sldId="262"/>
        </pc:sldMkLst>
      </pc:sldChg>
      <pc:sldChg chg="addSp delSp modSp mod delAnim modAnim">
        <pc:chgData name="Christopher Potter" userId="24ad2ef8db5e8a45" providerId="LiveId" clId="{10AB9FE2-9012-46EF-B18A-C87D5526F6EE}" dt="2026-05-29T09:25:09.923" v="79" actId="6549"/>
        <pc:sldMkLst>
          <pc:docMk/>
          <pc:sldMk cId="2091781012" sldId="263"/>
        </pc:sldMkLst>
        <pc:spChg chg="mod">
          <ac:chgData name="Christopher Potter" userId="24ad2ef8db5e8a45" providerId="LiveId" clId="{10AB9FE2-9012-46EF-B18A-C87D5526F6EE}" dt="2026-05-29T09:25:09.923" v="79" actId="6549"/>
          <ac:spMkLst>
            <pc:docMk/>
            <pc:sldMk cId="2091781012" sldId="263"/>
            <ac:spMk id="3" creationId="{CC75043C-992F-C1FA-95C6-A1316B68AAB7}"/>
          </ac:spMkLst>
        </pc:spChg>
        <pc:spChg chg="add mod">
          <ac:chgData name="Christopher Potter" userId="24ad2ef8db5e8a45" providerId="LiveId" clId="{10AB9FE2-9012-46EF-B18A-C87D5526F6EE}" dt="2026-05-29T09:24:31.979" v="60" actId="1076"/>
          <ac:spMkLst>
            <pc:docMk/>
            <pc:sldMk cId="2091781012" sldId="263"/>
            <ac:spMk id="7" creationId="{07193CF7-6997-3D33-1E73-347491EFA429}"/>
          </ac:spMkLst>
        </pc:spChg>
        <pc:spChg chg="add mod">
          <ac:chgData name="Christopher Potter" userId="24ad2ef8db5e8a45" providerId="LiveId" clId="{10AB9FE2-9012-46EF-B18A-C87D5526F6EE}" dt="2026-05-29T09:24:58.879" v="75" actId="1037"/>
          <ac:spMkLst>
            <pc:docMk/>
            <pc:sldMk cId="2091781012" sldId="263"/>
            <ac:spMk id="9" creationId="{8C4288FE-F1AA-FF0E-901E-AAB13FEAA6C3}"/>
          </ac:spMkLst>
        </pc:spChg>
        <pc:graphicFrameChg chg="del mod">
          <ac:chgData name="Christopher Potter" userId="24ad2ef8db5e8a45" providerId="LiveId" clId="{10AB9FE2-9012-46EF-B18A-C87D5526F6EE}" dt="2026-05-29T09:24:14.957" v="57" actId="478"/>
          <ac:graphicFrameMkLst>
            <pc:docMk/>
            <pc:sldMk cId="2091781012" sldId="263"/>
            <ac:graphicFrameMk id="4" creationId="{D3B37087-528B-0753-AEC5-81E4B9DCE843}"/>
          </ac:graphicFrameMkLst>
        </pc:graphicFrameChg>
        <pc:graphicFrameChg chg="del mod">
          <ac:chgData name="Christopher Potter" userId="24ad2ef8db5e8a45" providerId="LiveId" clId="{10AB9FE2-9012-46EF-B18A-C87D5526F6EE}" dt="2026-05-29T09:24:39.703" v="63" actId="478"/>
          <ac:graphicFrameMkLst>
            <pc:docMk/>
            <pc:sldMk cId="2091781012" sldId="263"/>
            <ac:graphicFrameMk id="5" creationId="{5B2902CA-BCDB-40AF-7561-F8BDA22B8C3D}"/>
          </ac:graphicFrameMkLst>
        </pc:graphicFrameChg>
      </pc:sldChg>
      <pc:sldChg chg="addSp delSp modSp new del mod">
        <pc:chgData name="Christopher Potter" userId="24ad2ef8db5e8a45" providerId="LiveId" clId="{10AB9FE2-9012-46EF-B18A-C87D5526F6EE}" dt="2026-05-29T09:22:57.699" v="41" actId="2696"/>
        <pc:sldMkLst>
          <pc:docMk/>
          <pc:sldMk cId="75905588" sldId="264"/>
        </pc:sldMkLst>
        <pc:spChg chg="add mod">
          <ac:chgData name="Christopher Potter" userId="24ad2ef8db5e8a45" providerId="LiveId" clId="{10AB9FE2-9012-46EF-B18A-C87D5526F6EE}" dt="2026-05-29T09:22:33.214" v="36" actId="21"/>
          <ac:spMkLst>
            <pc:docMk/>
            <pc:sldMk cId="75905588" sldId="264"/>
            <ac:spMk id="4" creationId="{D57C5524-9657-923B-F875-0E9D30C60138}"/>
          </ac:spMkLst>
        </pc:spChg>
        <pc:spChg chg="add mod">
          <ac:chgData name="Christopher Potter" userId="24ad2ef8db5e8a45" providerId="LiveId" clId="{10AB9FE2-9012-46EF-B18A-C87D5526F6EE}" dt="2026-05-29T09:22:38.071" v="37" actId="21"/>
          <ac:spMkLst>
            <pc:docMk/>
            <pc:sldMk cId="75905588" sldId="264"/>
            <ac:spMk id="5" creationId="{8AC98075-9306-DCE7-8C37-BFE89A206A94}"/>
          </ac:spMkLst>
        </pc:spChg>
        <pc:spChg chg="add del mod">
          <ac:chgData name="Christopher Potter" userId="24ad2ef8db5e8a45" providerId="LiveId" clId="{10AB9FE2-9012-46EF-B18A-C87D5526F6EE}" dt="2026-05-29T09:22:56.309" v="40"/>
          <ac:spMkLst>
            <pc:docMk/>
            <pc:sldMk cId="75905588" sldId="264"/>
            <ac:spMk id="6" creationId="{B5A28779-D4BF-16E1-1732-D5D92A866297}"/>
          </ac:spMkLst>
        </pc:spChg>
      </pc:sldChg>
      <pc:sldChg chg="modSp add">
        <pc:chgData name="Christopher Potter" userId="24ad2ef8db5e8a45" providerId="LiveId" clId="{10AB9FE2-9012-46EF-B18A-C87D5526F6EE}" dt="2026-05-29T09:26:21.111" v="126" actId="6549"/>
        <pc:sldMkLst>
          <pc:docMk/>
          <pc:sldMk cId="3017392049" sldId="264"/>
        </pc:sldMkLst>
        <pc:spChg chg="mod">
          <ac:chgData name="Christopher Potter" userId="24ad2ef8db5e8a45" providerId="LiveId" clId="{10AB9FE2-9012-46EF-B18A-C87D5526F6EE}" dt="2026-05-29T09:26:21.111" v="126" actId="6549"/>
          <ac:spMkLst>
            <pc:docMk/>
            <pc:sldMk cId="3017392049" sldId="264"/>
            <ac:spMk id="3" creationId="{4FBC2279-8C05-4B7E-6983-276394738548}"/>
          </ac:spMkLst>
        </pc:spChg>
        <pc:spChg chg="mod">
          <ac:chgData name="Christopher Potter" userId="24ad2ef8db5e8a45" providerId="LiveId" clId="{10AB9FE2-9012-46EF-B18A-C87D5526F6EE}" dt="2026-05-29T09:26:11.489" v="114" actId="6549"/>
          <ac:spMkLst>
            <pc:docMk/>
            <pc:sldMk cId="3017392049" sldId="264"/>
            <ac:spMk id="7" creationId="{6A27E32A-7B19-876E-0B96-9D8301EF9ADE}"/>
          </ac:spMkLst>
        </pc:spChg>
        <pc:spChg chg="mod">
          <ac:chgData name="Christopher Potter" userId="24ad2ef8db5e8a45" providerId="LiveId" clId="{10AB9FE2-9012-46EF-B18A-C87D5526F6EE}" dt="2026-05-29T09:26:16.509" v="120" actId="6549"/>
          <ac:spMkLst>
            <pc:docMk/>
            <pc:sldMk cId="3017392049" sldId="264"/>
            <ac:spMk id="9" creationId="{70DDB785-05A3-41FB-9A68-FC4187782004}"/>
          </ac:spMkLst>
        </pc:spChg>
      </pc:sldChg>
      <pc:sldChg chg="modSp add">
        <pc:chgData name="Christopher Potter" userId="24ad2ef8db5e8a45" providerId="LiveId" clId="{10AB9FE2-9012-46EF-B18A-C87D5526F6EE}" dt="2026-05-29T09:27:19.799" v="158" actId="20577"/>
        <pc:sldMkLst>
          <pc:docMk/>
          <pc:sldMk cId="244497602" sldId="265"/>
        </pc:sldMkLst>
        <pc:spChg chg="mod">
          <ac:chgData name="Christopher Potter" userId="24ad2ef8db5e8a45" providerId="LiveId" clId="{10AB9FE2-9012-46EF-B18A-C87D5526F6EE}" dt="2026-05-29T09:27:19.799" v="158" actId="20577"/>
          <ac:spMkLst>
            <pc:docMk/>
            <pc:sldMk cId="244497602" sldId="265"/>
            <ac:spMk id="3" creationId="{1D849365-0640-AD38-3EA0-B5C1E7CDB243}"/>
          </ac:spMkLst>
        </pc:spChg>
        <pc:spChg chg="mod">
          <ac:chgData name="Christopher Potter" userId="24ad2ef8db5e8a45" providerId="LiveId" clId="{10AB9FE2-9012-46EF-B18A-C87D5526F6EE}" dt="2026-05-29T09:26:54.619" v="148" actId="6549"/>
          <ac:spMkLst>
            <pc:docMk/>
            <pc:sldMk cId="244497602" sldId="265"/>
            <ac:spMk id="7" creationId="{1ABC5FF5-8B64-A1BF-846C-C7CBB1BB758E}"/>
          </ac:spMkLst>
        </pc:spChg>
        <pc:spChg chg="mod">
          <ac:chgData name="Christopher Potter" userId="24ad2ef8db5e8a45" providerId="LiveId" clId="{10AB9FE2-9012-46EF-B18A-C87D5526F6EE}" dt="2026-05-29T09:27:16.879" v="156" actId="6549"/>
          <ac:spMkLst>
            <pc:docMk/>
            <pc:sldMk cId="244497602" sldId="265"/>
            <ac:spMk id="9" creationId="{9F2C6707-BEA3-F586-DB0F-6F6D2507534F}"/>
          </ac:spMkLst>
        </pc:spChg>
      </pc:sldChg>
      <pc:sldChg chg="modSp add ord">
        <pc:chgData name="Christopher Potter" userId="24ad2ef8db5e8a45" providerId="LiveId" clId="{10AB9FE2-9012-46EF-B18A-C87D5526F6EE}" dt="2026-05-29T09:28:01.539" v="189" actId="6549"/>
        <pc:sldMkLst>
          <pc:docMk/>
          <pc:sldMk cId="1434320467" sldId="266"/>
        </pc:sldMkLst>
        <pc:spChg chg="mod">
          <ac:chgData name="Christopher Potter" userId="24ad2ef8db5e8a45" providerId="LiveId" clId="{10AB9FE2-9012-46EF-B18A-C87D5526F6EE}" dt="2026-05-29T09:28:01.539" v="189" actId="6549"/>
          <ac:spMkLst>
            <pc:docMk/>
            <pc:sldMk cId="1434320467" sldId="266"/>
            <ac:spMk id="3" creationId="{0A300D12-892D-2E7C-CFE4-2E1FD285403C}"/>
          </ac:spMkLst>
        </pc:spChg>
        <pc:spChg chg="mod">
          <ac:chgData name="Christopher Potter" userId="24ad2ef8db5e8a45" providerId="LiveId" clId="{10AB9FE2-9012-46EF-B18A-C87D5526F6EE}" dt="2026-05-29T09:27:49.555" v="179" actId="404"/>
          <ac:spMkLst>
            <pc:docMk/>
            <pc:sldMk cId="1434320467" sldId="266"/>
            <ac:spMk id="7" creationId="{E89521DF-DA1D-C237-D569-F10354E45A31}"/>
          </ac:spMkLst>
        </pc:spChg>
        <pc:spChg chg="mod">
          <ac:chgData name="Christopher Potter" userId="24ad2ef8db5e8a45" providerId="LiveId" clId="{10AB9FE2-9012-46EF-B18A-C87D5526F6EE}" dt="2026-05-29T09:27:58.762" v="185" actId="6549"/>
          <ac:spMkLst>
            <pc:docMk/>
            <pc:sldMk cId="1434320467" sldId="266"/>
            <ac:spMk id="9" creationId="{62D8ED2F-EED0-29DD-1FA1-0B80C3478FF8}"/>
          </ac:spMkLst>
        </pc:spChg>
      </pc:sldChg>
      <pc:sldChg chg="modSp add ord">
        <pc:chgData name="Christopher Potter" userId="24ad2ef8db5e8a45" providerId="LiveId" clId="{10AB9FE2-9012-46EF-B18A-C87D5526F6EE}" dt="2026-05-29T09:28:49.581" v="215" actId="6549"/>
        <pc:sldMkLst>
          <pc:docMk/>
          <pc:sldMk cId="45697584" sldId="267"/>
        </pc:sldMkLst>
        <pc:spChg chg="mod">
          <ac:chgData name="Christopher Potter" userId="24ad2ef8db5e8a45" providerId="LiveId" clId="{10AB9FE2-9012-46EF-B18A-C87D5526F6EE}" dt="2026-05-29T09:28:49.581" v="215" actId="6549"/>
          <ac:spMkLst>
            <pc:docMk/>
            <pc:sldMk cId="45697584" sldId="267"/>
            <ac:spMk id="3" creationId="{0834F5AD-15AC-E3DC-7508-E121A79C1403}"/>
          </ac:spMkLst>
        </pc:spChg>
        <pc:spChg chg="mod">
          <ac:chgData name="Christopher Potter" userId="24ad2ef8db5e8a45" providerId="LiveId" clId="{10AB9FE2-9012-46EF-B18A-C87D5526F6EE}" dt="2026-05-29T09:28:30.014" v="202" actId="6549"/>
          <ac:spMkLst>
            <pc:docMk/>
            <pc:sldMk cId="45697584" sldId="267"/>
            <ac:spMk id="7" creationId="{8B90F5E2-25E9-D210-5CD9-1CC1F3228E24}"/>
          </ac:spMkLst>
        </pc:spChg>
        <pc:spChg chg="mod">
          <ac:chgData name="Christopher Potter" userId="24ad2ef8db5e8a45" providerId="LiveId" clId="{10AB9FE2-9012-46EF-B18A-C87D5526F6EE}" dt="2026-05-29T09:28:45.609" v="209" actId="6549"/>
          <ac:spMkLst>
            <pc:docMk/>
            <pc:sldMk cId="45697584" sldId="267"/>
            <ac:spMk id="9" creationId="{D6426871-2D96-A556-427B-2ABA433B1E52}"/>
          </ac:spMkLst>
        </pc:spChg>
      </pc:sldChg>
      <pc:sldChg chg="modSp add">
        <pc:chgData name="Christopher Potter" userId="24ad2ef8db5e8a45" providerId="LiveId" clId="{10AB9FE2-9012-46EF-B18A-C87D5526F6EE}" dt="2026-05-29T09:29:27.065" v="240" actId="6549"/>
        <pc:sldMkLst>
          <pc:docMk/>
          <pc:sldMk cId="2576195611" sldId="268"/>
        </pc:sldMkLst>
        <pc:spChg chg="mod">
          <ac:chgData name="Christopher Potter" userId="24ad2ef8db5e8a45" providerId="LiveId" clId="{10AB9FE2-9012-46EF-B18A-C87D5526F6EE}" dt="2026-05-29T09:29:27.065" v="240" actId="6549"/>
          <ac:spMkLst>
            <pc:docMk/>
            <pc:sldMk cId="2576195611" sldId="268"/>
            <ac:spMk id="3" creationId="{6A9997B2-E547-FDBA-DB07-5A23E08572EA}"/>
          </ac:spMkLst>
        </pc:spChg>
        <pc:spChg chg="mod">
          <ac:chgData name="Christopher Potter" userId="24ad2ef8db5e8a45" providerId="LiveId" clId="{10AB9FE2-9012-46EF-B18A-C87D5526F6EE}" dt="2026-05-29T09:29:08.103" v="227" actId="6549"/>
          <ac:spMkLst>
            <pc:docMk/>
            <pc:sldMk cId="2576195611" sldId="268"/>
            <ac:spMk id="7" creationId="{CA6A2200-232F-27BD-B1A2-274FD69BCF06}"/>
          </ac:spMkLst>
        </pc:spChg>
        <pc:spChg chg="mod">
          <ac:chgData name="Christopher Potter" userId="24ad2ef8db5e8a45" providerId="LiveId" clId="{10AB9FE2-9012-46EF-B18A-C87D5526F6EE}" dt="2026-05-29T09:29:16.835" v="235" actId="6549"/>
          <ac:spMkLst>
            <pc:docMk/>
            <pc:sldMk cId="2576195611" sldId="268"/>
            <ac:spMk id="9" creationId="{42390A6A-6B2B-0BF7-98C9-AE0B487FDDFD}"/>
          </ac:spMkLst>
        </pc:spChg>
      </pc:sldChg>
      <pc:sldChg chg="modSp add">
        <pc:chgData name="Christopher Potter" userId="24ad2ef8db5e8a45" providerId="LiveId" clId="{10AB9FE2-9012-46EF-B18A-C87D5526F6EE}" dt="2026-05-29T09:29:50.774" v="260" actId="20577"/>
        <pc:sldMkLst>
          <pc:docMk/>
          <pc:sldMk cId="2810036643" sldId="269"/>
        </pc:sldMkLst>
        <pc:spChg chg="mod">
          <ac:chgData name="Christopher Potter" userId="24ad2ef8db5e8a45" providerId="LiveId" clId="{10AB9FE2-9012-46EF-B18A-C87D5526F6EE}" dt="2026-05-29T09:29:50.774" v="260" actId="20577"/>
          <ac:spMkLst>
            <pc:docMk/>
            <pc:sldMk cId="2810036643" sldId="269"/>
            <ac:spMk id="3" creationId="{5B1ABE9F-13C4-9074-6B85-85305B80EF71}"/>
          </ac:spMkLst>
        </pc:spChg>
        <pc:spChg chg="mod">
          <ac:chgData name="Christopher Potter" userId="24ad2ef8db5e8a45" providerId="LiveId" clId="{10AB9FE2-9012-46EF-B18A-C87D5526F6EE}" dt="2026-05-29T09:29:44.084" v="252" actId="6549"/>
          <ac:spMkLst>
            <pc:docMk/>
            <pc:sldMk cId="2810036643" sldId="269"/>
            <ac:spMk id="7" creationId="{AA45B9A8-16AF-5B1B-72E1-4843570CC33D}"/>
          </ac:spMkLst>
        </pc:spChg>
        <pc:spChg chg="mod">
          <ac:chgData name="Christopher Potter" userId="24ad2ef8db5e8a45" providerId="LiveId" clId="{10AB9FE2-9012-46EF-B18A-C87D5526F6EE}" dt="2026-05-29T09:29:48.909" v="259" actId="6549"/>
          <ac:spMkLst>
            <pc:docMk/>
            <pc:sldMk cId="2810036643" sldId="269"/>
            <ac:spMk id="9" creationId="{E1A632BD-EA3B-C146-0ADA-2D028B112F18}"/>
          </ac:spMkLst>
        </pc:spChg>
      </pc:sldChg>
      <pc:sldChg chg="modSp add">
        <pc:chgData name="Christopher Potter" userId="24ad2ef8db5e8a45" providerId="LiveId" clId="{10AB9FE2-9012-46EF-B18A-C87D5526F6EE}" dt="2026-05-29T09:30:34.359" v="295" actId="6549"/>
        <pc:sldMkLst>
          <pc:docMk/>
          <pc:sldMk cId="1820794165" sldId="270"/>
        </pc:sldMkLst>
        <pc:spChg chg="mod">
          <ac:chgData name="Christopher Potter" userId="24ad2ef8db5e8a45" providerId="LiveId" clId="{10AB9FE2-9012-46EF-B18A-C87D5526F6EE}" dt="2026-05-29T09:30:34.359" v="295" actId="6549"/>
          <ac:spMkLst>
            <pc:docMk/>
            <pc:sldMk cId="1820794165" sldId="270"/>
            <ac:spMk id="3" creationId="{6EE3CF6C-C403-AA2E-31AA-77DB5CF954D8}"/>
          </ac:spMkLst>
        </pc:spChg>
        <pc:spChg chg="mod">
          <ac:chgData name="Christopher Potter" userId="24ad2ef8db5e8a45" providerId="LiveId" clId="{10AB9FE2-9012-46EF-B18A-C87D5526F6EE}" dt="2026-05-29T09:30:27.859" v="288" actId="6549"/>
          <ac:spMkLst>
            <pc:docMk/>
            <pc:sldMk cId="1820794165" sldId="270"/>
            <ac:spMk id="7" creationId="{64A1A66A-839B-2764-8FEA-EC4E5D4D5F7F}"/>
          </ac:spMkLst>
        </pc:spChg>
        <pc:spChg chg="mod">
          <ac:chgData name="Christopher Potter" userId="24ad2ef8db5e8a45" providerId="LiveId" clId="{10AB9FE2-9012-46EF-B18A-C87D5526F6EE}" dt="2026-05-29T09:30:31.109" v="290" actId="20577"/>
          <ac:spMkLst>
            <pc:docMk/>
            <pc:sldMk cId="1820794165" sldId="270"/>
            <ac:spMk id="9" creationId="{AC4E71FB-F715-F842-CBD2-8D2A02EA56A2}"/>
          </ac:spMkLst>
        </pc:spChg>
      </pc:sldChg>
      <pc:sldChg chg="modSp add">
        <pc:chgData name="Christopher Potter" userId="24ad2ef8db5e8a45" providerId="LiveId" clId="{10AB9FE2-9012-46EF-B18A-C87D5526F6EE}" dt="2026-05-29T09:31:03.940" v="316" actId="6549"/>
        <pc:sldMkLst>
          <pc:docMk/>
          <pc:sldMk cId="2956115459" sldId="271"/>
        </pc:sldMkLst>
        <pc:spChg chg="mod">
          <ac:chgData name="Christopher Potter" userId="24ad2ef8db5e8a45" providerId="LiveId" clId="{10AB9FE2-9012-46EF-B18A-C87D5526F6EE}" dt="2026-05-29T09:30:58.641" v="310" actId="6549"/>
          <ac:spMkLst>
            <pc:docMk/>
            <pc:sldMk cId="2956115459" sldId="271"/>
            <ac:spMk id="7" creationId="{EEBB600B-D359-DEDA-D368-0788B0B9DB6D}"/>
          </ac:spMkLst>
        </pc:spChg>
        <pc:spChg chg="mod">
          <ac:chgData name="Christopher Potter" userId="24ad2ef8db5e8a45" providerId="LiveId" clId="{10AB9FE2-9012-46EF-B18A-C87D5526F6EE}" dt="2026-05-29T09:31:03.940" v="316" actId="6549"/>
          <ac:spMkLst>
            <pc:docMk/>
            <pc:sldMk cId="2956115459" sldId="271"/>
            <ac:spMk id="9" creationId="{331BE7A2-2EFC-4F18-B1C9-6886146A9334}"/>
          </ac:spMkLst>
        </pc:spChg>
      </pc:sldChg>
      <pc:sldChg chg="modSp add">
        <pc:chgData name="Christopher Potter" userId="24ad2ef8db5e8a45" providerId="LiveId" clId="{10AB9FE2-9012-46EF-B18A-C87D5526F6EE}" dt="2026-05-29T09:31:47.299" v="344" actId="6549"/>
        <pc:sldMkLst>
          <pc:docMk/>
          <pc:sldMk cId="1581368080" sldId="272"/>
        </pc:sldMkLst>
        <pc:spChg chg="mod">
          <ac:chgData name="Christopher Potter" userId="24ad2ef8db5e8a45" providerId="LiveId" clId="{10AB9FE2-9012-46EF-B18A-C87D5526F6EE}" dt="2026-05-29T09:31:47.299" v="344" actId="6549"/>
          <ac:spMkLst>
            <pc:docMk/>
            <pc:sldMk cId="1581368080" sldId="272"/>
            <ac:spMk id="3" creationId="{AB36D1BE-1200-34A2-11CF-5581EDBBABD7}"/>
          </ac:spMkLst>
        </pc:spChg>
        <pc:spChg chg="mod">
          <ac:chgData name="Christopher Potter" userId="24ad2ef8db5e8a45" providerId="LiveId" clId="{10AB9FE2-9012-46EF-B18A-C87D5526F6EE}" dt="2026-05-29T09:31:41.769" v="335" actId="20577"/>
          <ac:spMkLst>
            <pc:docMk/>
            <pc:sldMk cId="1581368080" sldId="272"/>
            <ac:spMk id="7" creationId="{5EB6B4AB-19C9-98B6-3E41-1761C94A0027}"/>
          </ac:spMkLst>
        </pc:spChg>
        <pc:spChg chg="mod">
          <ac:chgData name="Christopher Potter" userId="24ad2ef8db5e8a45" providerId="LiveId" clId="{10AB9FE2-9012-46EF-B18A-C87D5526F6EE}" dt="2026-05-29T09:31:44.649" v="340" actId="6549"/>
          <ac:spMkLst>
            <pc:docMk/>
            <pc:sldMk cId="1581368080" sldId="272"/>
            <ac:spMk id="9" creationId="{407C593F-0CFC-6CA7-457E-EE2B7F489D39}"/>
          </ac:spMkLst>
        </pc:spChg>
      </pc:sldChg>
      <pc:sldChg chg="modSp add">
        <pc:chgData name="Christopher Potter" userId="24ad2ef8db5e8a45" providerId="LiveId" clId="{10AB9FE2-9012-46EF-B18A-C87D5526F6EE}" dt="2026-05-29T09:32:18.669" v="359" actId="20577"/>
        <pc:sldMkLst>
          <pc:docMk/>
          <pc:sldMk cId="3962868008" sldId="273"/>
        </pc:sldMkLst>
        <pc:spChg chg="mod">
          <ac:chgData name="Christopher Potter" userId="24ad2ef8db5e8a45" providerId="LiveId" clId="{10AB9FE2-9012-46EF-B18A-C87D5526F6EE}" dt="2026-05-29T09:32:18.669" v="359" actId="20577"/>
          <ac:spMkLst>
            <pc:docMk/>
            <pc:sldMk cId="3962868008" sldId="273"/>
            <ac:spMk id="3" creationId="{7E94274E-4475-8557-F067-E7FDFB9CA023}"/>
          </ac:spMkLst>
        </pc:spChg>
        <pc:spChg chg="mod">
          <ac:chgData name="Christopher Potter" userId="24ad2ef8db5e8a45" providerId="LiveId" clId="{10AB9FE2-9012-46EF-B18A-C87D5526F6EE}" dt="2026-05-29T09:32:11.553" v="351" actId="6549"/>
          <ac:spMkLst>
            <pc:docMk/>
            <pc:sldMk cId="3962868008" sldId="273"/>
            <ac:spMk id="7" creationId="{F6C9FEBD-6593-A111-6C26-EBB57CF1AD54}"/>
          </ac:spMkLst>
        </pc:spChg>
        <pc:spChg chg="mod">
          <ac:chgData name="Christopher Potter" userId="24ad2ef8db5e8a45" providerId="LiveId" clId="{10AB9FE2-9012-46EF-B18A-C87D5526F6EE}" dt="2026-05-29T09:32:16.614" v="357" actId="20577"/>
          <ac:spMkLst>
            <pc:docMk/>
            <pc:sldMk cId="3962868008" sldId="273"/>
            <ac:spMk id="9" creationId="{84BFBCAE-A2BB-AC06-0062-340EA942DCB6}"/>
          </ac:spMkLst>
        </pc:spChg>
      </pc:sldChg>
      <pc:sldChg chg="modSp add">
        <pc:chgData name="Christopher Potter" userId="24ad2ef8db5e8a45" providerId="LiveId" clId="{10AB9FE2-9012-46EF-B18A-C87D5526F6EE}" dt="2026-05-29T09:33:07.135" v="389" actId="6549"/>
        <pc:sldMkLst>
          <pc:docMk/>
          <pc:sldMk cId="1189106367" sldId="274"/>
        </pc:sldMkLst>
        <pc:spChg chg="mod">
          <ac:chgData name="Christopher Potter" userId="24ad2ef8db5e8a45" providerId="LiveId" clId="{10AB9FE2-9012-46EF-B18A-C87D5526F6EE}" dt="2026-05-29T09:33:07.135" v="389" actId="6549"/>
          <ac:spMkLst>
            <pc:docMk/>
            <pc:sldMk cId="1189106367" sldId="274"/>
            <ac:spMk id="3" creationId="{35AC3403-2266-4500-794D-6720109F1A81}"/>
          </ac:spMkLst>
        </pc:spChg>
        <pc:spChg chg="mod">
          <ac:chgData name="Christopher Potter" userId="24ad2ef8db5e8a45" providerId="LiveId" clId="{10AB9FE2-9012-46EF-B18A-C87D5526F6EE}" dt="2026-05-29T09:33:02.450" v="387" actId="6549"/>
          <ac:spMkLst>
            <pc:docMk/>
            <pc:sldMk cId="1189106367" sldId="274"/>
            <ac:spMk id="7" creationId="{BC3ECC77-68F7-B2BC-2B0E-BF3602FD617A}"/>
          </ac:spMkLst>
        </pc:spChg>
        <pc:spChg chg="mod">
          <ac:chgData name="Christopher Potter" userId="24ad2ef8db5e8a45" providerId="LiveId" clId="{10AB9FE2-9012-46EF-B18A-C87D5526F6EE}" dt="2026-05-29T09:32:59.269" v="384" actId="6549"/>
          <ac:spMkLst>
            <pc:docMk/>
            <pc:sldMk cId="1189106367" sldId="274"/>
            <ac:spMk id="9" creationId="{B144E5AC-8586-6F08-D423-4946497C3A15}"/>
          </ac:spMkLst>
        </pc:spChg>
      </pc:sldChg>
      <pc:sldChg chg="modSp add">
        <pc:chgData name="Christopher Potter" userId="24ad2ef8db5e8a45" providerId="LiveId" clId="{10AB9FE2-9012-46EF-B18A-C87D5526F6EE}" dt="2026-05-29T09:33:28.901" v="405" actId="20577"/>
        <pc:sldMkLst>
          <pc:docMk/>
          <pc:sldMk cId="1281956068" sldId="275"/>
        </pc:sldMkLst>
        <pc:spChg chg="mod">
          <ac:chgData name="Christopher Potter" userId="24ad2ef8db5e8a45" providerId="LiveId" clId="{10AB9FE2-9012-46EF-B18A-C87D5526F6EE}" dt="2026-05-29T09:33:28.901" v="405" actId="20577"/>
          <ac:spMkLst>
            <pc:docMk/>
            <pc:sldMk cId="1281956068" sldId="275"/>
            <ac:spMk id="3" creationId="{8BA3B7B2-AD10-B959-F636-679A5835BD72}"/>
          </ac:spMkLst>
        </pc:spChg>
        <pc:spChg chg="mod">
          <ac:chgData name="Christopher Potter" userId="24ad2ef8db5e8a45" providerId="LiveId" clId="{10AB9FE2-9012-46EF-B18A-C87D5526F6EE}" dt="2026-05-29T09:33:21.802" v="400" actId="6549"/>
          <ac:spMkLst>
            <pc:docMk/>
            <pc:sldMk cId="1281956068" sldId="275"/>
            <ac:spMk id="7" creationId="{F77C0CB5-CFAF-208B-4529-BDE7CE3508F3}"/>
          </ac:spMkLst>
        </pc:spChg>
        <pc:spChg chg="mod">
          <ac:chgData name="Christopher Potter" userId="24ad2ef8db5e8a45" providerId="LiveId" clId="{10AB9FE2-9012-46EF-B18A-C87D5526F6EE}" dt="2026-05-29T09:33:27.207" v="404" actId="6549"/>
          <ac:spMkLst>
            <pc:docMk/>
            <pc:sldMk cId="1281956068" sldId="275"/>
            <ac:spMk id="9" creationId="{C45DC8BC-E0FB-5C32-3A30-F2D9C25A2D7F}"/>
          </ac:spMkLst>
        </pc:spChg>
      </pc:sldChg>
      <pc:sldChg chg="modSp add">
        <pc:chgData name="Christopher Potter" userId="24ad2ef8db5e8a45" providerId="LiveId" clId="{10AB9FE2-9012-46EF-B18A-C87D5526F6EE}" dt="2026-05-29T09:33:53.346" v="424" actId="6549"/>
        <pc:sldMkLst>
          <pc:docMk/>
          <pc:sldMk cId="2822330160" sldId="276"/>
        </pc:sldMkLst>
        <pc:spChg chg="mod">
          <ac:chgData name="Christopher Potter" userId="24ad2ef8db5e8a45" providerId="LiveId" clId="{10AB9FE2-9012-46EF-B18A-C87D5526F6EE}" dt="2026-05-29T09:33:53.346" v="424" actId="6549"/>
          <ac:spMkLst>
            <pc:docMk/>
            <pc:sldMk cId="2822330160" sldId="276"/>
            <ac:spMk id="3" creationId="{4ADC8EEA-8980-E833-4C46-711DD5829C3F}"/>
          </ac:spMkLst>
        </pc:spChg>
        <pc:spChg chg="mod">
          <ac:chgData name="Christopher Potter" userId="24ad2ef8db5e8a45" providerId="LiveId" clId="{10AB9FE2-9012-46EF-B18A-C87D5526F6EE}" dt="2026-05-29T09:33:42.819" v="416" actId="6549"/>
          <ac:spMkLst>
            <pc:docMk/>
            <pc:sldMk cId="2822330160" sldId="276"/>
            <ac:spMk id="7" creationId="{D2F10225-871A-D764-C4FA-03AE501E0753}"/>
          </ac:spMkLst>
        </pc:spChg>
        <pc:spChg chg="mod">
          <ac:chgData name="Christopher Potter" userId="24ad2ef8db5e8a45" providerId="LiveId" clId="{10AB9FE2-9012-46EF-B18A-C87D5526F6EE}" dt="2026-05-29T09:33:49.999" v="419" actId="20577"/>
          <ac:spMkLst>
            <pc:docMk/>
            <pc:sldMk cId="2822330160" sldId="276"/>
            <ac:spMk id="9" creationId="{5228BFFF-EF73-F85B-0094-FBCAB61CCF1A}"/>
          </ac:spMkLst>
        </pc:spChg>
      </pc:sldChg>
      <pc:sldChg chg="addSp modSp add mod addAnim delAnim modAnim">
        <pc:chgData name="Christopher Potter" userId="24ad2ef8db5e8a45" providerId="LiveId" clId="{10AB9FE2-9012-46EF-B18A-C87D5526F6EE}" dt="2026-05-29T09:35:39.211" v="456"/>
        <pc:sldMkLst>
          <pc:docMk/>
          <pc:sldMk cId="1092898429" sldId="277"/>
        </pc:sldMkLst>
        <pc:spChg chg="mod">
          <ac:chgData name="Christopher Potter" userId="24ad2ef8db5e8a45" providerId="LiveId" clId="{10AB9FE2-9012-46EF-B18A-C87D5526F6EE}" dt="2026-05-29T09:35:24.584" v="454" actId="6549"/>
          <ac:spMkLst>
            <pc:docMk/>
            <pc:sldMk cId="1092898429" sldId="277"/>
            <ac:spMk id="3" creationId="{05F6F46F-3618-F59B-509C-0A98A5E41D76}"/>
          </ac:spMkLst>
        </pc:spChg>
        <pc:spChg chg="add mod">
          <ac:chgData name="Christopher Potter" userId="24ad2ef8db5e8a45" providerId="LiveId" clId="{10AB9FE2-9012-46EF-B18A-C87D5526F6EE}" dt="2026-05-29T09:35:03.659" v="450" actId="1076"/>
          <ac:spMkLst>
            <pc:docMk/>
            <pc:sldMk cId="1092898429" sldId="277"/>
            <ac:spMk id="4" creationId="{233CAD12-C375-3F90-7E83-85C7D46DCBFC}"/>
          </ac:spMkLst>
        </pc:spChg>
        <pc:spChg chg="add mod">
          <ac:chgData name="Christopher Potter" userId="24ad2ef8db5e8a45" providerId="LiveId" clId="{10AB9FE2-9012-46EF-B18A-C87D5526F6EE}" dt="2026-05-29T09:35:37.361" v="455"/>
          <ac:spMkLst>
            <pc:docMk/>
            <pc:sldMk cId="1092898429" sldId="277"/>
            <ac:spMk id="5" creationId="{9381A856-44E0-382A-7484-EB381B676967}"/>
          </ac:spMkLst>
        </pc:spChg>
        <pc:spChg chg="add mod">
          <ac:chgData name="Christopher Potter" userId="24ad2ef8db5e8a45" providerId="LiveId" clId="{10AB9FE2-9012-46EF-B18A-C87D5526F6EE}" dt="2026-05-29T09:35:37.361" v="455"/>
          <ac:spMkLst>
            <pc:docMk/>
            <pc:sldMk cId="1092898429" sldId="277"/>
            <ac:spMk id="6" creationId="{04176B76-5CED-F8EB-719C-F69BFA6F8B97}"/>
          </ac:spMkLst>
        </pc:spChg>
        <pc:spChg chg="mod">
          <ac:chgData name="Christopher Potter" userId="24ad2ef8db5e8a45" providerId="LiveId" clId="{10AB9FE2-9012-46EF-B18A-C87D5526F6EE}" dt="2026-05-29T09:34:22.653" v="436" actId="6549"/>
          <ac:spMkLst>
            <pc:docMk/>
            <pc:sldMk cId="1092898429" sldId="277"/>
            <ac:spMk id="7" creationId="{7BC12418-FCDC-1A97-8053-6847F862EB51}"/>
          </ac:spMkLst>
        </pc:spChg>
        <pc:spChg chg="mod">
          <ac:chgData name="Christopher Potter" userId="24ad2ef8db5e8a45" providerId="LiveId" clId="{10AB9FE2-9012-46EF-B18A-C87D5526F6EE}" dt="2026-05-29T09:34:58.782" v="448" actId="1076"/>
          <ac:spMkLst>
            <pc:docMk/>
            <pc:sldMk cId="1092898429" sldId="277"/>
            <ac:spMk id="9" creationId="{4E53EFE4-C1FC-F9FF-D904-C701A9C894CE}"/>
          </ac:spMkLst>
        </pc:spChg>
      </pc:sldChg>
      <pc:sldChg chg="modSp add">
        <pc:chgData name="Christopher Potter" userId="24ad2ef8db5e8a45" providerId="LiveId" clId="{10AB9FE2-9012-46EF-B18A-C87D5526F6EE}" dt="2026-05-29T09:36:06.561" v="479" actId="6549"/>
        <pc:sldMkLst>
          <pc:docMk/>
          <pc:sldMk cId="3791521329" sldId="278"/>
        </pc:sldMkLst>
        <pc:spChg chg="mod">
          <ac:chgData name="Christopher Potter" userId="24ad2ef8db5e8a45" providerId="LiveId" clId="{10AB9FE2-9012-46EF-B18A-C87D5526F6EE}" dt="2026-05-29T09:36:06.561" v="479" actId="6549"/>
          <ac:spMkLst>
            <pc:docMk/>
            <pc:sldMk cId="3791521329" sldId="278"/>
            <ac:spMk id="3" creationId="{4A2D7F72-CB23-84F3-FFC8-DEE8F9C12C1B}"/>
          </ac:spMkLst>
        </pc:spChg>
        <pc:spChg chg="mod">
          <ac:chgData name="Christopher Potter" userId="24ad2ef8db5e8a45" providerId="LiveId" clId="{10AB9FE2-9012-46EF-B18A-C87D5526F6EE}" dt="2026-05-29T09:35:57.529" v="470" actId="6549"/>
          <ac:spMkLst>
            <pc:docMk/>
            <pc:sldMk cId="3791521329" sldId="278"/>
            <ac:spMk id="7" creationId="{25430680-AF6C-939B-3323-C256B7D188F2}"/>
          </ac:spMkLst>
        </pc:spChg>
        <pc:spChg chg="mod">
          <ac:chgData name="Christopher Potter" userId="24ad2ef8db5e8a45" providerId="LiveId" clId="{10AB9FE2-9012-46EF-B18A-C87D5526F6EE}" dt="2026-05-29T09:36:04.277" v="476" actId="6549"/>
          <ac:spMkLst>
            <pc:docMk/>
            <pc:sldMk cId="3791521329" sldId="278"/>
            <ac:spMk id="9" creationId="{F7457609-B7ED-F3FE-84E1-B2924FEDA1B5}"/>
          </ac:spMkLst>
        </pc:spChg>
      </pc:sldChg>
      <pc:sldChg chg="modSp add">
        <pc:chgData name="Christopher Potter" userId="24ad2ef8db5e8a45" providerId="LiveId" clId="{10AB9FE2-9012-46EF-B18A-C87D5526F6EE}" dt="2026-05-29T09:36:40.391" v="500" actId="20577"/>
        <pc:sldMkLst>
          <pc:docMk/>
          <pc:sldMk cId="16032800" sldId="279"/>
        </pc:sldMkLst>
        <pc:spChg chg="mod">
          <ac:chgData name="Christopher Potter" userId="24ad2ef8db5e8a45" providerId="LiveId" clId="{10AB9FE2-9012-46EF-B18A-C87D5526F6EE}" dt="2026-05-29T09:36:40.391" v="500" actId="20577"/>
          <ac:spMkLst>
            <pc:docMk/>
            <pc:sldMk cId="16032800" sldId="279"/>
            <ac:spMk id="3" creationId="{A0A3684C-B5F6-5E36-593D-E90D3ABABFC4}"/>
          </ac:spMkLst>
        </pc:spChg>
        <pc:spChg chg="mod">
          <ac:chgData name="Christopher Potter" userId="24ad2ef8db5e8a45" providerId="LiveId" clId="{10AB9FE2-9012-46EF-B18A-C87D5526F6EE}" dt="2026-05-29T09:36:28.124" v="493" actId="6549"/>
          <ac:spMkLst>
            <pc:docMk/>
            <pc:sldMk cId="16032800" sldId="279"/>
            <ac:spMk id="7" creationId="{6654372B-3A4D-BD3D-9172-3DC848BB5019}"/>
          </ac:spMkLst>
        </pc:spChg>
        <pc:spChg chg="mod">
          <ac:chgData name="Christopher Potter" userId="24ad2ef8db5e8a45" providerId="LiveId" clId="{10AB9FE2-9012-46EF-B18A-C87D5526F6EE}" dt="2026-05-29T09:36:34.259" v="499" actId="6549"/>
          <ac:spMkLst>
            <pc:docMk/>
            <pc:sldMk cId="16032800" sldId="279"/>
            <ac:spMk id="9" creationId="{599F7BD1-E9FC-7839-DD8E-0A647F9134AB}"/>
          </ac:spMkLst>
        </pc:spChg>
      </pc:sldChg>
      <pc:sldChg chg="add del">
        <pc:chgData name="Christopher Potter" userId="24ad2ef8db5e8a45" providerId="LiveId" clId="{10AB9FE2-9012-46EF-B18A-C87D5526F6EE}" dt="2026-05-29T09:36:55.261" v="502" actId="47"/>
        <pc:sldMkLst>
          <pc:docMk/>
          <pc:sldMk cId="794104052" sldId="280"/>
        </pc:sldMkLst>
      </pc:sldChg>
      <pc:sldChg chg="modSp add">
        <pc:chgData name="Christopher Potter" userId="24ad2ef8db5e8a45" providerId="LiveId" clId="{10AB9FE2-9012-46EF-B18A-C87D5526F6EE}" dt="2026-05-29T09:38:24.424" v="546" actId="6549"/>
        <pc:sldMkLst>
          <pc:docMk/>
          <pc:sldMk cId="3916030534" sldId="281"/>
        </pc:sldMkLst>
        <pc:spChg chg="mod">
          <ac:chgData name="Christopher Potter" userId="24ad2ef8db5e8a45" providerId="LiveId" clId="{10AB9FE2-9012-46EF-B18A-C87D5526F6EE}" dt="2026-05-29T09:38:24.424" v="546" actId="6549"/>
          <ac:spMkLst>
            <pc:docMk/>
            <pc:sldMk cId="3916030534" sldId="281"/>
            <ac:spMk id="3" creationId="{4ADED63E-452D-620D-96AD-A3F8E9D6AA96}"/>
          </ac:spMkLst>
        </pc:spChg>
        <pc:spChg chg="mod">
          <ac:chgData name="Christopher Potter" userId="24ad2ef8db5e8a45" providerId="LiveId" clId="{10AB9FE2-9012-46EF-B18A-C87D5526F6EE}" dt="2026-05-29T09:38:13.113" v="536" actId="404"/>
          <ac:spMkLst>
            <pc:docMk/>
            <pc:sldMk cId="3916030534" sldId="281"/>
            <ac:spMk id="7" creationId="{159BBA1B-EEFF-58F0-480D-43F06020B6C7}"/>
          </ac:spMkLst>
        </pc:spChg>
        <pc:spChg chg="mod">
          <ac:chgData name="Christopher Potter" userId="24ad2ef8db5e8a45" providerId="LiveId" clId="{10AB9FE2-9012-46EF-B18A-C87D5526F6EE}" dt="2026-05-29T09:38:21.335" v="543" actId="6549"/>
          <ac:spMkLst>
            <pc:docMk/>
            <pc:sldMk cId="3916030534" sldId="281"/>
            <ac:spMk id="9" creationId="{C17EE692-AB49-949E-5EEC-EB1C089ED06F}"/>
          </ac:spMkLst>
        </pc:spChg>
      </pc:sldChg>
      <pc:sldChg chg="modSp add">
        <pc:chgData name="Christopher Potter" userId="24ad2ef8db5e8a45" providerId="LiveId" clId="{10AB9FE2-9012-46EF-B18A-C87D5526F6EE}" dt="2026-05-29T09:39:03.756" v="571" actId="6549"/>
        <pc:sldMkLst>
          <pc:docMk/>
          <pc:sldMk cId="1393251294" sldId="282"/>
        </pc:sldMkLst>
        <pc:spChg chg="mod">
          <ac:chgData name="Christopher Potter" userId="24ad2ef8db5e8a45" providerId="LiveId" clId="{10AB9FE2-9012-46EF-B18A-C87D5526F6EE}" dt="2026-05-29T09:39:03.756" v="571" actId="6549"/>
          <ac:spMkLst>
            <pc:docMk/>
            <pc:sldMk cId="1393251294" sldId="282"/>
            <ac:spMk id="3" creationId="{70B26EAF-2DF6-9B6C-D03A-AD8679893404}"/>
          </ac:spMkLst>
        </pc:spChg>
        <pc:spChg chg="mod">
          <ac:chgData name="Christopher Potter" userId="24ad2ef8db5e8a45" providerId="LiveId" clId="{10AB9FE2-9012-46EF-B18A-C87D5526F6EE}" dt="2026-05-29T09:38:48.368" v="558" actId="404"/>
          <ac:spMkLst>
            <pc:docMk/>
            <pc:sldMk cId="1393251294" sldId="282"/>
            <ac:spMk id="7" creationId="{77EC28A7-D819-A5A3-746D-72C02E71CC80}"/>
          </ac:spMkLst>
        </pc:spChg>
        <pc:spChg chg="mod">
          <ac:chgData name="Christopher Potter" userId="24ad2ef8db5e8a45" providerId="LiveId" clId="{10AB9FE2-9012-46EF-B18A-C87D5526F6EE}" dt="2026-05-29T09:39:00.767" v="567" actId="404"/>
          <ac:spMkLst>
            <pc:docMk/>
            <pc:sldMk cId="1393251294" sldId="282"/>
            <ac:spMk id="9" creationId="{DF134E2F-811A-7644-30FB-18DE42037409}"/>
          </ac:spMkLst>
        </pc:spChg>
      </pc:sldChg>
      <pc:sldChg chg="modSp add">
        <pc:chgData name="Christopher Potter" userId="24ad2ef8db5e8a45" providerId="LiveId" clId="{10AB9FE2-9012-46EF-B18A-C87D5526F6EE}" dt="2026-05-29T09:37:49.649" v="530" actId="20577"/>
        <pc:sldMkLst>
          <pc:docMk/>
          <pc:sldMk cId="3193960891" sldId="283"/>
        </pc:sldMkLst>
        <pc:spChg chg="mod">
          <ac:chgData name="Christopher Potter" userId="24ad2ef8db5e8a45" providerId="LiveId" clId="{10AB9FE2-9012-46EF-B18A-C87D5526F6EE}" dt="2026-05-29T09:37:49.649" v="530" actId="20577"/>
          <ac:spMkLst>
            <pc:docMk/>
            <pc:sldMk cId="3193960891" sldId="283"/>
            <ac:spMk id="3" creationId="{AE24B09D-2208-8461-BFEA-1EA2987948C0}"/>
          </ac:spMkLst>
        </pc:spChg>
        <pc:spChg chg="mod">
          <ac:chgData name="Christopher Potter" userId="24ad2ef8db5e8a45" providerId="LiveId" clId="{10AB9FE2-9012-46EF-B18A-C87D5526F6EE}" dt="2026-05-29T09:37:41.743" v="528" actId="20577"/>
          <ac:spMkLst>
            <pc:docMk/>
            <pc:sldMk cId="3193960891" sldId="283"/>
            <ac:spMk id="7" creationId="{2E663DBB-09B4-8DDC-AA7F-46B9497BBA1D}"/>
          </ac:spMkLst>
        </pc:spChg>
        <pc:spChg chg="mod">
          <ac:chgData name="Christopher Potter" userId="24ad2ef8db5e8a45" providerId="LiveId" clId="{10AB9FE2-9012-46EF-B18A-C87D5526F6EE}" dt="2026-05-29T09:37:32.469" v="523" actId="20577"/>
          <ac:spMkLst>
            <pc:docMk/>
            <pc:sldMk cId="3193960891" sldId="283"/>
            <ac:spMk id="9" creationId="{F7037562-E93D-60CC-EFAD-04C1A9EAF1E8}"/>
          </ac:spMkLst>
        </pc:spChg>
      </pc:sldChg>
      <pc:sldMasterChg chg="modSldLayout">
        <pc:chgData name="Christopher Potter" userId="24ad2ef8db5e8a45" providerId="LiveId" clId="{10AB9FE2-9012-46EF-B18A-C87D5526F6EE}" dt="2026-05-16T22:45:28.985" v="12"/>
        <pc:sldMasterMkLst>
          <pc:docMk/>
          <pc:sldMasterMk cId="2680285832" sldId="2147483661"/>
        </pc:sldMasterMkLst>
        <pc:sldLayoutChg chg="addSp delSp modSp mod">
          <pc:chgData name="Christopher Potter" userId="24ad2ef8db5e8a45" providerId="LiveId" clId="{10AB9FE2-9012-46EF-B18A-C87D5526F6EE}" dt="2026-05-16T22:45:28.985" v="12"/>
          <pc:sldLayoutMkLst>
            <pc:docMk/>
            <pc:sldMasterMk cId="2680285832" sldId="2147483661"/>
            <pc:sldLayoutMk cId="2232712905" sldId="2147483675"/>
          </pc:sldLayoutMkLst>
          <pc:spChg chg="add mod">
            <ac:chgData name="Christopher Potter" userId="24ad2ef8db5e8a45" providerId="LiveId" clId="{10AB9FE2-9012-46EF-B18A-C87D5526F6EE}" dt="2026-05-16T22:45:28.985" v="12"/>
            <ac:spMkLst>
              <pc:docMk/>
              <pc:sldMasterMk cId="2680285832" sldId="2147483661"/>
              <pc:sldLayoutMk cId="2232712905" sldId="2147483675"/>
              <ac:spMk id="7" creationId="{479A3D28-291C-F858-E1C9-0E06CEC81D70}"/>
            </ac:spMkLst>
          </pc:spChg>
          <pc:picChg chg="add mod">
            <ac:chgData name="Christopher Potter" userId="24ad2ef8db5e8a45" providerId="LiveId" clId="{10AB9FE2-9012-46EF-B18A-C87D5526F6EE}" dt="2026-05-16T22:45:28.985" v="12"/>
            <ac:picMkLst>
              <pc:docMk/>
              <pc:sldMasterMk cId="2680285832" sldId="2147483661"/>
              <pc:sldLayoutMk cId="2232712905" sldId="2147483675"/>
              <ac:picMk id="2" creationId="{C161166D-EDCE-DDC6-76F8-EE3B24492638}"/>
            </ac:picMkLst>
          </pc:picChg>
        </pc:sldLayoutChg>
        <pc:sldLayoutChg chg="addSp delSp modSp mod">
          <pc:chgData name="Christopher Potter" userId="24ad2ef8db5e8a45" providerId="LiveId" clId="{10AB9FE2-9012-46EF-B18A-C87D5526F6EE}" dt="2026-05-16T22:45:16.072" v="10"/>
          <pc:sldLayoutMkLst>
            <pc:docMk/>
            <pc:sldMasterMk cId="2680285832" sldId="2147483661"/>
            <pc:sldLayoutMk cId="2897953667" sldId="2147483676"/>
          </pc:sldLayoutMkLst>
          <pc:spChg chg="add mod">
            <ac:chgData name="Christopher Potter" userId="24ad2ef8db5e8a45" providerId="LiveId" clId="{10AB9FE2-9012-46EF-B18A-C87D5526F6EE}" dt="2026-05-16T22:45:16.072" v="10"/>
            <ac:spMkLst>
              <pc:docMk/>
              <pc:sldMasterMk cId="2680285832" sldId="2147483661"/>
              <pc:sldLayoutMk cId="2897953667" sldId="2147483676"/>
              <ac:spMk id="6" creationId="{2C45C154-3B37-11AE-601D-AEDD72982FBA}"/>
            </ac:spMkLst>
          </pc:spChg>
          <pc:picChg chg="add mod">
            <ac:chgData name="Christopher Potter" userId="24ad2ef8db5e8a45" providerId="LiveId" clId="{10AB9FE2-9012-46EF-B18A-C87D5526F6EE}" dt="2026-05-16T22:45:16.072" v="10"/>
            <ac:picMkLst>
              <pc:docMk/>
              <pc:sldMasterMk cId="2680285832" sldId="2147483661"/>
              <pc:sldLayoutMk cId="2897953667" sldId="2147483676"/>
              <ac:picMk id="5" creationId="{2C1325DC-07E1-6490-9A28-4D3B4FD74FD1}"/>
            </ac:picMkLst>
          </pc:pic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29/05/2026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1325DC-07E1-6490-9A28-4D3B4FD74F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C45C154-3B37-11AE-601D-AEDD72982FBA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161166D-EDCE-DDC6-76F8-EE3B244926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79A3D28-291C-F858-E1C9-0E06CEC81D70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Solving Equations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29 May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61115A-C342-5F8E-E4A3-50A96C6E62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D3004E9-C9CB-A6E3-2A50-E10921796B9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1B95C7D-7133-6F78-E0DB-F38A2BF3E3EA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1B95C7D-7133-6F78-E0DB-F38A2BF3E3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EBB600B-D359-DEDA-D368-0788B0B9DB6D}"/>
                  </a:ext>
                </a:extLst>
              </p:cNvPr>
              <p:cNvSpPr txBox="1"/>
              <p:nvPr/>
            </p:nvSpPr>
            <p:spPr>
              <a:xfrm>
                <a:off x="577056" y="939386"/>
                <a:ext cx="9144000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+2.4=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10.4</m:t>
                      </m:r>
                    </m:oMath>
                  </m:oMathPara>
                </a14:m>
                <a:endParaRPr lang="en-GB" sz="9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EBB600B-D359-DEDA-D368-0788B0B9DB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056" y="939386"/>
                <a:ext cx="9144000" cy="15696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31BE7A2-2EFC-4F18-B1C9-6886146A9334}"/>
                  </a:ext>
                </a:extLst>
              </p:cNvPr>
              <p:cNvSpPr txBox="1"/>
              <p:nvPr/>
            </p:nvSpPr>
            <p:spPr>
              <a:xfrm>
                <a:off x="3224463" y="2509046"/>
                <a:ext cx="6096000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9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9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9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GB" sz="9600" b="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31BE7A2-2EFC-4F18-B1C9-6886146A93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463" y="2509046"/>
                <a:ext cx="6096000" cy="15696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611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DAE4C5-1A97-E795-EFE1-2BB1C2557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320BB9-CEC4-868E-635E-BF2F6BDA825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B36D1BE-1200-34A2-11CF-5581EDBBABD7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=0.4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B36D1BE-1200-34A2-11CF-5581EDBBABD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EB6B4AB-19C9-98B6-3E41-1761C94A0027}"/>
                  </a:ext>
                </a:extLst>
              </p:cNvPr>
              <p:cNvSpPr txBox="1"/>
              <p:nvPr/>
            </p:nvSpPr>
            <p:spPr>
              <a:xfrm>
                <a:off x="577056" y="939386"/>
                <a:ext cx="9144000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+3.3=5.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</m:oMath>
                  </m:oMathPara>
                </a14:m>
                <a:endParaRPr lang="en-GB" sz="9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EB6B4AB-19C9-98B6-3E41-1761C94A00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056" y="939386"/>
                <a:ext cx="9144000" cy="15696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07C593F-0CFC-6CA7-457E-EE2B7F489D39}"/>
                  </a:ext>
                </a:extLst>
              </p:cNvPr>
              <p:cNvSpPr txBox="1"/>
              <p:nvPr/>
            </p:nvSpPr>
            <p:spPr>
              <a:xfrm>
                <a:off x="3224463" y="2509046"/>
                <a:ext cx="6096000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9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en-GB" sz="9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9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=1.6</m:t>
                      </m:r>
                    </m:oMath>
                  </m:oMathPara>
                </a14:m>
                <a:endParaRPr lang="en-GB" sz="9600" b="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07C593F-0CFC-6CA7-457E-EE2B7F489D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463" y="2509046"/>
                <a:ext cx="6096000" cy="15696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1368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756E35-9361-1EC0-0CBE-498E49B77B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CA53A4-249B-BB52-9AD9-62C03186479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E94274E-4475-8557-F067-E7FDFB9CA023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=1.2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E94274E-4475-8557-F067-E7FDFB9CA0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6C9FEBD-6593-A111-6C26-EBB57CF1AD54}"/>
                  </a:ext>
                </a:extLst>
              </p:cNvPr>
              <p:cNvSpPr txBox="1"/>
              <p:nvPr/>
            </p:nvSpPr>
            <p:spPr>
              <a:xfrm>
                <a:off x="577056" y="939386"/>
                <a:ext cx="9144000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+4.5=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11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.5</m:t>
                      </m:r>
                    </m:oMath>
                  </m:oMathPara>
                </a14:m>
                <a:endParaRPr lang="en-GB" sz="9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6C9FEBD-6593-A111-6C26-EBB57CF1AD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056" y="939386"/>
                <a:ext cx="9144000" cy="15696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4BFBCAE-A2BB-AC06-0062-340EA942DCB6}"/>
                  </a:ext>
                </a:extLst>
              </p:cNvPr>
              <p:cNvSpPr txBox="1"/>
              <p:nvPr/>
            </p:nvSpPr>
            <p:spPr>
              <a:xfrm>
                <a:off x="3224463" y="2509046"/>
                <a:ext cx="6096000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9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9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9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=7</m:t>
                      </m:r>
                    </m:oMath>
                  </m:oMathPara>
                </a14:m>
                <a:endParaRPr lang="en-GB" sz="9600" b="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4BFBCAE-A2BB-AC06-0062-340EA942DC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463" y="2509046"/>
                <a:ext cx="6096000" cy="15696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286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80C3C4-7309-0303-03F3-3CE4E1F535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7FC0294-5D39-E05D-C6ED-094B44F79119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5AC3403-2266-4500-794D-6720109F1A81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5AC3403-2266-4500-794D-6720109F1A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C3ECC77-68F7-B2BC-2B0E-BF3602FD617A}"/>
                  </a:ext>
                </a:extLst>
              </p:cNvPr>
              <p:cNvSpPr txBox="1"/>
              <p:nvPr/>
            </p:nvSpPr>
            <p:spPr>
              <a:xfrm>
                <a:off x="577056" y="939386"/>
                <a:ext cx="9144000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−2.5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12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.5</m:t>
                      </m:r>
                    </m:oMath>
                  </m:oMathPara>
                </a14:m>
                <a:endParaRPr lang="en-GB" sz="9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C3ECC77-68F7-B2BC-2B0E-BF3602FD61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056" y="939386"/>
                <a:ext cx="9144000" cy="15696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44E5AC-8586-6F08-D423-4946497C3A15}"/>
                  </a:ext>
                </a:extLst>
              </p:cNvPr>
              <p:cNvSpPr txBox="1"/>
              <p:nvPr/>
            </p:nvSpPr>
            <p:spPr>
              <a:xfrm>
                <a:off x="3224463" y="2509046"/>
                <a:ext cx="6096000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9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9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9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=15</m:t>
                      </m:r>
                    </m:oMath>
                  </m:oMathPara>
                </a14:m>
                <a:endParaRPr lang="en-GB" sz="9600" b="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44E5AC-8586-6F08-D423-4946497C3A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463" y="2509046"/>
                <a:ext cx="6096000" cy="15696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89106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31E021E-CBCA-DB92-DCA8-2F510B6F59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456CBF2-8775-BCF9-18E0-8D6341B7066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BA3B7B2-AD10-B959-F636-679A5835BD72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BA3B7B2-AD10-B959-F636-679A5835BD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77C0CB5-CFAF-208B-4529-BDE7CE3508F3}"/>
                  </a:ext>
                </a:extLst>
              </p:cNvPr>
              <p:cNvSpPr txBox="1"/>
              <p:nvPr/>
            </p:nvSpPr>
            <p:spPr>
              <a:xfrm>
                <a:off x="577056" y="939386"/>
                <a:ext cx="9144000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+3.5=−6.5</m:t>
                      </m:r>
                    </m:oMath>
                  </m:oMathPara>
                </a14:m>
                <a:endParaRPr lang="en-GB" sz="9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77C0CB5-CFAF-208B-4529-BDE7CE3508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056" y="939386"/>
                <a:ext cx="9144000" cy="15696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45DC8BC-E0FB-5C32-3A30-F2D9C25A2D7F}"/>
                  </a:ext>
                </a:extLst>
              </p:cNvPr>
              <p:cNvSpPr txBox="1"/>
              <p:nvPr/>
            </p:nvSpPr>
            <p:spPr>
              <a:xfrm>
                <a:off x="3224463" y="2509046"/>
                <a:ext cx="6096000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9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9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9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=−10</m:t>
                      </m:r>
                    </m:oMath>
                  </m:oMathPara>
                </a14:m>
                <a:endParaRPr lang="en-GB" sz="9600" b="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45DC8BC-E0FB-5C32-3A30-F2D9C25A2D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463" y="2509046"/>
                <a:ext cx="6096000" cy="15696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1956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65F423-C01F-2716-47AA-967AF4D7BE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E72B2F6-C1E7-6B45-3AF0-2B4CB990C52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ADC8EEA-8980-E833-4C46-711DD5829C3F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=−0.6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ADC8EEA-8980-E833-4C46-711DD5829C3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2F10225-871A-D764-C4FA-03AE501E0753}"/>
                  </a:ext>
                </a:extLst>
              </p:cNvPr>
              <p:cNvSpPr txBox="1"/>
              <p:nvPr/>
            </p:nvSpPr>
            <p:spPr>
              <a:xfrm>
                <a:off x="577056" y="939386"/>
                <a:ext cx="9144000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3.5=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−6.5</m:t>
                      </m:r>
                    </m:oMath>
                  </m:oMathPara>
                </a14:m>
                <a:endParaRPr lang="en-GB" sz="9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2F10225-871A-D764-C4FA-03AE501E07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056" y="939386"/>
                <a:ext cx="9144000" cy="15696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228BFFF-EF73-F85B-0094-FBCAB61CCF1A}"/>
                  </a:ext>
                </a:extLst>
              </p:cNvPr>
              <p:cNvSpPr txBox="1"/>
              <p:nvPr/>
            </p:nvSpPr>
            <p:spPr>
              <a:xfrm>
                <a:off x="3224463" y="2509046"/>
                <a:ext cx="6096000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9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GB" sz="9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9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=−3</m:t>
                      </m:r>
                    </m:oMath>
                  </m:oMathPara>
                </a14:m>
                <a:endParaRPr lang="en-GB" sz="9600" b="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228BFFF-EF73-F85B-0094-FBCAB61CCF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463" y="2509046"/>
                <a:ext cx="6096000" cy="15696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22330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993983-7243-206B-04C5-E4C5074156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81E230-16B7-8CB3-4EE0-6F86D8FFD1D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5F6F46F-3618-F59B-509C-0A98A5E41D76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5F6F46F-3618-F59B-509C-0A98A5E41D7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BC12418-FCDC-1A97-8053-6847F862EB51}"/>
                  </a:ext>
                </a:extLst>
              </p:cNvPr>
              <p:cNvSpPr txBox="1"/>
              <p:nvPr/>
            </p:nvSpPr>
            <p:spPr>
              <a:xfrm>
                <a:off x="577056" y="939386"/>
                <a:ext cx="9144000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0.1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=9</m:t>
                      </m:r>
                    </m:oMath>
                  </m:oMathPara>
                </a14:m>
                <a:endParaRPr lang="en-GB" sz="9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BC12418-FCDC-1A97-8053-6847F862EB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056" y="939386"/>
                <a:ext cx="9144000" cy="15696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E53EFE4-C1FC-F9FF-D904-C701A9C894CE}"/>
                  </a:ext>
                </a:extLst>
              </p:cNvPr>
              <p:cNvSpPr txBox="1"/>
              <p:nvPr/>
            </p:nvSpPr>
            <p:spPr>
              <a:xfrm>
                <a:off x="2727158" y="2509046"/>
                <a:ext cx="206943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÷0.1</m:t>
                      </m:r>
                    </m:oMath>
                  </m:oMathPara>
                </a14:m>
                <a:endParaRPr lang="en-GB" sz="6000" b="0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E53EFE4-C1FC-F9FF-D904-C701A9C894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7158" y="2509046"/>
                <a:ext cx="2069432" cy="101566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33CAD12-C375-3F90-7E83-85C7D46DCBFC}"/>
                  </a:ext>
                </a:extLst>
              </p:cNvPr>
              <p:cNvSpPr txBox="1"/>
              <p:nvPr/>
            </p:nvSpPr>
            <p:spPr>
              <a:xfrm>
                <a:off x="6360696" y="2509045"/>
                <a:ext cx="206943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6000" b="0" i="1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÷0.1</m:t>
                      </m:r>
                    </m:oMath>
                  </m:oMathPara>
                </a14:m>
                <a:endParaRPr lang="en-GB" sz="6000" b="0" dirty="0">
                  <a:solidFill>
                    <a:schemeClr val="accent6"/>
                  </a:solidFill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233CAD12-C375-3F90-7E83-85C7D46DCB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60696" y="2509045"/>
                <a:ext cx="2069432" cy="10156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9289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14FD2F-F92E-E6F3-DAF3-8C156D32CC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FA136F9-4503-5A79-93CC-0C628EDBB89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A2D7F72-CB23-84F3-FFC8-DEE8F9C12C1B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A2D7F72-CB23-84F3-FFC8-DEE8F9C12C1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5430680-AF6C-939B-3323-C256B7D188F2}"/>
                  </a:ext>
                </a:extLst>
              </p:cNvPr>
              <p:cNvSpPr txBox="1"/>
              <p:nvPr/>
            </p:nvSpPr>
            <p:spPr>
              <a:xfrm>
                <a:off x="577056" y="939386"/>
                <a:ext cx="9144000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0.1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GB" sz="9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5430680-AF6C-939B-3323-C256B7D188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056" y="939386"/>
                <a:ext cx="9144000" cy="15696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7457609-B7ED-F3FE-84E1-B2924FEDA1B5}"/>
                  </a:ext>
                </a:extLst>
              </p:cNvPr>
              <p:cNvSpPr txBox="1"/>
              <p:nvPr/>
            </p:nvSpPr>
            <p:spPr>
              <a:xfrm>
                <a:off x="3224463" y="2509046"/>
                <a:ext cx="6096000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9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0.1</m:t>
                      </m:r>
                      <m:r>
                        <a:rPr lang="en-GB" sz="9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9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sz="9600" b="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7457609-B7ED-F3FE-84E1-B2924FEDA1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463" y="2509046"/>
                <a:ext cx="6096000" cy="15696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152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69A0F0-A781-E713-F2A4-46414A9508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AFE70E4-EBCA-6017-9D04-9200C176FB2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0A3684C-B5F6-5E36-593D-E90D3ABABFC4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0A3684C-B5F6-5E36-593D-E90D3ABABF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654372B-3A4D-BD3D-9172-3DC848BB5019}"/>
                  </a:ext>
                </a:extLst>
              </p:cNvPr>
              <p:cNvSpPr txBox="1"/>
              <p:nvPr/>
            </p:nvSpPr>
            <p:spPr>
              <a:xfrm>
                <a:off x="577056" y="939386"/>
                <a:ext cx="9144000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0.2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</m:oMath>
                  </m:oMathPara>
                </a14:m>
                <a:endParaRPr lang="en-GB" sz="9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654372B-3A4D-BD3D-9172-3DC848BB50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056" y="939386"/>
                <a:ext cx="9144000" cy="15696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99F7BD1-E9FC-7839-DD8E-0A647F9134AB}"/>
                  </a:ext>
                </a:extLst>
              </p:cNvPr>
              <p:cNvSpPr txBox="1"/>
              <p:nvPr/>
            </p:nvSpPr>
            <p:spPr>
              <a:xfrm>
                <a:off x="3224463" y="2509046"/>
                <a:ext cx="6096000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9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0.2</m:t>
                      </m:r>
                      <m:r>
                        <a:rPr lang="en-GB" sz="9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9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sz="9600" b="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99F7BD1-E9FC-7839-DD8E-0A647F9134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463" y="2509046"/>
                <a:ext cx="6096000" cy="15696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32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825B6C-4923-5FEB-FB24-9523BCCD69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702EF2-CD4B-9513-8A85-BE2D6AEA8A5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E24B09D-2208-8461-BFEA-1EA2987948C0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=17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E24B09D-2208-8461-BFEA-1EA2987948C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663DBB-09B4-8DDC-AA7F-46B9497BBA1D}"/>
                  </a:ext>
                </a:extLst>
              </p:cNvPr>
              <p:cNvSpPr txBox="1"/>
              <p:nvPr/>
            </p:nvSpPr>
            <p:spPr>
              <a:xfrm>
                <a:off x="577056" y="939386"/>
                <a:ext cx="9144000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0.2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+6=9.4</m:t>
                      </m:r>
                    </m:oMath>
                  </m:oMathPara>
                </a14:m>
                <a:endParaRPr lang="en-GB" sz="9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E663DBB-09B4-8DDC-AA7F-46B9497BBA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056" y="939386"/>
                <a:ext cx="9144000" cy="15696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7037562-E93D-60CC-EFAD-04C1A9EAF1E8}"/>
                  </a:ext>
                </a:extLst>
              </p:cNvPr>
              <p:cNvSpPr txBox="1"/>
              <p:nvPr/>
            </p:nvSpPr>
            <p:spPr>
              <a:xfrm>
                <a:off x="3224463" y="2509046"/>
                <a:ext cx="6096000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9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0.2</m:t>
                      </m:r>
                      <m:r>
                        <a:rPr lang="en-GB" sz="9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9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=3.4</m:t>
                      </m:r>
                    </m:oMath>
                  </m:oMathPara>
                </a14:m>
                <a:endParaRPr lang="en-GB" sz="9600" b="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F7037562-E93D-60CC-EFAD-04C1A9EAF1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463" y="2509046"/>
                <a:ext cx="6096000" cy="15696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396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A273C3-13E8-DCAA-6AAE-1E808195E5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C75043C-992F-C1FA-95C6-A1316B68AAB7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C75043C-992F-C1FA-95C6-A1316B68AAB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7193CF7-6997-3D33-1E73-347491EFA429}"/>
                  </a:ext>
                </a:extLst>
              </p:cNvPr>
              <p:cNvSpPr txBox="1"/>
              <p:nvPr/>
            </p:nvSpPr>
            <p:spPr>
              <a:xfrm>
                <a:off x="577056" y="939386"/>
                <a:ext cx="9144000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+3.5=23.5</m:t>
                      </m:r>
                    </m:oMath>
                  </m:oMathPara>
                </a14:m>
                <a:endParaRPr lang="en-GB" sz="9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7193CF7-6997-3D33-1E73-347491EFA4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056" y="939386"/>
                <a:ext cx="9144000" cy="15696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C4288FE-F1AA-FF0E-901E-AAB13FEAA6C3}"/>
                  </a:ext>
                </a:extLst>
              </p:cNvPr>
              <p:cNvSpPr txBox="1"/>
              <p:nvPr/>
            </p:nvSpPr>
            <p:spPr>
              <a:xfrm>
                <a:off x="3224463" y="2509046"/>
                <a:ext cx="6096000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9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GB" sz="9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9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=20</m:t>
                      </m:r>
                    </m:oMath>
                  </m:oMathPara>
                </a14:m>
                <a:endParaRPr lang="en-GB" sz="9600" b="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C4288FE-F1AA-FF0E-901E-AAB13FEAA6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463" y="2509046"/>
                <a:ext cx="6096000" cy="15696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178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6B3BD4-832D-60E2-1BDE-8524AEC33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933287A-C111-D7A5-5EA4-7979A6770A6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ADED63E-452D-620D-96AD-A3F8E9D6AA96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=54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ADED63E-452D-620D-96AD-A3F8E9D6AA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59BBA1B-EEFF-58F0-480D-43F06020B6C7}"/>
                  </a:ext>
                </a:extLst>
              </p:cNvPr>
              <p:cNvSpPr txBox="1"/>
              <p:nvPr/>
            </p:nvSpPr>
            <p:spPr>
              <a:xfrm>
                <a:off x="577056" y="939386"/>
                <a:ext cx="9144000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3.5=23.5</m:t>
                      </m:r>
                    </m:oMath>
                  </m:oMathPara>
                </a14:m>
                <a:endParaRPr lang="en-GB" sz="88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59BBA1B-EEFF-58F0-480D-43F06020B6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056" y="939386"/>
                <a:ext cx="9144000" cy="14465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17EE692-AB49-949E-5EEC-EB1C089ED06F}"/>
                  </a:ext>
                </a:extLst>
              </p:cNvPr>
              <p:cNvSpPr txBox="1"/>
              <p:nvPr/>
            </p:nvSpPr>
            <p:spPr>
              <a:xfrm>
                <a:off x="3224463" y="2509046"/>
                <a:ext cx="6096000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9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  <m:r>
                        <a:rPr lang="en-GB" sz="9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9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=27</m:t>
                      </m:r>
                    </m:oMath>
                  </m:oMathPara>
                </a14:m>
                <a:endParaRPr lang="en-GB" sz="9600" b="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17EE692-AB49-949E-5EEC-EB1C089ED0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463" y="2509046"/>
                <a:ext cx="6096000" cy="15696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6030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D38E2C-4B0E-6DFF-8D22-D5178033A7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5524EF1-EA0A-6989-AE66-07FCF245722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0B26EAF-2DF6-9B6C-D03A-AD8679893404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=−24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70B26EAF-2DF6-9B6C-D03A-AD867989340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7EC28A7-D819-A5A3-746D-72C02E71CC80}"/>
                  </a:ext>
                </a:extLst>
              </p:cNvPr>
              <p:cNvSpPr txBox="1"/>
              <p:nvPr/>
            </p:nvSpPr>
            <p:spPr>
              <a:xfrm>
                <a:off x="577056" y="939386"/>
                <a:ext cx="9144000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+5.5=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−6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.5</m:t>
                      </m:r>
                    </m:oMath>
                  </m:oMathPara>
                </a14:m>
                <a:endParaRPr lang="en-GB" sz="88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7EC28A7-D819-A5A3-746D-72C02E71CC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056" y="939386"/>
                <a:ext cx="9144000" cy="14465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F134E2F-811A-7644-30FB-18DE42037409}"/>
                  </a:ext>
                </a:extLst>
              </p:cNvPr>
              <p:cNvSpPr txBox="1"/>
              <p:nvPr/>
            </p:nvSpPr>
            <p:spPr>
              <a:xfrm>
                <a:off x="3224463" y="2509046"/>
                <a:ext cx="6096000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0.5</m:t>
                      </m:r>
                      <m:r>
                        <a:rPr lang="en-GB" sz="88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8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=−12</m:t>
                      </m:r>
                    </m:oMath>
                  </m:oMathPara>
                </a14:m>
                <a:endParaRPr lang="en-GB" sz="8800" b="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F134E2F-811A-7644-30FB-18DE420374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463" y="2509046"/>
                <a:ext cx="6096000" cy="14465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93251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C9FCD0-23DE-7131-D3F3-D1B803B153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F1F0C1F-B46C-690A-D972-6E35FC15891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FBC2279-8C05-4B7E-6983-276394738548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=1.97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FBC2279-8C05-4B7E-6983-27639473854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A27E32A-7B19-876E-0B96-9D8301EF9ADE}"/>
                  </a:ext>
                </a:extLst>
              </p:cNvPr>
              <p:cNvSpPr txBox="1"/>
              <p:nvPr/>
            </p:nvSpPr>
            <p:spPr>
              <a:xfrm>
                <a:off x="577056" y="939386"/>
                <a:ext cx="9144000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−4.1=15.6</m:t>
                      </m:r>
                    </m:oMath>
                  </m:oMathPara>
                </a14:m>
                <a:endParaRPr lang="en-GB" sz="9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A27E32A-7B19-876E-0B96-9D8301EF9A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056" y="939386"/>
                <a:ext cx="9144000" cy="15696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0DDB785-05A3-41FB-9A68-FC4187782004}"/>
                  </a:ext>
                </a:extLst>
              </p:cNvPr>
              <p:cNvSpPr txBox="1"/>
              <p:nvPr/>
            </p:nvSpPr>
            <p:spPr>
              <a:xfrm>
                <a:off x="3224463" y="2509046"/>
                <a:ext cx="6096000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9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GB" sz="9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9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=19.7</m:t>
                      </m:r>
                    </m:oMath>
                  </m:oMathPara>
                </a14:m>
                <a:endParaRPr lang="en-GB" sz="9600" b="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0DDB785-05A3-41FB-9A68-FC41877820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463" y="2509046"/>
                <a:ext cx="6096000" cy="15696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739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1EB169-A41B-CB57-08C6-3DA82A501D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A37C620-D85A-F6B2-F1BB-7670396714F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834F5AD-15AC-E3DC-7508-E121A79C1403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=3.1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834F5AD-15AC-E3DC-7508-E121A79C140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B90F5E2-25E9-D210-5CD9-1CC1F3228E24}"/>
                  </a:ext>
                </a:extLst>
              </p:cNvPr>
              <p:cNvSpPr txBox="1"/>
              <p:nvPr/>
            </p:nvSpPr>
            <p:spPr>
              <a:xfrm>
                <a:off x="577056" y="939386"/>
                <a:ext cx="9144000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+3.6=9.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</m:oMath>
                  </m:oMathPara>
                </a14:m>
                <a:endParaRPr lang="en-GB" sz="9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B90F5E2-25E9-D210-5CD9-1CC1F3228E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056" y="939386"/>
                <a:ext cx="9144000" cy="15696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6426871-2D96-A556-427B-2ABA433B1E52}"/>
                  </a:ext>
                </a:extLst>
              </p:cNvPr>
              <p:cNvSpPr txBox="1"/>
              <p:nvPr/>
            </p:nvSpPr>
            <p:spPr>
              <a:xfrm>
                <a:off x="3224463" y="2509046"/>
                <a:ext cx="6096000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9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9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9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=6.2</m:t>
                      </m:r>
                    </m:oMath>
                  </m:oMathPara>
                </a14:m>
                <a:endParaRPr lang="en-GB" sz="9600" b="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6426871-2D96-A556-427B-2ABA433B1E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463" y="2509046"/>
                <a:ext cx="6096000" cy="15696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69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27DD6FF-E922-9B22-0DCE-487B0A3313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3F484F-81A8-B1D9-9578-C7F93DCBD40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A300D12-892D-2E7C-CFE4-2E1FD285403C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=0.8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A300D12-892D-2E7C-CFE4-2E1FD285403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89521DF-DA1D-C237-D569-F10354E45A31}"/>
                  </a:ext>
                </a:extLst>
              </p:cNvPr>
              <p:cNvSpPr txBox="1"/>
              <p:nvPr/>
            </p:nvSpPr>
            <p:spPr>
              <a:xfrm>
                <a:off x="577056" y="939386"/>
                <a:ext cx="9144000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−9.8=−1.8</m:t>
                      </m:r>
                    </m:oMath>
                  </m:oMathPara>
                </a14:m>
                <a:endParaRPr lang="en-GB" sz="88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89521DF-DA1D-C237-D569-F10354E45A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056" y="939386"/>
                <a:ext cx="9144000" cy="14465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2D8ED2F-EED0-29DD-1FA1-0B80C3478FF8}"/>
                  </a:ext>
                </a:extLst>
              </p:cNvPr>
              <p:cNvSpPr txBox="1"/>
              <p:nvPr/>
            </p:nvSpPr>
            <p:spPr>
              <a:xfrm>
                <a:off x="3224463" y="2509046"/>
                <a:ext cx="6096000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9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GB" sz="9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9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=8</m:t>
                      </m:r>
                    </m:oMath>
                  </m:oMathPara>
                </a14:m>
                <a:endParaRPr lang="en-GB" sz="9600" b="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2D8ED2F-EED0-29DD-1FA1-0B80C3478FF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463" y="2509046"/>
                <a:ext cx="6096000" cy="15696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4320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846C5C-EFAA-0398-2745-A2F49D9051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F630AAE-8CCC-C8D5-B16A-F434E0A33C0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D849365-0640-AD38-3EA0-B5C1E7CDB243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=2.6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D849365-0640-AD38-3EA0-B5C1E7CDB24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ABC5FF5-8B64-A1BF-846C-C7CBB1BB758E}"/>
                  </a:ext>
                </a:extLst>
              </p:cNvPr>
              <p:cNvSpPr txBox="1"/>
              <p:nvPr/>
            </p:nvSpPr>
            <p:spPr>
              <a:xfrm>
                <a:off x="577056" y="939386"/>
                <a:ext cx="9144000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8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−6.4=−1.2</m:t>
                      </m:r>
                    </m:oMath>
                  </m:oMathPara>
                </a14:m>
                <a:endParaRPr lang="en-GB" sz="88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ABC5FF5-8B64-A1BF-846C-C7CBB1BB75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056" y="939386"/>
                <a:ext cx="9144000" cy="14465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F2C6707-BEA3-F586-DB0F-6F6D2507534F}"/>
                  </a:ext>
                </a:extLst>
              </p:cNvPr>
              <p:cNvSpPr txBox="1"/>
              <p:nvPr/>
            </p:nvSpPr>
            <p:spPr>
              <a:xfrm>
                <a:off x="3224463" y="2509046"/>
                <a:ext cx="6096000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9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9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9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=5.2</m:t>
                      </m:r>
                    </m:oMath>
                  </m:oMathPara>
                </a14:m>
                <a:endParaRPr lang="en-GB" sz="9600" b="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F2C6707-BEA3-F586-DB0F-6F6D250753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463" y="2509046"/>
                <a:ext cx="6096000" cy="15696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49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3C83E4-AF35-ED68-5556-EC4654D5B5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DB21876-D2B6-118A-3AD2-F9FFF8F4B55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A9997B2-E547-FDBA-DB07-5A23E08572EA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=2.45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A9997B2-E547-FDBA-DB07-5A23E08572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6A2200-232F-27BD-B1A2-274FD69BCF06}"/>
                  </a:ext>
                </a:extLst>
              </p:cNvPr>
              <p:cNvSpPr txBox="1"/>
              <p:nvPr/>
            </p:nvSpPr>
            <p:spPr>
              <a:xfrm>
                <a:off x="577056" y="939386"/>
                <a:ext cx="9144000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−1.4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=3.5</m:t>
                      </m:r>
                    </m:oMath>
                  </m:oMathPara>
                </a14:m>
                <a:endParaRPr lang="en-GB" sz="9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A6A2200-232F-27BD-B1A2-274FD69BCF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056" y="939386"/>
                <a:ext cx="9144000" cy="15696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2390A6A-6B2B-0BF7-98C9-AE0B487FDDFD}"/>
                  </a:ext>
                </a:extLst>
              </p:cNvPr>
              <p:cNvSpPr txBox="1"/>
              <p:nvPr/>
            </p:nvSpPr>
            <p:spPr>
              <a:xfrm>
                <a:off x="3224463" y="2509046"/>
                <a:ext cx="6096000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9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9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9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=4.9</m:t>
                      </m:r>
                    </m:oMath>
                  </m:oMathPara>
                </a14:m>
                <a:endParaRPr lang="en-GB" sz="9600" b="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2390A6A-6B2B-0BF7-98C9-AE0B487FDD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463" y="2509046"/>
                <a:ext cx="6096000" cy="15696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76195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EB7327A-3FC0-2B47-2FF8-A1E9A9E29F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9E96374-1D38-801C-2EAA-53C6D6EC450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B1ABE9F-13C4-9074-6B85-85305B80EF71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=−2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B1ABE9F-13C4-9074-6B85-85305B80EF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A45B9A8-16AF-5B1B-72E1-4843570CC33D}"/>
                  </a:ext>
                </a:extLst>
              </p:cNvPr>
              <p:cNvSpPr txBox="1"/>
              <p:nvPr/>
            </p:nvSpPr>
            <p:spPr>
              <a:xfrm>
                <a:off x="577056" y="939386"/>
                <a:ext cx="9144000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+5.2=1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.2</m:t>
                      </m:r>
                    </m:oMath>
                  </m:oMathPara>
                </a14:m>
                <a:endParaRPr lang="en-GB" sz="9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A45B9A8-16AF-5B1B-72E1-4843570CC3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056" y="939386"/>
                <a:ext cx="9144000" cy="15696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1A632BD-EA3B-C146-0ADA-2D028B112F18}"/>
                  </a:ext>
                </a:extLst>
              </p:cNvPr>
              <p:cNvSpPr txBox="1"/>
              <p:nvPr/>
            </p:nvSpPr>
            <p:spPr>
              <a:xfrm>
                <a:off x="3224463" y="2509046"/>
                <a:ext cx="6096000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9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9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9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=−4</m:t>
                      </m:r>
                    </m:oMath>
                  </m:oMathPara>
                </a14:m>
                <a:endParaRPr lang="en-GB" sz="9600" b="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1A632BD-EA3B-C146-0ADA-2D028B112F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463" y="2509046"/>
                <a:ext cx="6096000" cy="15696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0036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9CF175-6BC2-A15B-FFE5-F24F97769D9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DAB8CB0-25BC-742C-2441-83F56F58905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dirty="0"/>
              <a:t>Solve: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EE3CF6C-C403-AA2E-31AA-77DB5CF954D8}"/>
                  </a:ext>
                </a:extLst>
              </p:cNvPr>
              <p:cNvSpPr/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=−1.1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EE3CF6C-C403-AA2E-31AA-77DB5CF954D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878" y="5133784"/>
                <a:ext cx="584521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4A1A66A-839B-2764-8FEA-EC4E5D4D5F7F}"/>
                  </a:ext>
                </a:extLst>
              </p:cNvPr>
              <p:cNvSpPr txBox="1"/>
              <p:nvPr/>
            </p:nvSpPr>
            <p:spPr>
              <a:xfrm>
                <a:off x="577056" y="939386"/>
                <a:ext cx="9144000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−3.8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96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−6</m:t>
                      </m:r>
                    </m:oMath>
                  </m:oMathPara>
                </a14:m>
                <a:endParaRPr lang="en-GB" sz="9600" b="0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4A1A66A-839B-2764-8FEA-EC4E5D4D5F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7056" y="939386"/>
                <a:ext cx="9144000" cy="156966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C4E71FB-F715-F842-CBD2-8D2A02EA56A2}"/>
                  </a:ext>
                </a:extLst>
              </p:cNvPr>
              <p:cNvSpPr txBox="1"/>
              <p:nvPr/>
            </p:nvSpPr>
            <p:spPr>
              <a:xfrm>
                <a:off x="3224463" y="2509046"/>
                <a:ext cx="6096000" cy="1569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9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GB" sz="9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9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=−2.2</m:t>
                      </m:r>
                    </m:oMath>
                  </m:oMathPara>
                </a14:m>
                <a:endParaRPr lang="en-GB" sz="9600" b="0" dirty="0">
                  <a:solidFill>
                    <a:srgbClr val="00B0F0"/>
                  </a:solidFill>
                </a:endParaRPr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C4E71FB-F715-F842-CBD2-8D2A02EA56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4463" y="2509046"/>
                <a:ext cx="6096000" cy="156966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0794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6369A94-4C8F-4DC0-A21F-437726F59B01}" vid="{92B2AECD-37BA-48B7-8935-D69C9CA1D40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44</TotalTime>
  <Words>291</Words>
  <Application>Microsoft Office PowerPoint</Application>
  <PresentationFormat>Widescreen</PresentationFormat>
  <Paragraphs>83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Cambria Math</vt:lpstr>
      <vt:lpstr>1_Office Theme</vt:lpstr>
      <vt:lpstr>Solving Equations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4</cp:revision>
  <dcterms:created xsi:type="dcterms:W3CDTF">2026-05-15T17:39:16Z</dcterms:created>
  <dcterms:modified xsi:type="dcterms:W3CDTF">2026-05-29T09:39:16Z</dcterms:modified>
</cp:coreProperties>
</file>