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modSld sldOrd modMainMaster">
      <pc:chgData name="Christopher Potter" userId="24ad2ef8db5e8a45" providerId="LiveId" clId="{10AB9FE2-9012-46EF-B18A-C87D5526F6EE}" dt="2026-05-16T22:46:07.825" v="480"/>
      <pc:docMkLst>
        <pc:docMk/>
      </pc:docMkLst>
      <pc:sldChg chg="addSp modSp mod modAnim">
        <pc:chgData name="Christopher Potter" userId="24ad2ef8db5e8a45" providerId="LiveId" clId="{10AB9FE2-9012-46EF-B18A-C87D5526F6EE}" dt="2026-05-15T17:52:50.922" v="45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5T17:52:50.922" v="45" actId="6549"/>
          <ac:spMkLst>
            <pc:docMk/>
            <pc:sldMk cId="2091781012" sldId="263"/>
            <ac:spMk id="3" creationId="{CC75043C-992F-C1FA-95C6-A1316B68AAB7}"/>
          </ac:spMkLst>
        </pc:spChg>
        <pc:graphicFrameChg chg="mod modGraphic">
          <ac:chgData name="Christopher Potter" userId="24ad2ef8db5e8a45" providerId="LiveId" clId="{10AB9FE2-9012-46EF-B18A-C87D5526F6EE}" dt="2026-05-15T17:52:03.089" v="10" actId="14100"/>
          <ac:graphicFrameMkLst>
            <pc:docMk/>
            <pc:sldMk cId="2091781012" sldId="263"/>
            <ac:graphicFrameMk id="4" creationId="{D3B37087-528B-0753-AEC5-81E4B9DCE843}"/>
          </ac:graphicFrameMkLst>
        </pc:graphicFrameChg>
        <pc:graphicFrameChg chg="add mod modGraphic">
          <ac:chgData name="Christopher Potter" userId="24ad2ef8db5e8a45" providerId="LiveId" clId="{10AB9FE2-9012-46EF-B18A-C87D5526F6EE}" dt="2026-05-15T17:52:32.452" v="40" actId="207"/>
          <ac:graphicFrameMkLst>
            <pc:docMk/>
            <pc:sldMk cId="2091781012" sldId="263"/>
            <ac:graphicFrameMk id="5" creationId="{5B2902CA-BCDB-40AF-7561-F8BDA22B8C3D}"/>
          </ac:graphicFrameMkLst>
        </pc:graphicFrameChg>
      </pc:sldChg>
      <pc:sldChg chg="modSp add">
        <pc:chgData name="Christopher Potter" userId="24ad2ef8db5e8a45" providerId="LiveId" clId="{10AB9FE2-9012-46EF-B18A-C87D5526F6EE}" dt="2026-05-15T17:53:17.686" v="80" actId="6549"/>
        <pc:sldMkLst>
          <pc:docMk/>
          <pc:sldMk cId="3869204207" sldId="264"/>
        </pc:sldMkLst>
        <pc:graphicFrameChg chg="mod">
          <ac:chgData name="Christopher Potter" userId="24ad2ef8db5e8a45" providerId="LiveId" clId="{10AB9FE2-9012-46EF-B18A-C87D5526F6EE}" dt="2026-05-15T17:53:12.798" v="74" actId="6549"/>
          <ac:graphicFrameMkLst>
            <pc:docMk/>
            <pc:sldMk cId="3869204207" sldId="264"/>
            <ac:graphicFrameMk id="4" creationId="{FA07C55A-20A5-F4A1-F02B-273FD80F4F16}"/>
          </ac:graphicFrameMkLst>
        </pc:graphicFrameChg>
        <pc:graphicFrameChg chg="mod">
          <ac:chgData name="Christopher Potter" userId="24ad2ef8db5e8a45" providerId="LiveId" clId="{10AB9FE2-9012-46EF-B18A-C87D5526F6EE}" dt="2026-05-15T17:53:17.686" v="80" actId="6549"/>
          <ac:graphicFrameMkLst>
            <pc:docMk/>
            <pc:sldMk cId="3869204207" sldId="264"/>
            <ac:graphicFrameMk id="5" creationId="{54A93CCA-4E21-1EA2-FC4B-64479281C3C4}"/>
          </ac:graphicFrameMkLst>
        </pc:graphicFrameChg>
      </pc:sldChg>
      <pc:sldChg chg="modSp add ord">
        <pc:chgData name="Christopher Potter" userId="24ad2ef8db5e8a45" providerId="LiveId" clId="{10AB9FE2-9012-46EF-B18A-C87D5526F6EE}" dt="2026-05-15T17:53:50.369" v="100"/>
        <pc:sldMkLst>
          <pc:docMk/>
          <pc:sldMk cId="224477935" sldId="265"/>
        </pc:sldMkLst>
        <pc:spChg chg="mod">
          <ac:chgData name="Christopher Potter" userId="24ad2ef8db5e8a45" providerId="LiveId" clId="{10AB9FE2-9012-46EF-B18A-C87D5526F6EE}" dt="2026-05-15T17:53:47.046" v="98" actId="6549"/>
          <ac:spMkLst>
            <pc:docMk/>
            <pc:sldMk cId="224477935" sldId="265"/>
            <ac:spMk id="3" creationId="{3E3EF55A-C4D3-517F-2D3F-C2416547CC2D}"/>
          </ac:spMkLst>
        </pc:spChg>
        <pc:graphicFrameChg chg="mod">
          <ac:chgData name="Christopher Potter" userId="24ad2ef8db5e8a45" providerId="LiveId" clId="{10AB9FE2-9012-46EF-B18A-C87D5526F6EE}" dt="2026-05-15T17:53:41.994" v="94" actId="20577"/>
          <ac:graphicFrameMkLst>
            <pc:docMk/>
            <pc:sldMk cId="224477935" sldId="265"/>
            <ac:graphicFrameMk id="4" creationId="{0FE0C3D2-54DA-6081-4115-47B64C278D08}"/>
          </ac:graphicFrameMkLst>
        </pc:graphicFrameChg>
        <pc:graphicFrameChg chg="mod">
          <ac:chgData name="Christopher Potter" userId="24ad2ef8db5e8a45" providerId="LiveId" clId="{10AB9FE2-9012-46EF-B18A-C87D5526F6EE}" dt="2026-05-15T17:53:44.603" v="96" actId="20577"/>
          <ac:graphicFrameMkLst>
            <pc:docMk/>
            <pc:sldMk cId="224477935" sldId="265"/>
            <ac:graphicFrameMk id="5" creationId="{969B0B53-463C-1174-7991-28A29E44FC11}"/>
          </ac:graphicFrameMkLst>
        </pc:graphicFrameChg>
      </pc:sldChg>
      <pc:sldChg chg="modSp add">
        <pc:chgData name="Christopher Potter" userId="24ad2ef8db5e8a45" providerId="LiveId" clId="{10AB9FE2-9012-46EF-B18A-C87D5526F6EE}" dt="2026-05-15T17:54:11.230" v="114" actId="6549"/>
        <pc:sldMkLst>
          <pc:docMk/>
          <pc:sldMk cId="1815526767" sldId="266"/>
        </pc:sldMkLst>
        <pc:spChg chg="mod">
          <ac:chgData name="Christopher Potter" userId="24ad2ef8db5e8a45" providerId="LiveId" clId="{10AB9FE2-9012-46EF-B18A-C87D5526F6EE}" dt="2026-05-15T17:54:11.230" v="114" actId="6549"/>
          <ac:spMkLst>
            <pc:docMk/>
            <pc:sldMk cId="1815526767" sldId="266"/>
            <ac:spMk id="3" creationId="{EC7E19D8-775F-E502-7CB2-2F157CA03BBC}"/>
          </ac:spMkLst>
        </pc:spChg>
        <pc:graphicFrameChg chg="mod">
          <ac:chgData name="Christopher Potter" userId="24ad2ef8db5e8a45" providerId="LiveId" clId="{10AB9FE2-9012-46EF-B18A-C87D5526F6EE}" dt="2026-05-15T17:54:04.225" v="108" actId="6549"/>
          <ac:graphicFrameMkLst>
            <pc:docMk/>
            <pc:sldMk cId="1815526767" sldId="266"/>
            <ac:graphicFrameMk id="4" creationId="{C8A74010-85AE-0AE7-992C-6E73D6DA745A}"/>
          </ac:graphicFrameMkLst>
        </pc:graphicFrameChg>
        <pc:graphicFrameChg chg="mod">
          <ac:chgData name="Christopher Potter" userId="24ad2ef8db5e8a45" providerId="LiveId" clId="{10AB9FE2-9012-46EF-B18A-C87D5526F6EE}" dt="2026-05-15T17:54:08.759" v="112" actId="6549"/>
          <ac:graphicFrameMkLst>
            <pc:docMk/>
            <pc:sldMk cId="1815526767" sldId="266"/>
            <ac:graphicFrameMk id="5" creationId="{E9828FDF-21A8-60C8-ED6A-348819A860B6}"/>
          </ac:graphicFrameMkLst>
        </pc:graphicFrameChg>
      </pc:sldChg>
      <pc:sldChg chg="modSp add">
        <pc:chgData name="Christopher Potter" userId="24ad2ef8db5e8a45" providerId="LiveId" clId="{10AB9FE2-9012-46EF-B18A-C87D5526F6EE}" dt="2026-05-15T17:54:30.402" v="130" actId="6549"/>
        <pc:sldMkLst>
          <pc:docMk/>
          <pc:sldMk cId="925647440" sldId="267"/>
        </pc:sldMkLst>
        <pc:spChg chg="mod">
          <ac:chgData name="Christopher Potter" userId="24ad2ef8db5e8a45" providerId="LiveId" clId="{10AB9FE2-9012-46EF-B18A-C87D5526F6EE}" dt="2026-05-15T17:54:30.402" v="130" actId="6549"/>
          <ac:spMkLst>
            <pc:docMk/>
            <pc:sldMk cId="925647440" sldId="267"/>
            <ac:spMk id="3" creationId="{2C27E67C-5761-20B9-6611-BB334807F673}"/>
          </ac:spMkLst>
        </pc:spChg>
        <pc:graphicFrameChg chg="mod">
          <ac:chgData name="Christopher Potter" userId="24ad2ef8db5e8a45" providerId="LiveId" clId="{10AB9FE2-9012-46EF-B18A-C87D5526F6EE}" dt="2026-05-15T17:54:22.341" v="122" actId="6549"/>
          <ac:graphicFrameMkLst>
            <pc:docMk/>
            <pc:sldMk cId="925647440" sldId="267"/>
            <ac:graphicFrameMk id="4" creationId="{F2BE18FF-07F7-05EB-300C-D514F2107424}"/>
          </ac:graphicFrameMkLst>
        </pc:graphicFrameChg>
        <pc:graphicFrameChg chg="mod">
          <ac:chgData name="Christopher Potter" userId="24ad2ef8db5e8a45" providerId="LiveId" clId="{10AB9FE2-9012-46EF-B18A-C87D5526F6EE}" dt="2026-05-15T17:54:28.251" v="128" actId="6549"/>
          <ac:graphicFrameMkLst>
            <pc:docMk/>
            <pc:sldMk cId="925647440" sldId="267"/>
            <ac:graphicFrameMk id="5" creationId="{AA8100AD-E812-05E7-D9AA-DFCFFABEB076}"/>
          </ac:graphicFrameMkLst>
        </pc:graphicFrameChg>
      </pc:sldChg>
      <pc:sldChg chg="modSp add">
        <pc:chgData name="Christopher Potter" userId="24ad2ef8db5e8a45" providerId="LiveId" clId="{10AB9FE2-9012-46EF-B18A-C87D5526F6EE}" dt="2026-05-15T17:54:49.938" v="146" actId="6549"/>
        <pc:sldMkLst>
          <pc:docMk/>
          <pc:sldMk cId="1297596440" sldId="268"/>
        </pc:sldMkLst>
        <pc:spChg chg="mod">
          <ac:chgData name="Christopher Potter" userId="24ad2ef8db5e8a45" providerId="LiveId" clId="{10AB9FE2-9012-46EF-B18A-C87D5526F6EE}" dt="2026-05-15T17:54:49.938" v="146" actId="6549"/>
          <ac:spMkLst>
            <pc:docMk/>
            <pc:sldMk cId="1297596440" sldId="268"/>
            <ac:spMk id="3" creationId="{55F346DE-B8D0-3148-1BC3-7F9FADD4E4E9}"/>
          </ac:spMkLst>
        </pc:spChg>
        <pc:graphicFrameChg chg="mod">
          <ac:chgData name="Christopher Potter" userId="24ad2ef8db5e8a45" providerId="LiveId" clId="{10AB9FE2-9012-46EF-B18A-C87D5526F6EE}" dt="2026-05-15T17:54:41.823" v="140" actId="6549"/>
          <ac:graphicFrameMkLst>
            <pc:docMk/>
            <pc:sldMk cId="1297596440" sldId="268"/>
            <ac:graphicFrameMk id="4" creationId="{5E3BC63A-4F8B-EF06-7BE0-3D66D12FF8BD}"/>
          </ac:graphicFrameMkLst>
        </pc:graphicFrameChg>
        <pc:graphicFrameChg chg="mod">
          <ac:chgData name="Christopher Potter" userId="24ad2ef8db5e8a45" providerId="LiveId" clId="{10AB9FE2-9012-46EF-B18A-C87D5526F6EE}" dt="2026-05-15T17:54:47.410" v="144" actId="6549"/>
          <ac:graphicFrameMkLst>
            <pc:docMk/>
            <pc:sldMk cId="1297596440" sldId="268"/>
            <ac:graphicFrameMk id="5" creationId="{09E7F4FF-8EFA-9747-66DC-76A827B94C99}"/>
          </ac:graphicFrameMkLst>
        </pc:graphicFrameChg>
      </pc:sldChg>
      <pc:sldChg chg="modSp add">
        <pc:chgData name="Christopher Potter" userId="24ad2ef8db5e8a45" providerId="LiveId" clId="{10AB9FE2-9012-46EF-B18A-C87D5526F6EE}" dt="2026-05-15T17:55:18.989" v="163" actId="6549"/>
        <pc:sldMkLst>
          <pc:docMk/>
          <pc:sldMk cId="4204274610" sldId="269"/>
        </pc:sldMkLst>
        <pc:spChg chg="mod">
          <ac:chgData name="Christopher Potter" userId="24ad2ef8db5e8a45" providerId="LiveId" clId="{10AB9FE2-9012-46EF-B18A-C87D5526F6EE}" dt="2026-05-15T17:55:18.989" v="163" actId="6549"/>
          <ac:spMkLst>
            <pc:docMk/>
            <pc:sldMk cId="4204274610" sldId="269"/>
            <ac:spMk id="3" creationId="{99D787F7-B401-A245-856D-167CB156487D}"/>
          </ac:spMkLst>
        </pc:spChg>
        <pc:graphicFrameChg chg="mod">
          <ac:chgData name="Christopher Potter" userId="24ad2ef8db5e8a45" providerId="LiveId" clId="{10AB9FE2-9012-46EF-B18A-C87D5526F6EE}" dt="2026-05-15T17:55:05.982" v="154" actId="6549"/>
          <ac:graphicFrameMkLst>
            <pc:docMk/>
            <pc:sldMk cId="4204274610" sldId="269"/>
            <ac:graphicFrameMk id="4" creationId="{43333014-7281-3EF9-7711-FF4D673954C9}"/>
          </ac:graphicFrameMkLst>
        </pc:graphicFrameChg>
        <pc:graphicFrameChg chg="mod">
          <ac:chgData name="Christopher Potter" userId="24ad2ef8db5e8a45" providerId="LiveId" clId="{10AB9FE2-9012-46EF-B18A-C87D5526F6EE}" dt="2026-05-15T17:55:12.387" v="160" actId="6549"/>
          <ac:graphicFrameMkLst>
            <pc:docMk/>
            <pc:sldMk cId="4204274610" sldId="269"/>
            <ac:graphicFrameMk id="5" creationId="{BB6AA40A-D70E-FB00-5FA4-9BCA071B3E02}"/>
          </ac:graphicFrameMkLst>
        </pc:graphicFrameChg>
      </pc:sldChg>
      <pc:sldChg chg="modSp add">
        <pc:chgData name="Christopher Potter" userId="24ad2ef8db5e8a45" providerId="LiveId" clId="{10AB9FE2-9012-46EF-B18A-C87D5526F6EE}" dt="2026-05-15T17:55:49.310" v="177" actId="6549"/>
        <pc:sldMkLst>
          <pc:docMk/>
          <pc:sldMk cId="2310513063" sldId="270"/>
        </pc:sldMkLst>
        <pc:spChg chg="mod">
          <ac:chgData name="Christopher Potter" userId="24ad2ef8db5e8a45" providerId="LiveId" clId="{10AB9FE2-9012-46EF-B18A-C87D5526F6EE}" dt="2026-05-15T17:55:49.310" v="177" actId="6549"/>
          <ac:spMkLst>
            <pc:docMk/>
            <pc:sldMk cId="2310513063" sldId="270"/>
            <ac:spMk id="3" creationId="{0D0D6DB7-5B56-8370-33DD-8F17F84DFDB4}"/>
          </ac:spMkLst>
        </pc:spChg>
        <pc:graphicFrameChg chg="mod">
          <ac:chgData name="Christopher Potter" userId="24ad2ef8db5e8a45" providerId="LiveId" clId="{10AB9FE2-9012-46EF-B18A-C87D5526F6EE}" dt="2026-05-15T17:55:41.898" v="169" actId="6549"/>
          <ac:graphicFrameMkLst>
            <pc:docMk/>
            <pc:sldMk cId="2310513063" sldId="270"/>
            <ac:graphicFrameMk id="4" creationId="{C533BA99-2CC3-0ADB-A5C8-EFE8F482E09D}"/>
          </ac:graphicFrameMkLst>
        </pc:graphicFrameChg>
        <pc:graphicFrameChg chg="mod">
          <ac:chgData name="Christopher Potter" userId="24ad2ef8db5e8a45" providerId="LiveId" clId="{10AB9FE2-9012-46EF-B18A-C87D5526F6EE}" dt="2026-05-15T17:55:47.299" v="175" actId="6549"/>
          <ac:graphicFrameMkLst>
            <pc:docMk/>
            <pc:sldMk cId="2310513063" sldId="270"/>
            <ac:graphicFrameMk id="5" creationId="{29D593C8-B2F1-F3D3-78D8-88EF7CC8F687}"/>
          </ac:graphicFrameMkLst>
        </pc:graphicFrameChg>
      </pc:sldChg>
      <pc:sldChg chg="modSp add mod">
        <pc:chgData name="Christopher Potter" userId="24ad2ef8db5e8a45" providerId="LiveId" clId="{10AB9FE2-9012-46EF-B18A-C87D5526F6EE}" dt="2026-05-15T17:56:16.238" v="210" actId="6549"/>
        <pc:sldMkLst>
          <pc:docMk/>
          <pc:sldMk cId="189076631" sldId="271"/>
        </pc:sldMkLst>
        <pc:spChg chg="mod">
          <ac:chgData name="Christopher Potter" userId="24ad2ef8db5e8a45" providerId="LiveId" clId="{10AB9FE2-9012-46EF-B18A-C87D5526F6EE}" dt="2026-05-15T17:56:16.238" v="210" actId="6549"/>
          <ac:spMkLst>
            <pc:docMk/>
            <pc:sldMk cId="189076631" sldId="271"/>
            <ac:spMk id="3" creationId="{1526D464-983D-2B05-FB66-E62424A0596F}"/>
          </ac:spMkLst>
        </pc:spChg>
        <pc:graphicFrameChg chg="mod">
          <ac:chgData name="Christopher Potter" userId="24ad2ef8db5e8a45" providerId="LiveId" clId="{10AB9FE2-9012-46EF-B18A-C87D5526F6EE}" dt="2026-05-15T17:55:59.941" v="183" actId="6549"/>
          <ac:graphicFrameMkLst>
            <pc:docMk/>
            <pc:sldMk cId="189076631" sldId="271"/>
            <ac:graphicFrameMk id="4" creationId="{6430307A-CEB7-6AEE-6A79-9934467AAA4B}"/>
          </ac:graphicFrameMkLst>
        </pc:graphicFrameChg>
        <pc:graphicFrameChg chg="mod">
          <ac:chgData name="Christopher Potter" userId="24ad2ef8db5e8a45" providerId="LiveId" clId="{10AB9FE2-9012-46EF-B18A-C87D5526F6EE}" dt="2026-05-15T17:56:14.122" v="208" actId="1038"/>
          <ac:graphicFrameMkLst>
            <pc:docMk/>
            <pc:sldMk cId="189076631" sldId="271"/>
            <ac:graphicFrameMk id="5" creationId="{9B3A0E0E-1EE1-C29A-99F7-A99668134425}"/>
          </ac:graphicFrameMkLst>
        </pc:graphicFrameChg>
      </pc:sldChg>
      <pc:sldChg chg="modSp add">
        <pc:chgData name="Christopher Potter" userId="24ad2ef8db5e8a45" providerId="LiveId" clId="{10AB9FE2-9012-46EF-B18A-C87D5526F6EE}" dt="2026-05-15T17:56:38.001" v="229" actId="6549"/>
        <pc:sldMkLst>
          <pc:docMk/>
          <pc:sldMk cId="537366716" sldId="272"/>
        </pc:sldMkLst>
        <pc:spChg chg="mod">
          <ac:chgData name="Christopher Potter" userId="24ad2ef8db5e8a45" providerId="LiveId" clId="{10AB9FE2-9012-46EF-B18A-C87D5526F6EE}" dt="2026-05-15T17:56:38.001" v="229" actId="6549"/>
          <ac:spMkLst>
            <pc:docMk/>
            <pc:sldMk cId="537366716" sldId="272"/>
            <ac:spMk id="3" creationId="{502F215B-70F6-9633-EFC8-34317AE24ED5}"/>
          </ac:spMkLst>
        </pc:spChg>
        <pc:graphicFrameChg chg="mod">
          <ac:chgData name="Christopher Potter" userId="24ad2ef8db5e8a45" providerId="LiveId" clId="{10AB9FE2-9012-46EF-B18A-C87D5526F6EE}" dt="2026-05-15T17:56:29.126" v="221" actId="6549"/>
          <ac:graphicFrameMkLst>
            <pc:docMk/>
            <pc:sldMk cId="537366716" sldId="272"/>
            <ac:graphicFrameMk id="4" creationId="{1B0E0179-8C9B-612D-EBF8-CE578C822E14}"/>
          </ac:graphicFrameMkLst>
        </pc:graphicFrameChg>
        <pc:graphicFrameChg chg="mod">
          <ac:chgData name="Christopher Potter" userId="24ad2ef8db5e8a45" providerId="LiveId" clId="{10AB9FE2-9012-46EF-B18A-C87D5526F6EE}" dt="2026-05-15T17:56:34.373" v="226" actId="6549"/>
          <ac:graphicFrameMkLst>
            <pc:docMk/>
            <pc:sldMk cId="537366716" sldId="272"/>
            <ac:graphicFrameMk id="5" creationId="{56AC2079-E7F2-E45D-777F-24D4C4443408}"/>
          </ac:graphicFrameMkLst>
        </pc:graphicFrameChg>
      </pc:sldChg>
      <pc:sldChg chg="modSp add mod">
        <pc:chgData name="Christopher Potter" userId="24ad2ef8db5e8a45" providerId="LiveId" clId="{10AB9FE2-9012-46EF-B18A-C87D5526F6EE}" dt="2026-05-15T17:57:02.525" v="251" actId="6549"/>
        <pc:sldMkLst>
          <pc:docMk/>
          <pc:sldMk cId="2460888744" sldId="273"/>
        </pc:sldMkLst>
        <pc:spChg chg="mod">
          <ac:chgData name="Christopher Potter" userId="24ad2ef8db5e8a45" providerId="LiveId" clId="{10AB9FE2-9012-46EF-B18A-C87D5526F6EE}" dt="2026-05-15T17:57:02.525" v="251" actId="6549"/>
          <ac:spMkLst>
            <pc:docMk/>
            <pc:sldMk cId="2460888744" sldId="273"/>
            <ac:spMk id="3" creationId="{73DF4517-AB72-249B-039D-36ED39D40BD2}"/>
          </ac:spMkLst>
        </pc:spChg>
        <pc:graphicFrameChg chg="mod">
          <ac:chgData name="Christopher Potter" userId="24ad2ef8db5e8a45" providerId="LiveId" clId="{10AB9FE2-9012-46EF-B18A-C87D5526F6EE}" dt="2026-05-15T17:56:51.556" v="239" actId="6549"/>
          <ac:graphicFrameMkLst>
            <pc:docMk/>
            <pc:sldMk cId="2460888744" sldId="273"/>
            <ac:graphicFrameMk id="4" creationId="{C56F3B4F-C57E-03C4-CF58-C53ED938F44C}"/>
          </ac:graphicFrameMkLst>
        </pc:graphicFrameChg>
        <pc:graphicFrameChg chg="mod">
          <ac:chgData name="Christopher Potter" userId="24ad2ef8db5e8a45" providerId="LiveId" clId="{10AB9FE2-9012-46EF-B18A-C87D5526F6EE}" dt="2026-05-15T17:57:00.752" v="249" actId="1037"/>
          <ac:graphicFrameMkLst>
            <pc:docMk/>
            <pc:sldMk cId="2460888744" sldId="273"/>
            <ac:graphicFrameMk id="5" creationId="{A07A57C9-8E65-4AF1-C6C5-1233CEFA5059}"/>
          </ac:graphicFrameMkLst>
        </pc:graphicFrameChg>
      </pc:sldChg>
      <pc:sldChg chg="modSp add mod">
        <pc:chgData name="Christopher Potter" userId="24ad2ef8db5e8a45" providerId="LiveId" clId="{10AB9FE2-9012-46EF-B18A-C87D5526F6EE}" dt="2026-05-15T17:57:59.890" v="300" actId="1038"/>
        <pc:sldMkLst>
          <pc:docMk/>
          <pc:sldMk cId="23256008" sldId="274"/>
        </pc:sldMkLst>
        <pc:spChg chg="mod">
          <ac:chgData name="Christopher Potter" userId="24ad2ef8db5e8a45" providerId="LiveId" clId="{10AB9FE2-9012-46EF-B18A-C87D5526F6EE}" dt="2026-05-15T17:57:53.455" v="283" actId="6549"/>
          <ac:spMkLst>
            <pc:docMk/>
            <pc:sldMk cId="23256008" sldId="274"/>
            <ac:spMk id="3" creationId="{A6CCEBE5-8AF5-660C-23B0-EB631EFF792B}"/>
          </ac:spMkLst>
        </pc:spChg>
        <pc:graphicFrameChg chg="mod">
          <ac:chgData name="Christopher Potter" userId="24ad2ef8db5e8a45" providerId="LiveId" clId="{10AB9FE2-9012-46EF-B18A-C87D5526F6EE}" dt="2026-05-15T17:57:47.869" v="278" actId="6549"/>
          <ac:graphicFrameMkLst>
            <pc:docMk/>
            <pc:sldMk cId="23256008" sldId="274"/>
            <ac:graphicFrameMk id="4" creationId="{791EE2BC-8D67-8623-9F48-6CB3652D4662}"/>
          </ac:graphicFrameMkLst>
        </pc:graphicFrameChg>
        <pc:graphicFrameChg chg="mod">
          <ac:chgData name="Christopher Potter" userId="24ad2ef8db5e8a45" providerId="LiveId" clId="{10AB9FE2-9012-46EF-B18A-C87D5526F6EE}" dt="2026-05-15T17:57:59.890" v="300" actId="1038"/>
          <ac:graphicFrameMkLst>
            <pc:docMk/>
            <pc:sldMk cId="23256008" sldId="274"/>
            <ac:graphicFrameMk id="5" creationId="{82B38D13-2489-D880-7708-9DBAAE8BC289}"/>
          </ac:graphicFrameMkLst>
        </pc:graphicFrameChg>
      </pc:sldChg>
      <pc:sldChg chg="modSp add mod">
        <pc:chgData name="Christopher Potter" userId="24ad2ef8db5e8a45" providerId="LiveId" clId="{10AB9FE2-9012-46EF-B18A-C87D5526F6EE}" dt="2026-05-15T17:58:26.160" v="344" actId="6549"/>
        <pc:sldMkLst>
          <pc:docMk/>
          <pc:sldMk cId="1819782562" sldId="275"/>
        </pc:sldMkLst>
        <pc:spChg chg="mod">
          <ac:chgData name="Christopher Potter" userId="24ad2ef8db5e8a45" providerId="LiveId" clId="{10AB9FE2-9012-46EF-B18A-C87D5526F6EE}" dt="2026-05-15T17:58:26.160" v="344" actId="6549"/>
          <ac:spMkLst>
            <pc:docMk/>
            <pc:sldMk cId="1819782562" sldId="275"/>
            <ac:spMk id="3" creationId="{BDB9422A-276C-F909-D8D1-3F12EBE789E5}"/>
          </ac:spMkLst>
        </pc:spChg>
        <pc:graphicFrameChg chg="mod">
          <ac:chgData name="Christopher Potter" userId="24ad2ef8db5e8a45" providerId="LiveId" clId="{10AB9FE2-9012-46EF-B18A-C87D5526F6EE}" dt="2026-05-15T17:58:10.427" v="306" actId="6549"/>
          <ac:graphicFrameMkLst>
            <pc:docMk/>
            <pc:sldMk cId="1819782562" sldId="275"/>
            <ac:graphicFrameMk id="4" creationId="{1D299F86-5BAB-332E-66F6-70F63FB3A278}"/>
          </ac:graphicFrameMkLst>
        </pc:graphicFrameChg>
        <pc:graphicFrameChg chg="mod">
          <ac:chgData name="Christopher Potter" userId="24ad2ef8db5e8a45" providerId="LiveId" clId="{10AB9FE2-9012-46EF-B18A-C87D5526F6EE}" dt="2026-05-15T17:58:23.287" v="341" actId="1038"/>
          <ac:graphicFrameMkLst>
            <pc:docMk/>
            <pc:sldMk cId="1819782562" sldId="275"/>
            <ac:graphicFrameMk id="5" creationId="{8363968F-21BF-B26E-12FE-C3A92EE146AA}"/>
          </ac:graphicFrameMkLst>
        </pc:graphicFrameChg>
      </pc:sldChg>
      <pc:sldChg chg="modSp add mod">
        <pc:chgData name="Christopher Potter" userId="24ad2ef8db5e8a45" providerId="LiveId" clId="{10AB9FE2-9012-46EF-B18A-C87D5526F6EE}" dt="2026-05-15T17:58:57.115" v="366" actId="1037"/>
        <pc:sldMkLst>
          <pc:docMk/>
          <pc:sldMk cId="1574497305" sldId="276"/>
        </pc:sldMkLst>
        <pc:spChg chg="mod">
          <ac:chgData name="Christopher Potter" userId="24ad2ef8db5e8a45" providerId="LiveId" clId="{10AB9FE2-9012-46EF-B18A-C87D5526F6EE}" dt="2026-05-15T17:58:51.851" v="358" actId="6549"/>
          <ac:spMkLst>
            <pc:docMk/>
            <pc:sldMk cId="1574497305" sldId="276"/>
            <ac:spMk id="3" creationId="{0A6593FD-B210-29C1-5EDB-2DEC4BC0029D}"/>
          </ac:spMkLst>
        </pc:spChg>
        <pc:graphicFrameChg chg="mod">
          <ac:chgData name="Christopher Potter" userId="24ad2ef8db5e8a45" providerId="LiveId" clId="{10AB9FE2-9012-46EF-B18A-C87D5526F6EE}" dt="2026-05-15T17:58:45.647" v="353" actId="6549"/>
          <ac:graphicFrameMkLst>
            <pc:docMk/>
            <pc:sldMk cId="1574497305" sldId="276"/>
            <ac:graphicFrameMk id="4" creationId="{12607C72-141A-FF52-EF2A-9144592A5494}"/>
          </ac:graphicFrameMkLst>
        </pc:graphicFrameChg>
        <pc:graphicFrameChg chg="mod">
          <ac:chgData name="Christopher Potter" userId="24ad2ef8db5e8a45" providerId="LiveId" clId="{10AB9FE2-9012-46EF-B18A-C87D5526F6EE}" dt="2026-05-15T17:58:57.115" v="366" actId="1037"/>
          <ac:graphicFrameMkLst>
            <pc:docMk/>
            <pc:sldMk cId="1574497305" sldId="276"/>
            <ac:graphicFrameMk id="5" creationId="{92872364-C6DB-C3CB-7280-ECFBE9D512DE}"/>
          </ac:graphicFrameMkLst>
        </pc:graphicFrameChg>
      </pc:sldChg>
      <pc:sldChg chg="modSp add">
        <pc:chgData name="Christopher Potter" userId="24ad2ef8db5e8a45" providerId="LiveId" clId="{10AB9FE2-9012-46EF-B18A-C87D5526F6EE}" dt="2026-05-15T17:59:33.756" v="387" actId="6549"/>
        <pc:sldMkLst>
          <pc:docMk/>
          <pc:sldMk cId="1064034036" sldId="277"/>
        </pc:sldMkLst>
        <pc:spChg chg="mod">
          <ac:chgData name="Christopher Potter" userId="24ad2ef8db5e8a45" providerId="LiveId" clId="{10AB9FE2-9012-46EF-B18A-C87D5526F6EE}" dt="2026-05-15T17:59:33.756" v="387" actId="6549"/>
          <ac:spMkLst>
            <pc:docMk/>
            <pc:sldMk cId="1064034036" sldId="277"/>
            <ac:spMk id="3" creationId="{C6247295-E01D-0050-90AB-585E55077568}"/>
          </ac:spMkLst>
        </pc:spChg>
        <pc:graphicFrameChg chg="mod">
          <ac:chgData name="Christopher Potter" userId="24ad2ef8db5e8a45" providerId="LiveId" clId="{10AB9FE2-9012-46EF-B18A-C87D5526F6EE}" dt="2026-05-15T17:59:21.923" v="377" actId="6549"/>
          <ac:graphicFrameMkLst>
            <pc:docMk/>
            <pc:sldMk cId="1064034036" sldId="277"/>
            <ac:graphicFrameMk id="4" creationId="{D804AA27-2BAE-DDED-1791-02EE1BDAD96F}"/>
          </ac:graphicFrameMkLst>
        </pc:graphicFrameChg>
        <pc:graphicFrameChg chg="mod">
          <ac:chgData name="Christopher Potter" userId="24ad2ef8db5e8a45" providerId="LiveId" clId="{10AB9FE2-9012-46EF-B18A-C87D5526F6EE}" dt="2026-05-15T17:59:30.427" v="384" actId="20577"/>
          <ac:graphicFrameMkLst>
            <pc:docMk/>
            <pc:sldMk cId="1064034036" sldId="277"/>
            <ac:graphicFrameMk id="5" creationId="{ECCA1575-6B39-A300-505B-5293E843C390}"/>
          </ac:graphicFrameMkLst>
        </pc:graphicFrameChg>
      </pc:sldChg>
      <pc:sldChg chg="modSp add">
        <pc:chgData name="Christopher Potter" userId="24ad2ef8db5e8a45" providerId="LiveId" clId="{10AB9FE2-9012-46EF-B18A-C87D5526F6EE}" dt="2026-05-15T17:59:54.864" v="402" actId="6549"/>
        <pc:sldMkLst>
          <pc:docMk/>
          <pc:sldMk cId="434041181" sldId="278"/>
        </pc:sldMkLst>
        <pc:spChg chg="mod">
          <ac:chgData name="Christopher Potter" userId="24ad2ef8db5e8a45" providerId="LiveId" clId="{10AB9FE2-9012-46EF-B18A-C87D5526F6EE}" dt="2026-05-15T17:59:54.864" v="402" actId="6549"/>
          <ac:spMkLst>
            <pc:docMk/>
            <pc:sldMk cId="434041181" sldId="278"/>
            <ac:spMk id="3" creationId="{F5A85D0A-983C-889C-822F-79757A39025E}"/>
          </ac:spMkLst>
        </pc:spChg>
        <pc:graphicFrameChg chg="mod">
          <ac:chgData name="Christopher Potter" userId="24ad2ef8db5e8a45" providerId="LiveId" clId="{10AB9FE2-9012-46EF-B18A-C87D5526F6EE}" dt="2026-05-15T17:59:45.548" v="396" actId="6549"/>
          <ac:graphicFrameMkLst>
            <pc:docMk/>
            <pc:sldMk cId="434041181" sldId="278"/>
            <ac:graphicFrameMk id="4" creationId="{DCE49044-D883-6B02-9159-0E55EB8529E2}"/>
          </ac:graphicFrameMkLst>
        </pc:graphicFrameChg>
        <pc:graphicFrameChg chg="mod">
          <ac:chgData name="Christopher Potter" userId="24ad2ef8db5e8a45" providerId="LiveId" clId="{10AB9FE2-9012-46EF-B18A-C87D5526F6EE}" dt="2026-05-15T17:59:51.157" v="399" actId="6549"/>
          <ac:graphicFrameMkLst>
            <pc:docMk/>
            <pc:sldMk cId="434041181" sldId="278"/>
            <ac:graphicFrameMk id="5" creationId="{E8C0A8E7-DA54-DDBE-3898-AA3B00A16238}"/>
          </ac:graphicFrameMkLst>
        </pc:graphicFrameChg>
      </pc:sldChg>
      <pc:sldChg chg="modSp add">
        <pc:chgData name="Christopher Potter" userId="24ad2ef8db5e8a45" providerId="LiveId" clId="{10AB9FE2-9012-46EF-B18A-C87D5526F6EE}" dt="2026-05-15T18:00:26.663" v="421" actId="6549"/>
        <pc:sldMkLst>
          <pc:docMk/>
          <pc:sldMk cId="1180505407" sldId="279"/>
        </pc:sldMkLst>
        <pc:spChg chg="mod">
          <ac:chgData name="Christopher Potter" userId="24ad2ef8db5e8a45" providerId="LiveId" clId="{10AB9FE2-9012-46EF-B18A-C87D5526F6EE}" dt="2026-05-15T18:00:26.663" v="421" actId="6549"/>
          <ac:spMkLst>
            <pc:docMk/>
            <pc:sldMk cId="1180505407" sldId="279"/>
            <ac:spMk id="3" creationId="{B0535BDA-E1A1-8A4B-D6D1-C57E49C8FBCC}"/>
          </ac:spMkLst>
        </pc:spChg>
        <pc:graphicFrameChg chg="mod">
          <ac:chgData name="Christopher Potter" userId="24ad2ef8db5e8a45" providerId="LiveId" clId="{10AB9FE2-9012-46EF-B18A-C87D5526F6EE}" dt="2026-05-15T18:00:17.792" v="411" actId="6549"/>
          <ac:graphicFrameMkLst>
            <pc:docMk/>
            <pc:sldMk cId="1180505407" sldId="279"/>
            <ac:graphicFrameMk id="4" creationId="{C4B443D9-56FA-5245-8251-3E46C32FBE72}"/>
          </ac:graphicFrameMkLst>
        </pc:graphicFrameChg>
        <pc:graphicFrameChg chg="mod">
          <ac:chgData name="Christopher Potter" userId="24ad2ef8db5e8a45" providerId="LiveId" clId="{10AB9FE2-9012-46EF-B18A-C87D5526F6EE}" dt="2026-05-15T18:00:24.121" v="418" actId="6549"/>
          <ac:graphicFrameMkLst>
            <pc:docMk/>
            <pc:sldMk cId="1180505407" sldId="279"/>
            <ac:graphicFrameMk id="5" creationId="{18E07A72-14F3-12B5-7EDE-6FA8C98F739C}"/>
          </ac:graphicFrameMkLst>
        </pc:graphicFrameChg>
      </pc:sldChg>
      <pc:sldChg chg="modSp add">
        <pc:chgData name="Christopher Potter" userId="24ad2ef8db5e8a45" providerId="LiveId" clId="{10AB9FE2-9012-46EF-B18A-C87D5526F6EE}" dt="2026-05-15T18:00:47.499" v="438" actId="6549"/>
        <pc:sldMkLst>
          <pc:docMk/>
          <pc:sldMk cId="1609403439" sldId="280"/>
        </pc:sldMkLst>
        <pc:spChg chg="mod">
          <ac:chgData name="Christopher Potter" userId="24ad2ef8db5e8a45" providerId="LiveId" clId="{10AB9FE2-9012-46EF-B18A-C87D5526F6EE}" dt="2026-05-15T18:00:47.499" v="438" actId="6549"/>
          <ac:spMkLst>
            <pc:docMk/>
            <pc:sldMk cId="1609403439" sldId="280"/>
            <ac:spMk id="3" creationId="{2AF525FD-1102-CA14-32D0-4D2026553C31}"/>
          </ac:spMkLst>
        </pc:spChg>
        <pc:graphicFrameChg chg="mod">
          <ac:chgData name="Christopher Potter" userId="24ad2ef8db5e8a45" providerId="LiveId" clId="{10AB9FE2-9012-46EF-B18A-C87D5526F6EE}" dt="2026-05-15T18:00:37.663" v="430" actId="6549"/>
          <ac:graphicFrameMkLst>
            <pc:docMk/>
            <pc:sldMk cId="1609403439" sldId="280"/>
            <ac:graphicFrameMk id="4" creationId="{6EE79911-A8D9-87AB-C3E6-338665802D02}"/>
          </ac:graphicFrameMkLst>
        </pc:graphicFrameChg>
        <pc:graphicFrameChg chg="mod">
          <ac:chgData name="Christopher Potter" userId="24ad2ef8db5e8a45" providerId="LiveId" clId="{10AB9FE2-9012-46EF-B18A-C87D5526F6EE}" dt="2026-05-15T18:00:44.089" v="435" actId="6549"/>
          <ac:graphicFrameMkLst>
            <pc:docMk/>
            <pc:sldMk cId="1609403439" sldId="280"/>
            <ac:graphicFrameMk id="5" creationId="{E8F2DB64-7440-48C2-09C1-28970DD14224}"/>
          </ac:graphicFrameMkLst>
        </pc:graphicFrameChg>
      </pc:sldChg>
      <pc:sldChg chg="modSp add">
        <pc:chgData name="Christopher Potter" userId="24ad2ef8db5e8a45" providerId="LiveId" clId="{10AB9FE2-9012-46EF-B18A-C87D5526F6EE}" dt="2026-05-15T18:01:06.824" v="456" actId="6549"/>
        <pc:sldMkLst>
          <pc:docMk/>
          <pc:sldMk cId="3779525447" sldId="281"/>
        </pc:sldMkLst>
        <pc:spChg chg="mod">
          <ac:chgData name="Christopher Potter" userId="24ad2ef8db5e8a45" providerId="LiveId" clId="{10AB9FE2-9012-46EF-B18A-C87D5526F6EE}" dt="2026-05-15T18:01:06.824" v="456" actId="6549"/>
          <ac:spMkLst>
            <pc:docMk/>
            <pc:sldMk cId="3779525447" sldId="281"/>
            <ac:spMk id="3" creationId="{46453CA5-F180-7574-6102-0F4780C7CEEA}"/>
          </ac:spMkLst>
        </pc:spChg>
        <pc:graphicFrameChg chg="mod">
          <ac:chgData name="Christopher Potter" userId="24ad2ef8db5e8a45" providerId="LiveId" clId="{10AB9FE2-9012-46EF-B18A-C87D5526F6EE}" dt="2026-05-15T18:00:57.324" v="449" actId="6549"/>
          <ac:graphicFrameMkLst>
            <pc:docMk/>
            <pc:sldMk cId="3779525447" sldId="281"/>
            <ac:graphicFrameMk id="4" creationId="{29C9D59A-CC65-1680-FDA7-E443DDF3E759}"/>
          </ac:graphicFrameMkLst>
        </pc:graphicFrameChg>
        <pc:graphicFrameChg chg="mod">
          <ac:chgData name="Christopher Potter" userId="24ad2ef8db5e8a45" providerId="LiveId" clId="{10AB9FE2-9012-46EF-B18A-C87D5526F6EE}" dt="2026-05-15T18:01:03.574" v="454" actId="6549"/>
          <ac:graphicFrameMkLst>
            <pc:docMk/>
            <pc:sldMk cId="3779525447" sldId="281"/>
            <ac:graphicFrameMk id="5" creationId="{A114836E-ED6A-0F9F-8A7C-0C54272A717B}"/>
          </ac:graphicFrameMkLst>
        </pc:graphicFrameChg>
      </pc:sldChg>
      <pc:sldChg chg="modSp add">
        <pc:chgData name="Christopher Potter" userId="24ad2ef8db5e8a45" providerId="LiveId" clId="{10AB9FE2-9012-46EF-B18A-C87D5526F6EE}" dt="2026-05-15T18:01:27.362" v="474" actId="6549"/>
        <pc:sldMkLst>
          <pc:docMk/>
          <pc:sldMk cId="3591387480" sldId="282"/>
        </pc:sldMkLst>
        <pc:spChg chg="mod">
          <ac:chgData name="Christopher Potter" userId="24ad2ef8db5e8a45" providerId="LiveId" clId="{10AB9FE2-9012-46EF-B18A-C87D5526F6EE}" dt="2026-05-15T18:01:27.362" v="474" actId="6549"/>
          <ac:spMkLst>
            <pc:docMk/>
            <pc:sldMk cId="3591387480" sldId="282"/>
            <ac:spMk id="3" creationId="{85480780-634C-2F39-3C78-6A307FEE0206}"/>
          </ac:spMkLst>
        </pc:spChg>
        <pc:graphicFrameChg chg="mod">
          <ac:chgData name="Christopher Potter" userId="24ad2ef8db5e8a45" providerId="LiveId" clId="{10AB9FE2-9012-46EF-B18A-C87D5526F6EE}" dt="2026-05-15T18:01:15.403" v="463" actId="6549"/>
          <ac:graphicFrameMkLst>
            <pc:docMk/>
            <pc:sldMk cId="3591387480" sldId="282"/>
            <ac:graphicFrameMk id="4" creationId="{0AAD2484-5210-2706-2202-9AC3E8752C05}"/>
          </ac:graphicFrameMkLst>
        </pc:graphicFrameChg>
        <pc:graphicFrameChg chg="mod">
          <ac:chgData name="Christopher Potter" userId="24ad2ef8db5e8a45" providerId="LiveId" clId="{10AB9FE2-9012-46EF-B18A-C87D5526F6EE}" dt="2026-05-15T18:01:24.187" v="470" actId="6549"/>
          <ac:graphicFrameMkLst>
            <pc:docMk/>
            <pc:sldMk cId="3591387480" sldId="282"/>
            <ac:graphicFrameMk id="5" creationId="{ADCE5D2D-91BA-32C4-5A9F-5A33755E0E12}"/>
          </ac:graphicFrameMkLst>
        </pc:graphicFrameChg>
      </pc:sldChg>
      <pc:sldMasterChg chg="modSldLayout">
        <pc:chgData name="Christopher Potter" userId="24ad2ef8db5e8a45" providerId="LiveId" clId="{10AB9FE2-9012-46EF-B18A-C87D5526F6EE}" dt="2026-05-16T22:46:07.825" v="480"/>
        <pc:sldMasterMkLst>
          <pc:docMk/>
          <pc:sldMasterMk cId="2680285832" sldId="2147483661"/>
        </pc:sldMasterMkLst>
        <pc:sldLayoutChg chg="addSp delSp modSp mod">
          <pc:chgData name="Christopher Potter" userId="24ad2ef8db5e8a45" providerId="LiveId" clId="{10AB9FE2-9012-46EF-B18A-C87D5526F6EE}" dt="2026-05-16T22:45:57.361" v="478"/>
          <pc:sldLayoutMkLst>
            <pc:docMk/>
            <pc:sldMasterMk cId="2680285832" sldId="2147483661"/>
            <pc:sldLayoutMk cId="2232712905" sldId="2147483675"/>
          </pc:sldLayoutMkLst>
          <pc:spChg chg="add mod">
            <ac:chgData name="Christopher Potter" userId="24ad2ef8db5e8a45" providerId="LiveId" clId="{10AB9FE2-9012-46EF-B18A-C87D5526F6EE}" dt="2026-05-16T22:45:57.361" v="478"/>
            <ac:spMkLst>
              <pc:docMk/>
              <pc:sldMasterMk cId="2680285832" sldId="2147483661"/>
              <pc:sldLayoutMk cId="2232712905" sldId="2147483675"/>
              <ac:spMk id="7" creationId="{C155BBB5-2969-6469-7217-9B8397EB3120}"/>
            </ac:spMkLst>
          </pc:spChg>
          <pc:picChg chg="add mod">
            <ac:chgData name="Christopher Potter" userId="24ad2ef8db5e8a45" providerId="LiveId" clId="{10AB9FE2-9012-46EF-B18A-C87D5526F6EE}" dt="2026-05-16T22:45:57.361" v="478"/>
            <ac:picMkLst>
              <pc:docMk/>
              <pc:sldMasterMk cId="2680285832" sldId="2147483661"/>
              <pc:sldLayoutMk cId="2232712905" sldId="2147483675"/>
              <ac:picMk id="2" creationId="{19E28F0A-5EDD-5C27-15B9-FB31CE0CA680}"/>
            </ac:picMkLst>
          </pc:picChg>
          <pc:picChg chg="del">
            <ac:chgData name="Christopher Potter" userId="24ad2ef8db5e8a45" providerId="LiveId" clId="{10AB9FE2-9012-46EF-B18A-C87D5526F6EE}" dt="2026-05-16T13:15:17.026" v="475" actId="478"/>
            <ac:picMkLst>
              <pc:docMk/>
              <pc:sldMasterMk cId="2680285832" sldId="2147483661"/>
              <pc:sldLayoutMk cId="2232712905" sldId="2147483675"/>
              <ac:picMk id="2" creationId="{3F8D07CB-4624-4D22-48C0-AFC26FD2B592}"/>
            </ac:picMkLst>
          </pc:picChg>
          <pc:picChg chg="add del mod">
            <ac:chgData name="Christopher Potter" userId="24ad2ef8db5e8a45" providerId="LiveId" clId="{10AB9FE2-9012-46EF-B18A-C87D5526F6EE}" dt="2026-05-16T22:45:56.839" v="477" actId="478"/>
            <ac:picMkLst>
              <pc:docMk/>
              <pc:sldMasterMk cId="2680285832" sldId="2147483661"/>
              <pc:sldLayoutMk cId="2232712905" sldId="2147483675"/>
              <ac:picMk id="6" creationId="{56E39F8C-AC06-1418-2BB8-29832066B198}"/>
            </ac:picMkLst>
          </pc:picChg>
        </pc:sldLayoutChg>
        <pc:sldLayoutChg chg="addSp delSp modSp mod">
          <pc:chgData name="Christopher Potter" userId="24ad2ef8db5e8a45" providerId="LiveId" clId="{10AB9FE2-9012-46EF-B18A-C87D5526F6EE}" dt="2026-05-16T22:46:07.825" v="480"/>
          <pc:sldLayoutMkLst>
            <pc:docMk/>
            <pc:sldMasterMk cId="2680285832" sldId="2147483661"/>
            <pc:sldLayoutMk cId="2897953667" sldId="2147483676"/>
          </pc:sldLayoutMkLst>
          <pc:spChg chg="add mod">
            <ac:chgData name="Christopher Potter" userId="24ad2ef8db5e8a45" providerId="LiveId" clId="{10AB9FE2-9012-46EF-B18A-C87D5526F6EE}" dt="2026-05-16T22:46:07.825" v="480"/>
            <ac:spMkLst>
              <pc:docMk/>
              <pc:sldMasterMk cId="2680285832" sldId="2147483661"/>
              <pc:sldLayoutMk cId="2897953667" sldId="2147483676"/>
              <ac:spMk id="6" creationId="{CCF0216E-8526-2D2A-E367-AC5BFE415776}"/>
            </ac:spMkLst>
          </pc:spChg>
          <pc:picChg chg="del">
            <ac:chgData name="Christopher Potter" userId="24ad2ef8db5e8a45" providerId="LiveId" clId="{10AB9FE2-9012-46EF-B18A-C87D5526F6EE}" dt="2026-05-16T22:46:07.555" v="479" actId="478"/>
            <ac:picMkLst>
              <pc:docMk/>
              <pc:sldMasterMk cId="2680285832" sldId="2147483661"/>
              <pc:sldLayoutMk cId="2897953667" sldId="2147483676"/>
              <ac:picMk id="3" creationId="{4D0D5B14-6A88-EA1C-1542-592DA4D06E70}"/>
            </ac:picMkLst>
          </pc:picChg>
          <pc:picChg chg="add mod">
            <ac:chgData name="Christopher Potter" userId="24ad2ef8db5e8a45" providerId="LiveId" clId="{10AB9FE2-9012-46EF-B18A-C87D5526F6EE}" dt="2026-05-16T22:46:07.825" v="480"/>
            <ac:picMkLst>
              <pc:docMk/>
              <pc:sldMasterMk cId="2680285832" sldId="2147483661"/>
              <pc:sldLayoutMk cId="2897953667" sldId="2147483676"/>
              <ac:picMk id="5" creationId="{96B0142D-84CC-3196-F2EC-16FE1CE52B9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0142D-84CC-3196-F2EC-16FE1CE52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F0216E-8526-2D2A-E367-AC5BFE415776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28F0A-5EDD-5C27-15B9-FB31CE0CA6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5BBB5-2969-6469-7217-9B8397EB312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95804-3997-B24B-D378-FA7A1DB68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7B45B-872B-04FB-0ADE-2C8C561EEB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26D464-983D-2B05-FB66-E62424A0596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26D464-983D-2B05-FB66-E62424A0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430307A-CEB7-6AEE-6A79-9934467AAA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420296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+7=1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430307A-CEB7-6AEE-6A79-9934467AAA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420296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B3A0E0E-1EE1-C29A-99F7-A996681344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763709"/>
                  </p:ext>
                </p:extLst>
              </p:nvPr>
            </p:nvGraphicFramePr>
            <p:xfrm>
              <a:off x="325654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B3A0E0E-1EE1-C29A-99F7-A996681344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763709"/>
                  </p:ext>
                </p:extLst>
              </p:nvPr>
            </p:nvGraphicFramePr>
            <p:xfrm>
              <a:off x="325654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C3536-6F4F-E664-80AE-014E15EE2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B4FCB-F326-E96D-B66D-A85FF84473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2F215B-70F6-9633-EFC8-34317AE24ED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2F215B-70F6-9633-EFC8-34317AE2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B0E0179-8C9B-612D-EBF8-CE578C822E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82002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−6=10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B0E0179-8C9B-612D-EBF8-CE578C822E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82002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AC2079-E7F2-E45D-777F-24D4C4443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92329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AC2079-E7F2-E45D-777F-24D4C4443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92329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73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A0A1-B3BC-4BAD-DF89-6BAE2D09E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835D6-C7BE-6988-BCFE-A4E8CD811E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DF4517-AB72-249B-039D-36ED39D40BD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DF4517-AB72-249B-039D-36ED39D40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6F3B4F-C57E-03C4-CF58-C53ED938F4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6459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9−5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6F3B4F-C57E-03C4-CF58-C53ED938F4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6459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7A57C9-8E65-4AF1-C6C5-1233CEFA50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085668"/>
                  </p:ext>
                </p:extLst>
              </p:nvPr>
            </p:nvGraphicFramePr>
            <p:xfrm>
              <a:off x="2679034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=−15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7A57C9-8E65-4AF1-C6C5-1233CEFA50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085668"/>
                  </p:ext>
                </p:extLst>
              </p:nvPr>
            </p:nvGraphicFramePr>
            <p:xfrm>
              <a:off x="2679034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468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08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9B113-B48A-F44A-C19B-1DE5D2C6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871BBD-27F9-799C-7F9F-66D345FD5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CCEBE5-8AF5-660C-23B0-EB631EFF792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CCEBE5-8AF5-660C-23B0-EB631EFF7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1EE2BC-8D67-8623-9F48-6CB3652D46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112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−8−3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1EE2BC-8D67-8623-9F48-6CB3652D46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112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B38D13-2489-D880-7708-9DBAAE8BC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891059"/>
                  </p:ext>
                </p:extLst>
              </p:nvPr>
            </p:nvGraphicFramePr>
            <p:xfrm>
              <a:off x="229402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B38D13-2489-D880-7708-9DBAAE8BC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891059"/>
                  </p:ext>
                </p:extLst>
              </p:nvPr>
            </p:nvGraphicFramePr>
            <p:xfrm>
              <a:off x="229402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4E067-6D21-A86C-07FC-8697929E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B96DDA-D8ED-2181-DDD7-C088361270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B9422A-276C-F909-D8D1-3F12EBE789E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B9422A-276C-F909-D8D1-3F12EBE78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299F86-5BAB-332E-66F6-70F63FB3A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10101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+15=7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299F86-5BAB-332E-66F6-70F63FB3A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10101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363968F-21BF-B26E-12FE-C3A92EE146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463985"/>
                  </p:ext>
                </p:extLst>
              </p:nvPr>
            </p:nvGraphicFramePr>
            <p:xfrm>
              <a:off x="3673640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363968F-21BF-B26E-12FE-C3A92EE146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463985"/>
                  </p:ext>
                </p:extLst>
              </p:nvPr>
            </p:nvGraphicFramePr>
            <p:xfrm>
              <a:off x="3673640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3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97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C0313-9CC7-32FD-6A2F-337DB7EBF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977FB-FB61-4777-C019-14197327C4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6593FD-B210-29C1-5EDB-2DEC4BC0029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6593FD-B210-29C1-5EDB-2DEC4BC00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607C72-141A-FF52-EF2A-9144592A54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949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−12=−3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607C72-141A-FF52-EF2A-9144592A54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949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2872364-C6DB-C3CB-7280-ECFBE9D512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804859"/>
                  </p:ext>
                </p:extLst>
              </p:nvPr>
            </p:nvGraphicFramePr>
            <p:xfrm>
              <a:off x="2646950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2872364-C6DB-C3CB-7280-ECFBE9D512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804859"/>
                  </p:ext>
                </p:extLst>
              </p:nvPr>
            </p:nvGraphicFramePr>
            <p:xfrm>
              <a:off x="2646950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44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22B56-045E-BE10-F717-5F699D46D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35FAFF-E57B-6115-79D6-CEE8751118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247295-E01D-0050-90AB-585E550775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247295-E01D-0050-90AB-585E55077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04AA27-2BAE-DDED-1791-02EE1BDAD9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85929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−9=−21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04AA27-2BAE-DDED-1791-02EE1BDAD9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85929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CA1575-6B39-A300-505B-5293E843C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3864911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=−12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CA1575-6B39-A300-505B-5293E843C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3864911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640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F9894-9BE3-0326-24D2-85433AA7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F7745-2CD7-829E-74D2-F729D1E626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A85D0A-983C-889C-822F-79757A39025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A85D0A-983C-889C-822F-79757A390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E49044-D883-6B02-9159-0E55EB852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82810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+4=−11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E49044-D883-6B02-9159-0E55EB852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82810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8C0A8E7-DA54-DDBE-3898-AA3B00A162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6096123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=−15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8C0A8E7-DA54-DDBE-3898-AA3B00A162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6096123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40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676C-59D1-9D37-015B-5174BC8C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968B45-D2CE-0FE9-B296-A12C2DC7F5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535BDA-E1A1-8A4B-D6D1-C57E49C8FBC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535BDA-E1A1-8A4B-D6D1-C57E49C8F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B443D9-56FA-5245-8251-3E46C32FBE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63976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−2=−30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B443D9-56FA-5245-8251-3E46C32FBE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63976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8E07A72-14F3-12B5-7EDE-6FA8C98F73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533912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=−28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8E07A72-14F3-12B5-7EDE-6FA8C98F73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533912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05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01CBD-64FE-FE8C-F047-23C7CE34E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8A0E1E-F778-8857-B5DC-CC5B55893E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F525FD-1102-CA14-32D0-4D2026553C3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F525FD-1102-CA14-32D0-4D2026553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EE79911-A8D9-87AB-C3E6-338665802D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2848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+6=−10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EE79911-A8D9-87AB-C3E6-338665802D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2848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8F2DB64-7440-48C2-09C1-28970DD142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96886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=−16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8F2DB64-7440-48C2-09C1-28970DD142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96886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94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01831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+5=20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01831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2902CA-BCDB-40AF-7561-F8BDA22B8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118066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2902CA-BCDB-40AF-7561-F8BDA22B8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118066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C5768-C8B2-E79A-57FD-F189F4CF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53401D-CC8B-04B3-80E2-DCAF95775D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453CA5-F180-7574-6102-0F4780C7CE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453CA5-F180-7574-6102-0F4780C7C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9C9D59A-CC65-1680-FDA7-E443DDF3E7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76601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−12=−3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9C9D59A-CC65-1680-FDA7-E443DDF3E7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76601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14836E-ED6A-0F9F-8A7C-0C54272A71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60862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14836E-ED6A-0F9F-8A7C-0C54272A71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60862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95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6EB66-F00E-5E70-90DE-D89B34AD2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721E21-6505-F0D0-EA5B-979A204800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480780-634C-2F39-3C78-6A307FEE020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480780-634C-2F39-3C78-6A307FEE0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AD2484-5210-2706-2202-9AC3E8752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01135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+5=−17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AD2484-5210-2706-2202-9AC3E8752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01135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DCE5D2D-91BA-32C4-5A9F-5A33755E0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2326202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=−22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DCE5D2D-91BA-32C4-5A9F-5A33755E0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2326202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13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1A0F9-D91C-1150-8DD4-F87CF0E8A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A901E-D832-7322-EECB-BC6B4594A8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3EF55A-C4D3-517F-2D3F-C2416547CC2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3EF55A-C4D3-517F-2D3F-C2416547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E0C3D2-54DA-6081-4115-47B64C278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16534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+9=44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E0C3D2-54DA-6081-4115-47B64C278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16534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9B0B53-463C-1174-7991-28A29E44FC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881655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69B0B53-463C-1174-7991-28A29E44FC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881655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4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F0A0-340C-593A-9041-BBB6EA23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A04711-3BA5-388C-5098-84863FFC17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E2F94D-2935-F828-FCC8-289694384C5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E2F94D-2935-F828-FCC8-2896943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07C55A-20A5-F4A1-F02B-273FD80F4F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19451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−7=13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07C55A-20A5-F4A1-F02B-273FD80F4F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19451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4A93CCA-4E21-1EA2-FC4B-64479281C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0786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4A93CCA-4E21-1EA2-FC4B-64479281C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0786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92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33DCF-0C88-0EE8-DB0F-E713B8AE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01AF4-526A-FC7C-3961-64E9D8EB44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7E19D8-775F-E502-7CB2-2F157CA03BB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7E19D8-775F-E502-7CB2-2F157CA03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A74010-85AE-0AE7-992C-6E73D6DA74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11538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−6=10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A74010-85AE-0AE7-992C-6E73D6DA74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11538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828FDF-21A8-60C8-ED6A-348819A860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11356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828FDF-21A8-60C8-ED6A-348819A860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11356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55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628D-A90C-5BFB-4653-C613CAC4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00724-1FE8-6FD8-E3B7-7AB3848859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27E67C-5761-20B9-6611-BB334807F67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27E67C-5761-20B9-6611-BB334807F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2BE18FF-07F7-05EB-300C-D514F21074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86340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+3=31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2BE18FF-07F7-05EB-300C-D514F21074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86340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A8100AD-E812-05E7-D9AA-DFCFFABEB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525048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=28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A8100AD-E812-05E7-D9AA-DFCFFABEB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525048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56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913BB-554F-9116-43AC-36227C09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C217DE-8D2F-282F-8BE4-A9AAA79AE3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F346DE-B8D0-3148-1BC3-7F9FADD4E4E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F346DE-B8D0-3148-1BC3-7F9FADD4E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3BC63A-4F8B-EF06-7BE0-3D66D12FF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890844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−4=14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3BC63A-4F8B-EF06-7BE0-3D66D12FF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890844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9E7F4FF-8EFA-9747-66DC-76A827B94C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500267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9E7F4FF-8EFA-9747-66DC-76A827B94C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500267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75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5E038-94DE-67F4-5B06-4C3D09817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33A47-9395-CB5B-40F2-35A586AC22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D787F7-B401-A245-856D-167CB156487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D787F7-B401-A245-856D-167CB1564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333014-7281-3EF9-7711-FF4D67395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79253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+2=50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333014-7281-3EF9-7711-FF4D67395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79253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6AA40A-D70E-FB00-5FA4-9BCA071B3E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260647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=48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6AA40A-D70E-FB00-5FA4-9BCA071B3E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260647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42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D163-F5F7-6041-5DED-A0D779A8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8B201A-6DC0-9DA7-ED00-649E0A9B5E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0D6DB7-5B56-8370-33DD-8F17F84DFDB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0D6DB7-5B56-8370-33DD-8F17F84DF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33BA99-2CC3-0ADB-A5C8-EFE8F482E0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98313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−5=22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33BA99-2CC3-0ADB-A5C8-EFE8F482E0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98313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9D593C8-B2F1-F3D3-78D8-88EF7CC8F6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317417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=27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9D593C8-B2F1-F3D3-78D8-88EF7CC8F6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3174170"/>
                  </p:ext>
                </p:extLst>
              </p:nvPr>
            </p:nvGraphicFramePr>
            <p:xfrm>
              <a:off x="2775286" y="2803358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05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20</TotalTime>
  <Words>313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2026-05-15T17:39:16Z</dcterms:created>
  <dcterms:modified xsi:type="dcterms:W3CDTF">2026-05-16T22:46:12Z</dcterms:modified>
</cp:coreProperties>
</file>