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">
      <pc:chgData name="Christopher Potter" userId="24ad2ef8db5e8a45" providerId="LiveId" clId="{10AB9FE2-9012-46EF-B18A-C87D5526F6EE}" dt="2026-05-29T10:09:57.886" v="318" actId="6549"/>
      <pc:docMkLst>
        <pc:docMk/>
      </pc:docMkLst>
      <pc:sldChg chg="addSp delSp modSp mod">
        <pc:chgData name="Christopher Potter" userId="24ad2ef8db5e8a45" providerId="LiveId" clId="{10AB9FE2-9012-46EF-B18A-C87D5526F6EE}" dt="2026-05-29T09:43:20.458" v="17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9T09:43:20.458" v="17" actId="6549"/>
          <ac:spMkLst>
            <pc:docMk/>
            <pc:sldMk cId="2091781012" sldId="263"/>
            <ac:spMk id="3" creationId="{CC75043C-992F-C1FA-95C6-A1316B68AAB7}"/>
          </ac:spMkLst>
        </pc:spChg>
        <pc:spChg chg="add mod">
          <ac:chgData name="Christopher Potter" userId="24ad2ef8db5e8a45" providerId="LiveId" clId="{10AB9FE2-9012-46EF-B18A-C87D5526F6EE}" dt="2026-05-29T09:43:18.132" v="15" actId="1076"/>
          <ac:spMkLst>
            <pc:docMk/>
            <pc:sldMk cId="2091781012" sldId="263"/>
            <ac:spMk id="6" creationId="{BA921662-2271-7C69-6B02-B3F3AE9DB7EB}"/>
          </ac:spMkLst>
        </pc:spChg>
        <pc:graphicFrameChg chg="del mod">
          <ac:chgData name="Christopher Potter" userId="24ad2ef8db5e8a45" providerId="LiveId" clId="{10AB9FE2-9012-46EF-B18A-C87D5526F6EE}" dt="2026-05-29T09:43:00.698" v="3" actId="478"/>
          <ac:graphicFrameMkLst>
            <pc:docMk/>
            <pc:sldMk cId="2091781012" sldId="263"/>
            <ac:graphicFrameMk id="4" creationId="{D3B37087-528B-0753-AEC5-81E4B9DCE843}"/>
          </ac:graphicFrameMkLst>
        </pc:graphicFrameChg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427114774" sldId="264"/>
        </pc:sldMkLst>
      </pc:sldChg>
      <pc:sldChg chg="modSp add">
        <pc:chgData name="Christopher Potter" userId="24ad2ef8db5e8a45" providerId="LiveId" clId="{10AB9FE2-9012-46EF-B18A-C87D5526F6EE}" dt="2026-05-29T09:44:11.069" v="50" actId="6549"/>
        <pc:sldMkLst>
          <pc:docMk/>
          <pc:sldMk cId="3305734744" sldId="264"/>
        </pc:sldMkLst>
        <pc:spChg chg="mod">
          <ac:chgData name="Christopher Potter" userId="24ad2ef8db5e8a45" providerId="LiveId" clId="{10AB9FE2-9012-46EF-B18A-C87D5526F6EE}" dt="2026-05-29T09:44:11.069" v="50" actId="6549"/>
          <ac:spMkLst>
            <pc:docMk/>
            <pc:sldMk cId="3305734744" sldId="264"/>
            <ac:spMk id="3" creationId="{D44C3F96-2ABA-F414-E787-8BF05DB5339C}"/>
          </ac:spMkLst>
        </pc:spChg>
        <pc:spChg chg="mod">
          <ac:chgData name="Christopher Potter" userId="24ad2ef8db5e8a45" providerId="LiveId" clId="{10AB9FE2-9012-46EF-B18A-C87D5526F6EE}" dt="2026-05-29T09:44:07.723" v="48" actId="404"/>
          <ac:spMkLst>
            <pc:docMk/>
            <pc:sldMk cId="3305734744" sldId="264"/>
            <ac:spMk id="6" creationId="{947A9F6A-E013-ED97-8C05-AB9C99214F18}"/>
          </ac:spMkLst>
        </pc:spChg>
      </pc:sldChg>
      <pc:sldChg chg="modSp add">
        <pc:chgData name="Christopher Potter" userId="24ad2ef8db5e8a45" providerId="LiveId" clId="{10AB9FE2-9012-46EF-B18A-C87D5526F6EE}" dt="2026-05-29T09:44:42.836" v="85" actId="6549"/>
        <pc:sldMkLst>
          <pc:docMk/>
          <pc:sldMk cId="495560181" sldId="265"/>
        </pc:sldMkLst>
        <pc:spChg chg="mod">
          <ac:chgData name="Christopher Potter" userId="24ad2ef8db5e8a45" providerId="LiveId" clId="{10AB9FE2-9012-46EF-B18A-C87D5526F6EE}" dt="2026-05-29T09:44:42.836" v="85" actId="6549"/>
          <ac:spMkLst>
            <pc:docMk/>
            <pc:sldMk cId="495560181" sldId="265"/>
            <ac:spMk id="3" creationId="{C0EBE3CC-8591-E023-159F-564A42E15E1A}"/>
          </ac:spMkLst>
        </pc:spChg>
        <pc:spChg chg="mod">
          <ac:chgData name="Christopher Potter" userId="24ad2ef8db5e8a45" providerId="LiveId" clId="{10AB9FE2-9012-46EF-B18A-C87D5526F6EE}" dt="2026-05-29T09:44:40.669" v="83" actId="6549"/>
          <ac:spMkLst>
            <pc:docMk/>
            <pc:sldMk cId="495560181" sldId="265"/>
            <ac:spMk id="6" creationId="{714F14D5-D8B5-8E0E-123C-607953F264A6}"/>
          </ac:spMkLst>
        </pc:spChg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3275908471" sldId="265"/>
        </pc:sldMkLst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3489844893" sldId="265"/>
        </pc:sldMkLst>
      </pc:sldChg>
      <pc:sldChg chg="modSp add">
        <pc:chgData name="Christopher Potter" userId="24ad2ef8db5e8a45" providerId="LiveId" clId="{10AB9FE2-9012-46EF-B18A-C87D5526F6EE}" dt="2026-05-29T09:45:01.790" v="101" actId="6549"/>
        <pc:sldMkLst>
          <pc:docMk/>
          <pc:sldMk cId="2955712834" sldId="266"/>
        </pc:sldMkLst>
        <pc:spChg chg="mod">
          <ac:chgData name="Christopher Potter" userId="24ad2ef8db5e8a45" providerId="LiveId" clId="{10AB9FE2-9012-46EF-B18A-C87D5526F6EE}" dt="2026-05-29T09:45:01.790" v="101" actId="6549"/>
          <ac:spMkLst>
            <pc:docMk/>
            <pc:sldMk cId="2955712834" sldId="266"/>
            <ac:spMk id="3" creationId="{1B5A4FAF-1F63-DA78-6C2B-06497768BCEF}"/>
          </ac:spMkLst>
        </pc:spChg>
        <pc:spChg chg="mod">
          <ac:chgData name="Christopher Potter" userId="24ad2ef8db5e8a45" providerId="LiveId" clId="{10AB9FE2-9012-46EF-B18A-C87D5526F6EE}" dt="2026-05-29T09:44:57.515" v="99" actId="6549"/>
          <ac:spMkLst>
            <pc:docMk/>
            <pc:sldMk cId="2955712834" sldId="266"/>
            <ac:spMk id="6" creationId="{EBE97912-2BA6-2A0F-8F48-01DA8069816E}"/>
          </ac:spMkLst>
        </pc:spChg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3495145224" sldId="266"/>
        </pc:sldMkLst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3664300278" sldId="266"/>
        </pc:sldMkLst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1091538831" sldId="267"/>
        </pc:sldMkLst>
      </pc:sldChg>
      <pc:sldChg chg="modSp add">
        <pc:chgData name="Christopher Potter" userId="24ad2ef8db5e8a45" providerId="LiveId" clId="{10AB9FE2-9012-46EF-B18A-C87D5526F6EE}" dt="2026-05-29T09:45:18.195" v="113" actId="6549"/>
        <pc:sldMkLst>
          <pc:docMk/>
          <pc:sldMk cId="1904524668" sldId="267"/>
        </pc:sldMkLst>
        <pc:spChg chg="mod">
          <ac:chgData name="Christopher Potter" userId="24ad2ef8db5e8a45" providerId="LiveId" clId="{10AB9FE2-9012-46EF-B18A-C87D5526F6EE}" dt="2026-05-29T09:45:18.195" v="113" actId="6549"/>
          <ac:spMkLst>
            <pc:docMk/>
            <pc:sldMk cId="1904524668" sldId="267"/>
            <ac:spMk id="3" creationId="{D2B53726-4782-5990-7DE0-DEBC20580DB6}"/>
          </ac:spMkLst>
        </pc:spChg>
        <pc:spChg chg="mod">
          <ac:chgData name="Christopher Potter" userId="24ad2ef8db5e8a45" providerId="LiveId" clId="{10AB9FE2-9012-46EF-B18A-C87D5526F6EE}" dt="2026-05-29T09:45:14.648" v="111" actId="20577"/>
          <ac:spMkLst>
            <pc:docMk/>
            <pc:sldMk cId="1904524668" sldId="267"/>
            <ac:spMk id="6" creationId="{D62439EE-805D-09CE-17ED-A781BC99AA0C}"/>
          </ac:spMkLst>
        </pc:spChg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2049046190" sldId="267"/>
        </pc:sldMkLst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269048667" sldId="268"/>
        </pc:sldMkLst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1932572166" sldId="268"/>
        </pc:sldMkLst>
      </pc:sldChg>
      <pc:sldChg chg="modSp add">
        <pc:chgData name="Christopher Potter" userId="24ad2ef8db5e8a45" providerId="LiveId" clId="{10AB9FE2-9012-46EF-B18A-C87D5526F6EE}" dt="2026-05-29T09:45:35.277" v="124" actId="6549"/>
        <pc:sldMkLst>
          <pc:docMk/>
          <pc:sldMk cId="3034735057" sldId="268"/>
        </pc:sldMkLst>
        <pc:spChg chg="mod">
          <ac:chgData name="Christopher Potter" userId="24ad2ef8db5e8a45" providerId="LiveId" clId="{10AB9FE2-9012-46EF-B18A-C87D5526F6EE}" dt="2026-05-29T09:45:35.277" v="124" actId="6549"/>
          <ac:spMkLst>
            <pc:docMk/>
            <pc:sldMk cId="3034735057" sldId="268"/>
            <ac:spMk id="3" creationId="{927DCBC5-ED76-D55C-1A68-B072A0715475}"/>
          </ac:spMkLst>
        </pc:spChg>
        <pc:spChg chg="mod">
          <ac:chgData name="Christopher Potter" userId="24ad2ef8db5e8a45" providerId="LiveId" clId="{10AB9FE2-9012-46EF-B18A-C87D5526F6EE}" dt="2026-05-29T09:45:30.338" v="122" actId="20577"/>
          <ac:spMkLst>
            <pc:docMk/>
            <pc:sldMk cId="3034735057" sldId="268"/>
            <ac:spMk id="6" creationId="{1DC4BDDF-FD3C-5B0E-70BA-B311F02FBC3B}"/>
          </ac:spMkLst>
        </pc:spChg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822296444" sldId="269"/>
        </pc:sldMkLst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2994688882" sldId="269"/>
        </pc:sldMkLst>
      </pc:sldChg>
      <pc:sldChg chg="modSp add">
        <pc:chgData name="Christopher Potter" userId="24ad2ef8db5e8a45" providerId="LiveId" clId="{10AB9FE2-9012-46EF-B18A-C87D5526F6EE}" dt="2026-05-29T09:45:47.545" v="137" actId="6549"/>
        <pc:sldMkLst>
          <pc:docMk/>
          <pc:sldMk cId="4128326696" sldId="269"/>
        </pc:sldMkLst>
        <pc:spChg chg="mod">
          <ac:chgData name="Christopher Potter" userId="24ad2ef8db5e8a45" providerId="LiveId" clId="{10AB9FE2-9012-46EF-B18A-C87D5526F6EE}" dt="2026-05-29T09:45:47.545" v="137" actId="6549"/>
          <ac:spMkLst>
            <pc:docMk/>
            <pc:sldMk cId="4128326696" sldId="269"/>
            <ac:spMk id="3" creationId="{8C3DD6B2-60A8-1104-531A-903E592DE38F}"/>
          </ac:spMkLst>
        </pc:spChg>
        <pc:spChg chg="mod">
          <ac:chgData name="Christopher Potter" userId="24ad2ef8db5e8a45" providerId="LiveId" clId="{10AB9FE2-9012-46EF-B18A-C87D5526F6EE}" dt="2026-05-29T09:45:44.392" v="134" actId="20577"/>
          <ac:spMkLst>
            <pc:docMk/>
            <pc:sldMk cId="4128326696" sldId="269"/>
            <ac:spMk id="6" creationId="{DD748101-70C1-0C71-FFE0-56D93539B364}"/>
          </ac:spMkLst>
        </pc:spChg>
      </pc:sldChg>
      <pc:sldChg chg="modSp add">
        <pc:chgData name="Christopher Potter" userId="24ad2ef8db5e8a45" providerId="LiveId" clId="{10AB9FE2-9012-46EF-B18A-C87D5526F6EE}" dt="2026-05-29T09:46:09.288" v="150" actId="6549"/>
        <pc:sldMkLst>
          <pc:docMk/>
          <pc:sldMk cId="1452872497" sldId="270"/>
        </pc:sldMkLst>
        <pc:spChg chg="mod">
          <ac:chgData name="Christopher Potter" userId="24ad2ef8db5e8a45" providerId="LiveId" clId="{10AB9FE2-9012-46EF-B18A-C87D5526F6EE}" dt="2026-05-29T09:46:09.288" v="150" actId="6549"/>
          <ac:spMkLst>
            <pc:docMk/>
            <pc:sldMk cId="1452872497" sldId="270"/>
            <ac:spMk id="3" creationId="{944099AD-30D6-9F6A-1CB4-4CE097F1C466}"/>
          </ac:spMkLst>
        </pc:spChg>
        <pc:spChg chg="mod">
          <ac:chgData name="Christopher Potter" userId="24ad2ef8db5e8a45" providerId="LiveId" clId="{10AB9FE2-9012-46EF-B18A-C87D5526F6EE}" dt="2026-05-29T09:45:58.167" v="147" actId="20577"/>
          <ac:spMkLst>
            <pc:docMk/>
            <pc:sldMk cId="1452872497" sldId="270"/>
            <ac:spMk id="6" creationId="{994A72EE-96D6-104F-2D7E-C2058D87A553}"/>
          </ac:spMkLst>
        </pc:spChg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2227751330" sldId="270"/>
        </pc:sldMkLst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2978929596" sldId="270"/>
        </pc:sldMkLst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2486415639" sldId="271"/>
        </pc:sldMkLst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4004830614" sldId="271"/>
        </pc:sldMkLst>
      </pc:sldChg>
      <pc:sldChg chg="modSp add">
        <pc:chgData name="Christopher Potter" userId="24ad2ef8db5e8a45" providerId="LiveId" clId="{10AB9FE2-9012-46EF-B18A-C87D5526F6EE}" dt="2026-05-29T09:46:35.585" v="165" actId="6549"/>
        <pc:sldMkLst>
          <pc:docMk/>
          <pc:sldMk cId="4221294242" sldId="271"/>
        </pc:sldMkLst>
        <pc:spChg chg="mod">
          <ac:chgData name="Christopher Potter" userId="24ad2ef8db5e8a45" providerId="LiveId" clId="{10AB9FE2-9012-46EF-B18A-C87D5526F6EE}" dt="2026-05-29T09:46:35.585" v="165" actId="6549"/>
          <ac:spMkLst>
            <pc:docMk/>
            <pc:sldMk cId="4221294242" sldId="271"/>
            <ac:spMk id="3" creationId="{47331DDF-6E39-5ACC-5294-09410A295BC5}"/>
          </ac:spMkLst>
        </pc:spChg>
        <pc:spChg chg="mod">
          <ac:chgData name="Christopher Potter" userId="24ad2ef8db5e8a45" providerId="LiveId" clId="{10AB9FE2-9012-46EF-B18A-C87D5526F6EE}" dt="2026-05-29T09:46:29.211" v="162" actId="404"/>
          <ac:spMkLst>
            <pc:docMk/>
            <pc:sldMk cId="4221294242" sldId="271"/>
            <ac:spMk id="6" creationId="{2C3BD210-C254-FB30-9CA7-4DBCD502A6C5}"/>
          </ac:spMkLst>
        </pc:spChg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333916145" sldId="272"/>
        </pc:sldMkLst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2541717968" sldId="272"/>
        </pc:sldMkLst>
      </pc:sldChg>
      <pc:sldChg chg="modSp add">
        <pc:chgData name="Christopher Potter" userId="24ad2ef8db5e8a45" providerId="LiveId" clId="{10AB9FE2-9012-46EF-B18A-C87D5526F6EE}" dt="2026-05-29T09:46:50.853" v="177" actId="20577"/>
        <pc:sldMkLst>
          <pc:docMk/>
          <pc:sldMk cId="3254288567" sldId="272"/>
        </pc:sldMkLst>
        <pc:spChg chg="mod">
          <ac:chgData name="Christopher Potter" userId="24ad2ef8db5e8a45" providerId="LiveId" clId="{10AB9FE2-9012-46EF-B18A-C87D5526F6EE}" dt="2026-05-29T09:46:50.853" v="177" actId="20577"/>
          <ac:spMkLst>
            <pc:docMk/>
            <pc:sldMk cId="3254288567" sldId="272"/>
            <ac:spMk id="3" creationId="{A0512C89-2BD2-1AA6-34D6-952E8B9DCD0A}"/>
          </ac:spMkLst>
        </pc:spChg>
        <pc:spChg chg="mod">
          <ac:chgData name="Christopher Potter" userId="24ad2ef8db5e8a45" providerId="LiveId" clId="{10AB9FE2-9012-46EF-B18A-C87D5526F6EE}" dt="2026-05-29T09:46:47.155" v="173" actId="20577"/>
          <ac:spMkLst>
            <pc:docMk/>
            <pc:sldMk cId="3254288567" sldId="272"/>
            <ac:spMk id="6" creationId="{6DB7FF43-7C93-B530-FC73-ED0E39729E9F}"/>
          </ac:spMkLst>
        </pc:spChg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1218531892" sldId="273"/>
        </pc:sldMkLst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2383957655" sldId="273"/>
        </pc:sldMkLst>
      </pc:sldChg>
      <pc:sldChg chg="modSp add">
        <pc:chgData name="Christopher Potter" userId="24ad2ef8db5e8a45" providerId="LiveId" clId="{10AB9FE2-9012-46EF-B18A-C87D5526F6EE}" dt="2026-05-29T09:47:05.738" v="188" actId="20577"/>
        <pc:sldMkLst>
          <pc:docMk/>
          <pc:sldMk cId="2733438304" sldId="273"/>
        </pc:sldMkLst>
        <pc:spChg chg="mod">
          <ac:chgData name="Christopher Potter" userId="24ad2ef8db5e8a45" providerId="LiveId" clId="{10AB9FE2-9012-46EF-B18A-C87D5526F6EE}" dt="2026-05-29T09:47:05.738" v="188" actId="20577"/>
          <ac:spMkLst>
            <pc:docMk/>
            <pc:sldMk cId="2733438304" sldId="273"/>
            <ac:spMk id="3" creationId="{116C41C1-B26F-4980-11AE-F49B7EE02BC2}"/>
          </ac:spMkLst>
        </pc:spChg>
        <pc:spChg chg="mod">
          <ac:chgData name="Christopher Potter" userId="24ad2ef8db5e8a45" providerId="LiveId" clId="{10AB9FE2-9012-46EF-B18A-C87D5526F6EE}" dt="2026-05-29T09:47:03.283" v="186" actId="20577"/>
          <ac:spMkLst>
            <pc:docMk/>
            <pc:sldMk cId="2733438304" sldId="273"/>
            <ac:spMk id="6" creationId="{53C71929-4699-0772-0515-D61CE91972C8}"/>
          </ac:spMkLst>
        </pc:spChg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1221066115" sldId="274"/>
        </pc:sldMkLst>
      </pc:sldChg>
      <pc:sldChg chg="modSp add">
        <pc:chgData name="Christopher Potter" userId="24ad2ef8db5e8a45" providerId="LiveId" clId="{10AB9FE2-9012-46EF-B18A-C87D5526F6EE}" dt="2026-05-29T09:47:27.628" v="203" actId="6549"/>
        <pc:sldMkLst>
          <pc:docMk/>
          <pc:sldMk cId="3496285278" sldId="274"/>
        </pc:sldMkLst>
        <pc:spChg chg="mod">
          <ac:chgData name="Christopher Potter" userId="24ad2ef8db5e8a45" providerId="LiveId" clId="{10AB9FE2-9012-46EF-B18A-C87D5526F6EE}" dt="2026-05-29T09:47:27.628" v="203" actId="6549"/>
          <ac:spMkLst>
            <pc:docMk/>
            <pc:sldMk cId="3496285278" sldId="274"/>
            <ac:spMk id="3" creationId="{3CD1EBF5-F78F-26BD-0326-0BBA3ED2CFF3}"/>
          </ac:spMkLst>
        </pc:spChg>
        <pc:spChg chg="mod">
          <ac:chgData name="Christopher Potter" userId="24ad2ef8db5e8a45" providerId="LiveId" clId="{10AB9FE2-9012-46EF-B18A-C87D5526F6EE}" dt="2026-05-29T09:47:23.776" v="200" actId="404"/>
          <ac:spMkLst>
            <pc:docMk/>
            <pc:sldMk cId="3496285278" sldId="274"/>
            <ac:spMk id="6" creationId="{38B9DC64-6184-0A25-3A38-43FFB69AAF99}"/>
          </ac:spMkLst>
        </pc:spChg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3529680257" sldId="274"/>
        </pc:sldMkLst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331383548" sldId="275"/>
        </pc:sldMkLst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3125894962" sldId="275"/>
        </pc:sldMkLst>
      </pc:sldChg>
      <pc:sldChg chg="modSp add">
        <pc:chgData name="Christopher Potter" userId="24ad2ef8db5e8a45" providerId="LiveId" clId="{10AB9FE2-9012-46EF-B18A-C87D5526F6EE}" dt="2026-05-29T09:47:39.718" v="215" actId="6549"/>
        <pc:sldMkLst>
          <pc:docMk/>
          <pc:sldMk cId="3817431967" sldId="275"/>
        </pc:sldMkLst>
        <pc:spChg chg="mod">
          <ac:chgData name="Christopher Potter" userId="24ad2ef8db5e8a45" providerId="LiveId" clId="{10AB9FE2-9012-46EF-B18A-C87D5526F6EE}" dt="2026-05-29T09:47:39.718" v="215" actId="6549"/>
          <ac:spMkLst>
            <pc:docMk/>
            <pc:sldMk cId="3817431967" sldId="275"/>
            <ac:spMk id="3" creationId="{AA4E9CF5-D895-A857-0101-6BFBDC7BE910}"/>
          </ac:spMkLst>
        </pc:spChg>
        <pc:spChg chg="mod">
          <ac:chgData name="Christopher Potter" userId="24ad2ef8db5e8a45" providerId="LiveId" clId="{10AB9FE2-9012-46EF-B18A-C87D5526F6EE}" dt="2026-05-29T09:47:37.088" v="213" actId="20577"/>
          <ac:spMkLst>
            <pc:docMk/>
            <pc:sldMk cId="3817431967" sldId="275"/>
            <ac:spMk id="6" creationId="{03220454-FA9E-7BF6-0C46-F690E9E25E8E}"/>
          </ac:spMkLst>
        </pc:spChg>
      </pc:sldChg>
      <pc:sldChg chg="modSp add">
        <pc:chgData name="Christopher Potter" userId="24ad2ef8db5e8a45" providerId="LiveId" clId="{10AB9FE2-9012-46EF-B18A-C87D5526F6EE}" dt="2026-05-29T09:48:03.299" v="226" actId="6549"/>
        <pc:sldMkLst>
          <pc:docMk/>
          <pc:sldMk cId="2334847285" sldId="276"/>
        </pc:sldMkLst>
        <pc:spChg chg="mod">
          <ac:chgData name="Christopher Potter" userId="24ad2ef8db5e8a45" providerId="LiveId" clId="{10AB9FE2-9012-46EF-B18A-C87D5526F6EE}" dt="2026-05-29T09:48:03.299" v="226" actId="6549"/>
          <ac:spMkLst>
            <pc:docMk/>
            <pc:sldMk cId="2334847285" sldId="276"/>
            <ac:spMk id="3" creationId="{B7C99DD5-3949-5175-C273-1AB05684D97A}"/>
          </ac:spMkLst>
        </pc:spChg>
        <pc:spChg chg="mod">
          <ac:chgData name="Christopher Potter" userId="24ad2ef8db5e8a45" providerId="LiveId" clId="{10AB9FE2-9012-46EF-B18A-C87D5526F6EE}" dt="2026-05-29T09:47:56.395" v="224" actId="20577"/>
          <ac:spMkLst>
            <pc:docMk/>
            <pc:sldMk cId="2334847285" sldId="276"/>
            <ac:spMk id="6" creationId="{AF3CC2BA-8CC3-DE97-44D8-B080B01B5C87}"/>
          </ac:spMkLst>
        </pc:spChg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3642490712" sldId="276"/>
        </pc:sldMkLst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4228619178" sldId="276"/>
        </pc:sldMkLst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1166660407" sldId="277"/>
        </pc:sldMkLst>
      </pc:sldChg>
      <pc:sldChg chg="modSp add">
        <pc:chgData name="Christopher Potter" userId="24ad2ef8db5e8a45" providerId="LiveId" clId="{10AB9FE2-9012-46EF-B18A-C87D5526F6EE}" dt="2026-05-29T09:48:40.218" v="242" actId="404"/>
        <pc:sldMkLst>
          <pc:docMk/>
          <pc:sldMk cId="2154687126" sldId="277"/>
        </pc:sldMkLst>
        <pc:spChg chg="mod">
          <ac:chgData name="Christopher Potter" userId="24ad2ef8db5e8a45" providerId="LiveId" clId="{10AB9FE2-9012-46EF-B18A-C87D5526F6EE}" dt="2026-05-29T09:48:25.868" v="240" actId="6549"/>
          <ac:spMkLst>
            <pc:docMk/>
            <pc:sldMk cId="2154687126" sldId="277"/>
            <ac:spMk id="3" creationId="{2E78E7FE-4853-DD22-7A71-FC60C5FAAEAD}"/>
          </ac:spMkLst>
        </pc:spChg>
        <pc:spChg chg="mod">
          <ac:chgData name="Christopher Potter" userId="24ad2ef8db5e8a45" providerId="LiveId" clId="{10AB9FE2-9012-46EF-B18A-C87D5526F6EE}" dt="2026-05-29T09:48:40.218" v="242" actId="404"/>
          <ac:spMkLst>
            <pc:docMk/>
            <pc:sldMk cId="2154687126" sldId="277"/>
            <ac:spMk id="6" creationId="{42B57E67-20B9-B091-C9E5-2AF1123FCCD9}"/>
          </ac:spMkLst>
        </pc:spChg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2643964096" sldId="277"/>
        </pc:sldMkLst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1893694161" sldId="278"/>
        </pc:sldMkLst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2110252832" sldId="278"/>
        </pc:sldMkLst>
      </pc:sldChg>
      <pc:sldChg chg="modSp add">
        <pc:chgData name="Christopher Potter" userId="24ad2ef8db5e8a45" providerId="LiveId" clId="{10AB9FE2-9012-46EF-B18A-C87D5526F6EE}" dt="2026-05-29T09:48:58.406" v="260" actId="20577"/>
        <pc:sldMkLst>
          <pc:docMk/>
          <pc:sldMk cId="3139607806" sldId="278"/>
        </pc:sldMkLst>
        <pc:spChg chg="mod">
          <ac:chgData name="Christopher Potter" userId="24ad2ef8db5e8a45" providerId="LiveId" clId="{10AB9FE2-9012-46EF-B18A-C87D5526F6EE}" dt="2026-05-29T09:48:58.406" v="260" actId="20577"/>
          <ac:spMkLst>
            <pc:docMk/>
            <pc:sldMk cId="3139607806" sldId="278"/>
            <ac:spMk id="3" creationId="{D4B68347-DE26-D62C-930D-7E495C926520}"/>
          </ac:spMkLst>
        </pc:spChg>
        <pc:spChg chg="mod">
          <ac:chgData name="Christopher Potter" userId="24ad2ef8db5e8a45" providerId="LiveId" clId="{10AB9FE2-9012-46EF-B18A-C87D5526F6EE}" dt="2026-05-29T09:48:52.292" v="255" actId="20577"/>
          <ac:spMkLst>
            <pc:docMk/>
            <pc:sldMk cId="3139607806" sldId="278"/>
            <ac:spMk id="6" creationId="{6839BAD2-1097-505D-4251-D75EEDF62543}"/>
          </ac:spMkLst>
        </pc:spChg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1506758177" sldId="279"/>
        </pc:sldMkLst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2292201314" sldId="279"/>
        </pc:sldMkLst>
      </pc:sldChg>
      <pc:sldChg chg="modSp add">
        <pc:chgData name="Christopher Potter" userId="24ad2ef8db5e8a45" providerId="LiveId" clId="{10AB9FE2-9012-46EF-B18A-C87D5526F6EE}" dt="2026-05-29T09:49:12.809" v="274" actId="20577"/>
        <pc:sldMkLst>
          <pc:docMk/>
          <pc:sldMk cId="3267194520" sldId="279"/>
        </pc:sldMkLst>
        <pc:spChg chg="mod">
          <ac:chgData name="Christopher Potter" userId="24ad2ef8db5e8a45" providerId="LiveId" clId="{10AB9FE2-9012-46EF-B18A-C87D5526F6EE}" dt="2026-05-29T09:49:12.809" v="274" actId="20577"/>
          <ac:spMkLst>
            <pc:docMk/>
            <pc:sldMk cId="3267194520" sldId="279"/>
            <ac:spMk id="3" creationId="{066FBE71-C89F-A3BD-1A88-77A228156202}"/>
          </ac:spMkLst>
        </pc:spChg>
        <pc:spChg chg="mod">
          <ac:chgData name="Christopher Potter" userId="24ad2ef8db5e8a45" providerId="LiveId" clId="{10AB9FE2-9012-46EF-B18A-C87D5526F6EE}" dt="2026-05-29T09:49:08.413" v="270" actId="20577"/>
          <ac:spMkLst>
            <pc:docMk/>
            <pc:sldMk cId="3267194520" sldId="279"/>
            <ac:spMk id="6" creationId="{1DE3CF63-B346-1578-9939-9C598BACB287}"/>
          </ac:spMkLst>
        </pc:spChg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1041702397" sldId="280"/>
        </pc:sldMkLst>
      </pc:sldChg>
      <pc:sldChg chg="modSp add">
        <pc:chgData name="Christopher Potter" userId="24ad2ef8db5e8a45" providerId="LiveId" clId="{10AB9FE2-9012-46EF-B18A-C87D5526F6EE}" dt="2026-05-29T10:09:57.886" v="318" actId="6549"/>
        <pc:sldMkLst>
          <pc:docMk/>
          <pc:sldMk cId="2130576823" sldId="280"/>
        </pc:sldMkLst>
        <pc:spChg chg="mod">
          <ac:chgData name="Christopher Potter" userId="24ad2ef8db5e8a45" providerId="LiveId" clId="{10AB9FE2-9012-46EF-B18A-C87D5526F6EE}" dt="2026-05-29T10:09:57.886" v="318" actId="6549"/>
          <ac:spMkLst>
            <pc:docMk/>
            <pc:sldMk cId="2130576823" sldId="280"/>
            <ac:spMk id="3" creationId="{D2BC95DA-5B30-1AB4-975F-8364349C56D1}"/>
          </ac:spMkLst>
        </pc:spChg>
        <pc:spChg chg="mod">
          <ac:chgData name="Christopher Potter" userId="24ad2ef8db5e8a45" providerId="LiveId" clId="{10AB9FE2-9012-46EF-B18A-C87D5526F6EE}" dt="2026-05-29T09:49:32.583" v="284" actId="20577"/>
          <ac:spMkLst>
            <pc:docMk/>
            <pc:sldMk cId="2130576823" sldId="280"/>
            <ac:spMk id="6" creationId="{69404C19-9152-097F-6A1F-8E2CB46EAA1C}"/>
          </ac:spMkLst>
        </pc:spChg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2675342586" sldId="280"/>
        </pc:sldMkLst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526072996" sldId="281"/>
        </pc:sldMkLst>
      </pc:sldChg>
      <pc:sldChg chg="modSp add">
        <pc:chgData name="Christopher Potter" userId="24ad2ef8db5e8a45" providerId="LiveId" clId="{10AB9FE2-9012-46EF-B18A-C87D5526F6EE}" dt="2026-05-29T09:49:55.219" v="299" actId="20577"/>
        <pc:sldMkLst>
          <pc:docMk/>
          <pc:sldMk cId="3627274168" sldId="281"/>
        </pc:sldMkLst>
        <pc:spChg chg="mod">
          <ac:chgData name="Christopher Potter" userId="24ad2ef8db5e8a45" providerId="LiveId" clId="{10AB9FE2-9012-46EF-B18A-C87D5526F6EE}" dt="2026-05-29T09:49:55.219" v="299" actId="20577"/>
          <ac:spMkLst>
            <pc:docMk/>
            <pc:sldMk cId="3627274168" sldId="281"/>
            <ac:spMk id="3" creationId="{CAC4AD5C-378B-B9A1-A244-0D828D96C529}"/>
          </ac:spMkLst>
        </pc:spChg>
        <pc:spChg chg="mod">
          <ac:chgData name="Christopher Potter" userId="24ad2ef8db5e8a45" providerId="LiveId" clId="{10AB9FE2-9012-46EF-B18A-C87D5526F6EE}" dt="2026-05-29T09:49:51.322" v="296" actId="20577"/>
          <ac:spMkLst>
            <pc:docMk/>
            <pc:sldMk cId="3627274168" sldId="281"/>
            <ac:spMk id="6" creationId="{3A711FC5-49AA-049A-FBB8-DBFDC5D8D50B}"/>
          </ac:spMkLst>
        </pc:spChg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3753817052" sldId="281"/>
        </pc:sldMkLst>
      </pc:sldChg>
      <pc:sldChg chg="del">
        <pc:chgData name="Christopher Potter" userId="24ad2ef8db5e8a45" providerId="LiveId" clId="{10AB9FE2-9012-46EF-B18A-C87D5526F6EE}" dt="2026-05-29T09:40:33.978" v="0" actId="47"/>
        <pc:sldMkLst>
          <pc:docMk/>
          <pc:sldMk cId="2618048859" sldId="282"/>
        </pc:sldMkLst>
      </pc:sldChg>
      <pc:sldChg chg="add del">
        <pc:chgData name="Christopher Potter" userId="24ad2ef8db5e8a45" providerId="LiveId" clId="{10AB9FE2-9012-46EF-B18A-C87D5526F6EE}" dt="2026-05-29T09:44:20.377" v="51" actId="47"/>
        <pc:sldMkLst>
          <pc:docMk/>
          <pc:sldMk cId="2837889953" sldId="282"/>
        </pc:sldMkLst>
      </pc:sldChg>
      <pc:sldChg chg="modSp add">
        <pc:chgData name="Christopher Potter" userId="24ad2ef8db5e8a45" providerId="LiveId" clId="{10AB9FE2-9012-46EF-B18A-C87D5526F6EE}" dt="2026-05-29T09:50:13.271" v="316" actId="6549"/>
        <pc:sldMkLst>
          <pc:docMk/>
          <pc:sldMk cId="2857290869" sldId="282"/>
        </pc:sldMkLst>
        <pc:spChg chg="mod">
          <ac:chgData name="Christopher Potter" userId="24ad2ef8db5e8a45" providerId="LiveId" clId="{10AB9FE2-9012-46EF-B18A-C87D5526F6EE}" dt="2026-05-29T09:50:13.271" v="316" actId="6549"/>
          <ac:spMkLst>
            <pc:docMk/>
            <pc:sldMk cId="2857290869" sldId="282"/>
            <ac:spMk id="3" creationId="{9A57E7AE-70E3-E805-0854-A791A22D1F9A}"/>
          </ac:spMkLst>
        </pc:spChg>
        <pc:spChg chg="mod">
          <ac:chgData name="Christopher Potter" userId="24ad2ef8db5e8a45" providerId="LiveId" clId="{10AB9FE2-9012-46EF-B18A-C87D5526F6EE}" dt="2026-05-29T09:50:10.420" v="312" actId="404"/>
          <ac:spMkLst>
            <pc:docMk/>
            <pc:sldMk cId="2857290869" sldId="282"/>
            <ac:spMk id="6" creationId="{E2F6D7ED-E7DA-CA22-A060-8C99B335A2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E9248-A838-5355-8CBD-B9C56049B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C2386-BC14-D043-D9E5-D01BA2D2B979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5F013-8913-3773-55D8-2229D1362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2B0CDD-993A-0180-4DB4-D3AD36D9D045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29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CB4D8-0252-3BAC-5FE5-7428E485D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9C0841-B20A-6583-B806-F63142592EB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7331DDF-6E39-5ACC-5294-09410A295BC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7331DDF-6E39-5ACC-5294-09410A295B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3BD210-C254-FB30-9CA7-4DBCD502A6C5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−8−4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3BD210-C254-FB30-9CA7-4DBCD502A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2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13515-F775-7A3D-E90C-12E4F43A1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ACE426-5E28-616E-07EF-1ED821AE99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512C89-2BD2-1AA6-34D6-952E8B9DCD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512C89-2BD2-1AA6-34D6-952E8B9DC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B7FF43-7C93-B530-FC73-ED0E39729E9F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+9=3−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B7FF43-7C93-B530-FC73-ED0E39729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2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9E66D-C73B-626A-44AD-EADABF2A5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D72825-BC13-F356-529C-6F9ED73E39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6C41C1-B26F-4980-11AE-F49B7EE02BC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6C41C1-B26F-4980-11AE-F49B7EE02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C71929-4699-0772-0515-D61CE91972C8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+2=7−3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C71929-4699-0772-0515-D61CE9197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43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17168-1994-18E2-0C5E-D8CF307A7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B17D69-1C5C-DF86-AC46-81D875C33C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CD1EBF5-F78F-26BD-0326-0BBA3ED2CFF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CD1EBF5-F78F-26BD-0326-0BBA3ED2C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B9DC64-6184-0A25-3A38-43FFB69AAF99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+4=6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B9DC64-6184-0A25-3A38-43FFB69AA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2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3C221-87C2-A0DA-8FB1-E8C0C2477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343CAF-CDB7-ECBD-D84B-D8D83C9E4F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A4E9CF5-D895-A857-0101-6BFBDC7BE91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A4E9CF5-D895-A857-0101-6BFBDC7BE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220454-FA9E-7BF6-0C46-F690E9E25E8E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−3=4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220454-FA9E-7BF6-0C46-F690E9E2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4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12408-A3E4-7679-D7E9-3615D1D0F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13FB61-6608-9399-5824-53DDD3141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C99DD5-3949-5175-C273-1AB05684D97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C99DD5-3949-5175-C273-1AB05684D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3CC2BA-8CC3-DE97-44D8-B080B01B5C87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−7=5−9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3CC2BA-8CC3-DE97-44D8-B080B01B5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8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1618F-E676-A73D-2524-11A54433F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8AC44-C23A-183F-4AFB-313FE0162A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78E7FE-4853-DD22-7A71-FC60C5FAAEA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78E7FE-4853-DD22-7A71-FC60C5FAA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B57E67-20B9-B091-C9E5-2AF1123FCCD9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+12=−3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B57E67-20B9-B091-C9E5-2AF1123FC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68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CF34A-1E8E-D449-8418-A9C108740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F81FF3-C7FD-AEE5-B822-1E4AD62030D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B68347-DE26-D62C-930D-7E495C92652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B68347-DE26-D62C-930D-7E495C926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39BAD2-1097-505D-4251-D75EEDF62543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+1=2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+1.6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39BAD2-1097-505D-4251-D75EEDF62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6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1CAAE-9BEE-3011-2F08-AB5CB1410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4990AC-A956-20BF-F3CA-7ED0028681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66FBE71-C89F-A3BD-1A88-77A22815620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66FBE71-C89F-A3BD-1A88-77A228156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E3CF63-B346-1578-9939-9C598BACB287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−2=4−5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E3CF63-B346-1578-9939-9C598BACB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1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58A5-675D-61B5-45F3-5C7CDDB32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D54DA6-0851-3E63-4EC1-A73C19A3A5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BC95DA-5B30-1AB4-975F-8364349C56D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BC95DA-5B30-1AB4-975F-8364349C5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404C19-9152-097F-6A1F-8E2CB46EAA1C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404C19-9152-097F-6A1F-8E2CB46EA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5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921662-2271-7C69-6B02-B3F3AE9DB7E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921662-2271-7C69-6B02-B3F3AE9DB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68F55-7D80-F2D5-7842-F00807EC4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AC299-5310-FE1C-3BE5-8015C07E7AB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C4AD5C-378B-B9A1-A244-0D828D96C52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C4AD5C-378B-B9A1-A244-0D828D96C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711FC5-49AA-049A-FBB8-DBFDC5D8D50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5−9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=−7−3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711FC5-49AA-049A-FBB8-DBFDC5D8D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2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E4D81-054E-6AFB-BC26-8A70BC5CF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B17C6-D385-B46C-042F-01E2843BDA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A57E7AE-70E3-E805-0854-A791A22D1F9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A57E7AE-70E3-E805-0854-A791A22D1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F6D7ED-E7DA-CA22-A060-8C99B335A2E4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+4=12.8−2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F6D7ED-E7DA-CA22-A060-8C99B335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2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8C928-D26D-98D9-5E17-230444CC2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664196-D063-E2BC-F6A2-381A16F4E3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4C3F96-2ABA-F414-E787-8BF05DB5339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4C3F96-2ABA-F414-E787-8BF05DB53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7A9F6A-E013-ED97-8C05-AB9C99214F18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−9=3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7A9F6A-E013-ED97-8C05-AB9C99214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7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47BED-0FEF-000A-E604-9F67607A2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175CFC-875E-07AD-013D-F060C6ADAE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EBE3CC-8591-E023-159F-564A42E15E1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EBE3CC-8591-E023-159F-564A42E15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4F14D5-D8B5-8E0E-123C-607953F264A6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+12=6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4F14D5-D8B5-8E0E-123C-607953F2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5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FE49A-B95D-B69E-92A2-AEE0AA2C2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8DE9C4-ACE3-7314-C643-905C5CF3AB5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5A4FAF-1F63-DA78-6C2B-06497768BCE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5A4FAF-1F63-DA78-6C2B-06497768B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E97912-2BA6-2A0F-8F48-01DA8069816E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3−5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E97912-2BA6-2A0F-8F48-01DA80698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7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4FA64-DC49-3D6F-14ED-D1D004C9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D2A316-78F3-5175-C265-70380D9E76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B53726-4782-5990-7DE0-DEBC20580DB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B53726-4782-5990-7DE0-DEBC20580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439EE-805D-09CE-17ED-A781BC99AA0C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−4=2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439EE-805D-09CE-17ED-A781BC99A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5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8C481-6ACE-B137-4292-CCDF3600C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C37EC2-A729-26FE-CFA7-6098A2116E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27DCBC5-ED76-D55C-1A68-B072A071547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27DCBC5-ED76-D55C-1A68-B072A0715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C4BDDF-FD3C-5B0E-70BA-B311F02FBC3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7−3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C4BDDF-FD3C-5B0E-70BA-B311F02FB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7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C6DD8-AFC2-C0EE-F3EE-A28BC87A1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0A35D3-FB2D-0181-455D-1F1858D05D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3DD6B2-60A8-1104-531A-903E592DE38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3DD6B2-60A8-1104-531A-903E592DE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748101-70C1-0C71-FFE0-56D93539B364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+1=5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748101-70C1-0C71-FFE0-56D93539B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F24F8-F7FA-1243-71C9-347F211A1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421EE4-BAEE-4C65-40D8-3EB9BA6967C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4099AD-30D6-9F6A-1CB4-4CE097F1C46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4099AD-30D6-9F6A-1CB4-4CE097F1C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4A72EE-96D6-104F-2D7E-C2058D87A553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−15=2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4A72EE-96D6-104F-2D7E-C2058D87A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8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32</TotalTime>
  <Words>263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Solving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2026-05-15T17:39:16Z</dcterms:created>
  <dcterms:modified xsi:type="dcterms:W3CDTF">2026-05-29T10:10:00Z</dcterms:modified>
</cp:coreProperties>
</file>