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">
      <pc:chgData name="Christopher Potter" userId="24ad2ef8db5e8a45" providerId="LiveId" clId="{10AB9FE2-9012-46EF-B18A-C87D5526F6EE}" dt="2026-05-22T07:59:23.732" v="2118"/>
      <pc:docMkLst>
        <pc:docMk/>
      </pc:docMkLst>
      <pc:sldChg chg="modSp mod">
        <pc:chgData name="Christopher Potter" userId="24ad2ef8db5e8a45" providerId="LiveId" clId="{10AB9FE2-9012-46EF-B18A-C87D5526F6EE}" dt="2026-05-22T07:25:39.639" v="1899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2T07:25:39.639" v="1899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 modAnim">
        <pc:chgData name="Christopher Potter" userId="24ad2ef8db5e8a45" providerId="LiveId" clId="{10AB9FE2-9012-46EF-B18A-C87D5526F6EE}" dt="2026-05-22T07:50:45.209" v="2083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2T07:50:45.209" v="2083"/>
          <ac:spMkLst>
            <pc:docMk/>
            <pc:sldMk cId="2091781012" sldId="263"/>
            <ac:spMk id="2" creationId="{3DA273C3-13E8-DCAA-6AAE-1E808195E57B}"/>
          </ac:spMkLst>
        </pc:spChg>
        <pc:spChg chg="add mod">
          <ac:chgData name="Christopher Potter" userId="24ad2ef8db5e8a45" providerId="LiveId" clId="{10AB9FE2-9012-46EF-B18A-C87D5526F6EE}" dt="2026-05-21T09:10:43.097" v="75" actId="20577"/>
          <ac:spMkLst>
            <pc:docMk/>
            <pc:sldMk cId="2091781012" sldId="263"/>
            <ac:spMk id="3" creationId="{298E5FEE-65D7-92A4-DEBB-D8C45EE479C3}"/>
          </ac:spMkLst>
        </pc:spChg>
      </pc:sldChg>
      <pc:sldChg chg="modSp add mod">
        <pc:chgData name="Christopher Potter" userId="24ad2ef8db5e8a45" providerId="LiveId" clId="{10AB9FE2-9012-46EF-B18A-C87D5526F6EE}" dt="2026-05-21T09:12:06.214" v="217" actId="20577"/>
        <pc:sldMkLst>
          <pc:docMk/>
          <pc:sldMk cId="589320931" sldId="264"/>
        </pc:sldMkLst>
        <pc:spChg chg="mod">
          <ac:chgData name="Christopher Potter" userId="24ad2ef8db5e8a45" providerId="LiveId" clId="{10AB9FE2-9012-46EF-B18A-C87D5526F6EE}" dt="2026-05-21T09:12:06.214" v="217" actId="20577"/>
          <ac:spMkLst>
            <pc:docMk/>
            <pc:sldMk cId="589320931" sldId="264"/>
            <ac:spMk id="2" creationId="{03396EFB-7C0A-FF61-5364-2E624178B7D9}"/>
          </ac:spMkLst>
        </pc:spChg>
        <pc:spChg chg="mod">
          <ac:chgData name="Christopher Potter" userId="24ad2ef8db5e8a45" providerId="LiveId" clId="{10AB9FE2-9012-46EF-B18A-C87D5526F6EE}" dt="2026-05-21T09:11:24.889" v="164" actId="20577"/>
          <ac:spMkLst>
            <pc:docMk/>
            <pc:sldMk cId="589320931" sldId="264"/>
            <ac:spMk id="3" creationId="{F075A7FE-77DA-FCD0-CB1B-C559A3D1E9FF}"/>
          </ac:spMkLst>
        </pc:spChg>
      </pc:sldChg>
      <pc:sldChg chg="modSp add mod">
        <pc:chgData name="Christopher Potter" userId="24ad2ef8db5e8a45" providerId="LiveId" clId="{10AB9FE2-9012-46EF-B18A-C87D5526F6EE}" dt="2026-05-22T07:55:22.486" v="2084"/>
        <pc:sldMkLst>
          <pc:docMk/>
          <pc:sldMk cId="793308287" sldId="265"/>
        </pc:sldMkLst>
        <pc:spChg chg="mod">
          <ac:chgData name="Christopher Potter" userId="24ad2ef8db5e8a45" providerId="LiveId" clId="{10AB9FE2-9012-46EF-B18A-C87D5526F6EE}" dt="2026-05-22T07:55:22.486" v="2084"/>
          <ac:spMkLst>
            <pc:docMk/>
            <pc:sldMk cId="793308287" sldId="265"/>
            <ac:spMk id="2" creationId="{A65C2D90-33C1-F284-67DF-116F5A563044}"/>
          </ac:spMkLst>
        </pc:spChg>
        <pc:spChg chg="mod">
          <ac:chgData name="Christopher Potter" userId="24ad2ef8db5e8a45" providerId="LiveId" clId="{10AB9FE2-9012-46EF-B18A-C87D5526F6EE}" dt="2026-05-21T09:12:24.552" v="259" actId="20577"/>
          <ac:spMkLst>
            <pc:docMk/>
            <pc:sldMk cId="793308287" sldId="265"/>
            <ac:spMk id="3" creationId="{E7D0C44A-6A58-7B97-BD89-45D0AC049114}"/>
          </ac:spMkLst>
        </pc:spChg>
      </pc:sldChg>
      <pc:sldChg chg="modSp add mod">
        <pc:chgData name="Christopher Potter" userId="24ad2ef8db5e8a45" providerId="LiveId" clId="{10AB9FE2-9012-46EF-B18A-C87D5526F6EE}" dt="2026-05-22T07:55:36.449" v="2086"/>
        <pc:sldMkLst>
          <pc:docMk/>
          <pc:sldMk cId="2966035650" sldId="266"/>
        </pc:sldMkLst>
        <pc:spChg chg="mod">
          <ac:chgData name="Christopher Potter" userId="24ad2ef8db5e8a45" providerId="LiveId" clId="{10AB9FE2-9012-46EF-B18A-C87D5526F6EE}" dt="2026-05-22T07:55:36.449" v="2086"/>
          <ac:spMkLst>
            <pc:docMk/>
            <pc:sldMk cId="2966035650" sldId="266"/>
            <ac:spMk id="2" creationId="{5783CCFF-9A66-CDEB-293B-A72A888EBDAB}"/>
          </ac:spMkLst>
        </pc:spChg>
        <pc:spChg chg="mod">
          <ac:chgData name="Christopher Potter" userId="24ad2ef8db5e8a45" providerId="LiveId" clId="{10AB9FE2-9012-46EF-B18A-C87D5526F6EE}" dt="2026-05-22T07:26:02.944" v="1906" actId="6549"/>
          <ac:spMkLst>
            <pc:docMk/>
            <pc:sldMk cId="2966035650" sldId="266"/>
            <ac:spMk id="3" creationId="{577B64B2-C375-671B-5276-5A395B072104}"/>
          </ac:spMkLst>
        </pc:spChg>
      </pc:sldChg>
      <pc:sldChg chg="modSp add mod">
        <pc:chgData name="Christopher Potter" userId="24ad2ef8db5e8a45" providerId="LiveId" clId="{10AB9FE2-9012-46EF-B18A-C87D5526F6EE}" dt="2026-05-22T07:55:51.225" v="2088"/>
        <pc:sldMkLst>
          <pc:docMk/>
          <pc:sldMk cId="677108981" sldId="267"/>
        </pc:sldMkLst>
        <pc:spChg chg="mod">
          <ac:chgData name="Christopher Potter" userId="24ad2ef8db5e8a45" providerId="LiveId" clId="{10AB9FE2-9012-46EF-B18A-C87D5526F6EE}" dt="2026-05-22T07:55:51.225" v="2088"/>
          <ac:spMkLst>
            <pc:docMk/>
            <pc:sldMk cId="677108981" sldId="267"/>
            <ac:spMk id="2" creationId="{0CC12B31-BAC7-3544-5FF2-EC98F32FB6BE}"/>
          </ac:spMkLst>
        </pc:spChg>
        <pc:spChg chg="mod">
          <ac:chgData name="Christopher Potter" userId="24ad2ef8db5e8a45" providerId="LiveId" clId="{10AB9FE2-9012-46EF-B18A-C87D5526F6EE}" dt="2026-05-22T07:26:15.142" v="1911" actId="6549"/>
          <ac:spMkLst>
            <pc:docMk/>
            <pc:sldMk cId="677108981" sldId="267"/>
            <ac:spMk id="3" creationId="{13E56750-F1F0-A430-E028-515FE073C9C2}"/>
          </ac:spMkLst>
        </pc:spChg>
      </pc:sldChg>
      <pc:sldChg chg="modSp add mod">
        <pc:chgData name="Christopher Potter" userId="24ad2ef8db5e8a45" providerId="LiveId" clId="{10AB9FE2-9012-46EF-B18A-C87D5526F6EE}" dt="2026-05-22T07:56:47.844" v="2101" actId="404"/>
        <pc:sldMkLst>
          <pc:docMk/>
          <pc:sldMk cId="3000266656" sldId="268"/>
        </pc:sldMkLst>
        <pc:spChg chg="mod">
          <ac:chgData name="Christopher Potter" userId="24ad2ef8db5e8a45" providerId="LiveId" clId="{10AB9FE2-9012-46EF-B18A-C87D5526F6EE}" dt="2026-05-22T07:56:47.844" v="2101" actId="404"/>
          <ac:spMkLst>
            <pc:docMk/>
            <pc:sldMk cId="3000266656" sldId="268"/>
            <ac:spMk id="2" creationId="{D9C88350-3DB0-8F33-14CF-C6DBF53BF47C}"/>
          </ac:spMkLst>
        </pc:spChg>
        <pc:spChg chg="mod">
          <ac:chgData name="Christopher Potter" userId="24ad2ef8db5e8a45" providerId="LiveId" clId="{10AB9FE2-9012-46EF-B18A-C87D5526F6EE}" dt="2026-05-22T07:26:33.197" v="1917" actId="20577"/>
          <ac:spMkLst>
            <pc:docMk/>
            <pc:sldMk cId="3000266656" sldId="268"/>
            <ac:spMk id="3" creationId="{B3012976-4100-850D-C902-FC89B5DAA082}"/>
          </ac:spMkLst>
        </pc:spChg>
      </pc:sldChg>
      <pc:sldChg chg="modSp add mod">
        <pc:chgData name="Christopher Potter" userId="24ad2ef8db5e8a45" providerId="LiveId" clId="{10AB9FE2-9012-46EF-B18A-C87D5526F6EE}" dt="2026-05-22T07:26:46.200" v="1922" actId="6549"/>
        <pc:sldMkLst>
          <pc:docMk/>
          <pc:sldMk cId="1472087229" sldId="269"/>
        </pc:sldMkLst>
        <pc:spChg chg="mod">
          <ac:chgData name="Christopher Potter" userId="24ad2ef8db5e8a45" providerId="LiveId" clId="{10AB9FE2-9012-46EF-B18A-C87D5526F6EE}" dt="2026-05-21T09:16:24.620" v="476" actId="20577"/>
          <ac:spMkLst>
            <pc:docMk/>
            <pc:sldMk cId="1472087229" sldId="269"/>
            <ac:spMk id="2" creationId="{6167664E-9D97-BA6E-B06C-ECAAE9B562F1}"/>
          </ac:spMkLst>
        </pc:spChg>
        <pc:spChg chg="mod">
          <ac:chgData name="Christopher Potter" userId="24ad2ef8db5e8a45" providerId="LiveId" clId="{10AB9FE2-9012-46EF-B18A-C87D5526F6EE}" dt="2026-05-22T07:26:46.200" v="1922" actId="6549"/>
          <ac:spMkLst>
            <pc:docMk/>
            <pc:sldMk cId="1472087229" sldId="269"/>
            <ac:spMk id="3" creationId="{2EB0B976-2D7D-9099-9E88-8FE4D53744EC}"/>
          </ac:spMkLst>
        </pc:spChg>
      </pc:sldChg>
      <pc:sldChg chg="modSp add mod">
        <pc:chgData name="Christopher Potter" userId="24ad2ef8db5e8a45" providerId="LiveId" clId="{10AB9FE2-9012-46EF-B18A-C87D5526F6EE}" dt="2026-05-22T07:56:09.656" v="2090"/>
        <pc:sldMkLst>
          <pc:docMk/>
          <pc:sldMk cId="4082699787" sldId="270"/>
        </pc:sldMkLst>
        <pc:spChg chg="mod">
          <ac:chgData name="Christopher Potter" userId="24ad2ef8db5e8a45" providerId="LiveId" clId="{10AB9FE2-9012-46EF-B18A-C87D5526F6EE}" dt="2026-05-22T07:56:09.656" v="2090"/>
          <ac:spMkLst>
            <pc:docMk/>
            <pc:sldMk cId="4082699787" sldId="270"/>
            <ac:spMk id="2" creationId="{BA30D29C-4667-9DEC-01F0-8CA386F6DA5D}"/>
          </ac:spMkLst>
        </pc:spChg>
        <pc:spChg chg="mod">
          <ac:chgData name="Christopher Potter" userId="24ad2ef8db5e8a45" providerId="LiveId" clId="{10AB9FE2-9012-46EF-B18A-C87D5526F6EE}" dt="2026-05-22T07:27:24.362" v="1935" actId="1076"/>
          <ac:spMkLst>
            <pc:docMk/>
            <pc:sldMk cId="4082699787" sldId="270"/>
            <ac:spMk id="3" creationId="{F76F01F5-CBAE-7D9D-DDBD-280DC78E79BA}"/>
          </ac:spMkLst>
        </pc:spChg>
      </pc:sldChg>
      <pc:sldChg chg="modSp add mod">
        <pc:chgData name="Christopher Potter" userId="24ad2ef8db5e8a45" providerId="LiveId" clId="{10AB9FE2-9012-46EF-B18A-C87D5526F6EE}" dt="2026-05-22T07:56:27.122" v="2095" actId="403"/>
        <pc:sldMkLst>
          <pc:docMk/>
          <pc:sldMk cId="793708417" sldId="271"/>
        </pc:sldMkLst>
        <pc:spChg chg="mod">
          <ac:chgData name="Christopher Potter" userId="24ad2ef8db5e8a45" providerId="LiveId" clId="{10AB9FE2-9012-46EF-B18A-C87D5526F6EE}" dt="2026-05-22T07:56:27.122" v="2095" actId="403"/>
          <ac:spMkLst>
            <pc:docMk/>
            <pc:sldMk cId="793708417" sldId="271"/>
            <ac:spMk id="2" creationId="{F9670585-DCC0-BA4A-1FA0-F1AC16242D1A}"/>
          </ac:spMkLst>
        </pc:spChg>
        <pc:spChg chg="mod">
          <ac:chgData name="Christopher Potter" userId="24ad2ef8db5e8a45" providerId="LiveId" clId="{10AB9FE2-9012-46EF-B18A-C87D5526F6EE}" dt="2026-05-22T07:27:58.237" v="1959" actId="14100"/>
          <ac:spMkLst>
            <pc:docMk/>
            <pc:sldMk cId="793708417" sldId="271"/>
            <ac:spMk id="3" creationId="{78BEDF5E-53E5-54A3-85F6-92571211E40E}"/>
          </ac:spMkLst>
        </pc:spChg>
      </pc:sldChg>
      <pc:sldChg chg="modSp add mod">
        <pc:chgData name="Christopher Potter" userId="24ad2ef8db5e8a45" providerId="LiveId" clId="{10AB9FE2-9012-46EF-B18A-C87D5526F6EE}" dt="2026-05-22T07:33:54.286" v="1965" actId="6549"/>
        <pc:sldMkLst>
          <pc:docMk/>
          <pc:sldMk cId="3629146243" sldId="272"/>
        </pc:sldMkLst>
        <pc:spChg chg="mod">
          <ac:chgData name="Christopher Potter" userId="24ad2ef8db5e8a45" providerId="LiveId" clId="{10AB9FE2-9012-46EF-B18A-C87D5526F6EE}" dt="2026-05-22T07:33:49.765" v="1961" actId="20577"/>
          <ac:spMkLst>
            <pc:docMk/>
            <pc:sldMk cId="3629146243" sldId="272"/>
            <ac:spMk id="2" creationId="{FF7AE351-CD9A-FEDE-CE6F-B5E29599A9BA}"/>
          </ac:spMkLst>
        </pc:spChg>
        <pc:spChg chg="mod">
          <ac:chgData name="Christopher Potter" userId="24ad2ef8db5e8a45" providerId="LiveId" clId="{10AB9FE2-9012-46EF-B18A-C87D5526F6EE}" dt="2026-05-22T07:33:54.286" v="1965" actId="6549"/>
          <ac:spMkLst>
            <pc:docMk/>
            <pc:sldMk cId="3629146243" sldId="272"/>
            <ac:spMk id="3" creationId="{09D0C4CB-1FFB-250C-DD8D-D945644E64B6}"/>
          </ac:spMkLst>
        </pc:spChg>
      </pc:sldChg>
      <pc:sldChg chg="modSp add mod">
        <pc:chgData name="Christopher Potter" userId="24ad2ef8db5e8a45" providerId="LiveId" clId="{10AB9FE2-9012-46EF-B18A-C87D5526F6EE}" dt="2026-05-22T07:57:05.340" v="2104" actId="6549"/>
        <pc:sldMkLst>
          <pc:docMk/>
          <pc:sldMk cId="1629926992" sldId="273"/>
        </pc:sldMkLst>
        <pc:spChg chg="mod">
          <ac:chgData name="Christopher Potter" userId="24ad2ef8db5e8a45" providerId="LiveId" clId="{10AB9FE2-9012-46EF-B18A-C87D5526F6EE}" dt="2026-05-22T07:57:05.340" v="2104" actId="6549"/>
          <ac:spMkLst>
            <pc:docMk/>
            <pc:sldMk cId="1629926992" sldId="273"/>
            <ac:spMk id="2" creationId="{B52BAA72-CAD1-6797-C682-03EFD4BC6E6E}"/>
          </ac:spMkLst>
        </pc:spChg>
        <pc:spChg chg="mod">
          <ac:chgData name="Christopher Potter" userId="24ad2ef8db5e8a45" providerId="LiveId" clId="{10AB9FE2-9012-46EF-B18A-C87D5526F6EE}" dt="2026-05-22T07:36:01.737" v="1971" actId="20577"/>
          <ac:spMkLst>
            <pc:docMk/>
            <pc:sldMk cId="1629926992" sldId="273"/>
            <ac:spMk id="3" creationId="{D31E1FD4-0440-EF25-09B0-7335C1D487A4}"/>
          </ac:spMkLst>
        </pc:spChg>
      </pc:sldChg>
      <pc:sldChg chg="modSp add mod">
        <pc:chgData name="Christopher Potter" userId="24ad2ef8db5e8a45" providerId="LiveId" clId="{10AB9FE2-9012-46EF-B18A-C87D5526F6EE}" dt="2026-05-22T07:58:34.113" v="2113"/>
        <pc:sldMkLst>
          <pc:docMk/>
          <pc:sldMk cId="1714814731" sldId="274"/>
        </pc:sldMkLst>
        <pc:spChg chg="mod">
          <ac:chgData name="Christopher Potter" userId="24ad2ef8db5e8a45" providerId="LiveId" clId="{10AB9FE2-9012-46EF-B18A-C87D5526F6EE}" dt="2026-05-22T07:58:34.113" v="2113"/>
          <ac:spMkLst>
            <pc:docMk/>
            <pc:sldMk cId="1714814731" sldId="274"/>
            <ac:spMk id="2" creationId="{D9F81452-FD0C-6949-854D-45EED60F1869}"/>
          </ac:spMkLst>
        </pc:spChg>
        <pc:spChg chg="mod">
          <ac:chgData name="Christopher Potter" userId="24ad2ef8db5e8a45" providerId="LiveId" clId="{10AB9FE2-9012-46EF-B18A-C87D5526F6EE}" dt="2026-05-22T07:36:26.114" v="1981" actId="6549"/>
          <ac:spMkLst>
            <pc:docMk/>
            <pc:sldMk cId="1714814731" sldId="274"/>
            <ac:spMk id="3" creationId="{4E19C169-52B7-DC94-73FA-EBBA076EF800}"/>
          </ac:spMkLst>
        </pc:spChg>
      </pc:sldChg>
      <pc:sldChg chg="modSp add mod">
        <pc:chgData name="Christopher Potter" userId="24ad2ef8db5e8a45" providerId="LiveId" clId="{10AB9FE2-9012-46EF-B18A-C87D5526F6EE}" dt="2026-05-22T07:36:32.440" v="1989" actId="20577"/>
        <pc:sldMkLst>
          <pc:docMk/>
          <pc:sldMk cId="2881426105" sldId="275"/>
        </pc:sldMkLst>
        <pc:spChg chg="mod">
          <ac:chgData name="Christopher Potter" userId="24ad2ef8db5e8a45" providerId="LiveId" clId="{10AB9FE2-9012-46EF-B18A-C87D5526F6EE}" dt="2026-05-22T07:19:49.003" v="1095" actId="20577"/>
          <ac:spMkLst>
            <pc:docMk/>
            <pc:sldMk cId="2881426105" sldId="275"/>
            <ac:spMk id="2" creationId="{E2BD6A6B-54CC-1484-63CD-CE7A5403E9CC}"/>
          </ac:spMkLst>
        </pc:spChg>
        <pc:spChg chg="mod">
          <ac:chgData name="Christopher Potter" userId="24ad2ef8db5e8a45" providerId="LiveId" clId="{10AB9FE2-9012-46EF-B18A-C87D5526F6EE}" dt="2026-05-22T07:36:32.440" v="1989" actId="20577"/>
          <ac:spMkLst>
            <pc:docMk/>
            <pc:sldMk cId="2881426105" sldId="275"/>
            <ac:spMk id="3" creationId="{0A8E6618-D34E-2E52-609F-3CCF6C1EF7DC}"/>
          </ac:spMkLst>
        </pc:spChg>
      </pc:sldChg>
      <pc:sldChg chg="modSp add mod">
        <pc:chgData name="Christopher Potter" userId="24ad2ef8db5e8a45" providerId="LiveId" clId="{10AB9FE2-9012-46EF-B18A-C87D5526F6EE}" dt="2026-05-22T07:57:48.855" v="2110"/>
        <pc:sldMkLst>
          <pc:docMk/>
          <pc:sldMk cId="271007146" sldId="276"/>
        </pc:sldMkLst>
        <pc:spChg chg="mod">
          <ac:chgData name="Christopher Potter" userId="24ad2ef8db5e8a45" providerId="LiveId" clId="{10AB9FE2-9012-46EF-B18A-C87D5526F6EE}" dt="2026-05-22T07:57:48.855" v="2110"/>
          <ac:spMkLst>
            <pc:docMk/>
            <pc:sldMk cId="271007146" sldId="276"/>
            <ac:spMk id="2" creationId="{E54DF1B6-F594-BF28-FF35-296C0F14204C}"/>
          </ac:spMkLst>
        </pc:spChg>
        <pc:spChg chg="mod">
          <ac:chgData name="Christopher Potter" userId="24ad2ef8db5e8a45" providerId="LiveId" clId="{10AB9FE2-9012-46EF-B18A-C87D5526F6EE}" dt="2026-05-22T07:37:03.540" v="2000" actId="6549"/>
          <ac:spMkLst>
            <pc:docMk/>
            <pc:sldMk cId="271007146" sldId="276"/>
            <ac:spMk id="3" creationId="{AB08B35B-5BBB-7ED4-B5D3-62253077285A}"/>
          </ac:spMkLst>
        </pc:spChg>
      </pc:sldChg>
      <pc:sldChg chg="modSp add mod">
        <pc:chgData name="Christopher Potter" userId="24ad2ef8db5e8a45" providerId="LiveId" clId="{10AB9FE2-9012-46EF-B18A-C87D5526F6EE}" dt="2026-05-22T07:57:54.693" v="2111"/>
        <pc:sldMkLst>
          <pc:docMk/>
          <pc:sldMk cId="1885722498" sldId="277"/>
        </pc:sldMkLst>
        <pc:spChg chg="mod">
          <ac:chgData name="Christopher Potter" userId="24ad2ef8db5e8a45" providerId="LiveId" clId="{10AB9FE2-9012-46EF-B18A-C87D5526F6EE}" dt="2026-05-22T07:57:54.693" v="2111"/>
          <ac:spMkLst>
            <pc:docMk/>
            <pc:sldMk cId="1885722498" sldId="277"/>
            <ac:spMk id="2" creationId="{774D78F6-4484-45C4-9D70-3E8D2C49AD9B}"/>
          </ac:spMkLst>
        </pc:spChg>
        <pc:spChg chg="mod">
          <ac:chgData name="Christopher Potter" userId="24ad2ef8db5e8a45" providerId="LiveId" clId="{10AB9FE2-9012-46EF-B18A-C87D5526F6EE}" dt="2026-05-22T07:37:29.302" v="2009" actId="6549"/>
          <ac:spMkLst>
            <pc:docMk/>
            <pc:sldMk cId="1885722498" sldId="277"/>
            <ac:spMk id="3" creationId="{08BD5962-92C4-8E0E-1B86-6C7C636FAC1B}"/>
          </ac:spMkLst>
        </pc:spChg>
      </pc:sldChg>
      <pc:sldChg chg="modSp add mod">
        <pc:chgData name="Christopher Potter" userId="24ad2ef8db5e8a45" providerId="LiveId" clId="{10AB9FE2-9012-46EF-B18A-C87D5526F6EE}" dt="2026-05-22T07:58:21.260" v="2112"/>
        <pc:sldMkLst>
          <pc:docMk/>
          <pc:sldMk cId="2133691307" sldId="278"/>
        </pc:sldMkLst>
        <pc:spChg chg="mod">
          <ac:chgData name="Christopher Potter" userId="24ad2ef8db5e8a45" providerId="LiveId" clId="{10AB9FE2-9012-46EF-B18A-C87D5526F6EE}" dt="2026-05-22T07:58:21.260" v="2112"/>
          <ac:spMkLst>
            <pc:docMk/>
            <pc:sldMk cId="2133691307" sldId="278"/>
            <ac:spMk id="2" creationId="{95FB7D09-583C-0CBF-52DF-BE26EA8A23B0}"/>
          </ac:spMkLst>
        </pc:spChg>
        <pc:spChg chg="mod">
          <ac:chgData name="Christopher Potter" userId="24ad2ef8db5e8a45" providerId="LiveId" clId="{10AB9FE2-9012-46EF-B18A-C87D5526F6EE}" dt="2026-05-22T07:40:48.965" v="2033" actId="6549"/>
          <ac:spMkLst>
            <pc:docMk/>
            <pc:sldMk cId="2133691307" sldId="278"/>
            <ac:spMk id="3" creationId="{6CA3D586-1BFD-B5DB-ED96-0D042D6C237A}"/>
          </ac:spMkLst>
        </pc:spChg>
      </pc:sldChg>
      <pc:sldChg chg="modSp add mod">
        <pc:chgData name="Christopher Potter" userId="24ad2ef8db5e8a45" providerId="LiveId" clId="{10AB9FE2-9012-46EF-B18A-C87D5526F6EE}" dt="2026-05-22T07:58:53.960" v="2114"/>
        <pc:sldMkLst>
          <pc:docMk/>
          <pc:sldMk cId="2908285051" sldId="279"/>
        </pc:sldMkLst>
        <pc:spChg chg="mod">
          <ac:chgData name="Christopher Potter" userId="24ad2ef8db5e8a45" providerId="LiveId" clId="{10AB9FE2-9012-46EF-B18A-C87D5526F6EE}" dt="2026-05-22T07:58:53.960" v="2114"/>
          <ac:spMkLst>
            <pc:docMk/>
            <pc:sldMk cId="2908285051" sldId="279"/>
            <ac:spMk id="2" creationId="{126711F4-4124-EBC3-340C-1ADC3DDCA38E}"/>
          </ac:spMkLst>
        </pc:spChg>
        <pc:spChg chg="mod">
          <ac:chgData name="Christopher Potter" userId="24ad2ef8db5e8a45" providerId="LiveId" clId="{10AB9FE2-9012-46EF-B18A-C87D5526F6EE}" dt="2026-05-22T07:41:16.574" v="2053" actId="6549"/>
          <ac:spMkLst>
            <pc:docMk/>
            <pc:sldMk cId="2908285051" sldId="279"/>
            <ac:spMk id="3" creationId="{A797FB74-5562-6EA2-1706-E234AB3BE867}"/>
          </ac:spMkLst>
        </pc:spChg>
      </pc:sldChg>
      <pc:sldChg chg="modSp add mod">
        <pc:chgData name="Christopher Potter" userId="24ad2ef8db5e8a45" providerId="LiveId" clId="{10AB9FE2-9012-46EF-B18A-C87D5526F6EE}" dt="2026-05-22T07:59:05.774" v="2116"/>
        <pc:sldMkLst>
          <pc:docMk/>
          <pc:sldMk cId="3295357258" sldId="280"/>
        </pc:sldMkLst>
        <pc:spChg chg="mod">
          <ac:chgData name="Christopher Potter" userId="24ad2ef8db5e8a45" providerId="LiveId" clId="{10AB9FE2-9012-46EF-B18A-C87D5526F6EE}" dt="2026-05-22T07:59:05.774" v="2116"/>
          <ac:spMkLst>
            <pc:docMk/>
            <pc:sldMk cId="3295357258" sldId="280"/>
            <ac:spMk id="2" creationId="{537127E4-FCE1-D322-B172-CB0C872DD296}"/>
          </ac:spMkLst>
        </pc:spChg>
        <pc:spChg chg="mod">
          <ac:chgData name="Christopher Potter" userId="24ad2ef8db5e8a45" providerId="LiveId" clId="{10AB9FE2-9012-46EF-B18A-C87D5526F6EE}" dt="2026-05-22T07:41:43.086" v="2061" actId="6549"/>
          <ac:spMkLst>
            <pc:docMk/>
            <pc:sldMk cId="3295357258" sldId="280"/>
            <ac:spMk id="3" creationId="{22BC9E53-7515-0217-E465-A47A4EC50926}"/>
          </ac:spMkLst>
        </pc:spChg>
      </pc:sldChg>
      <pc:sldChg chg="modSp add mod">
        <pc:chgData name="Christopher Potter" userId="24ad2ef8db5e8a45" providerId="LiveId" clId="{10AB9FE2-9012-46EF-B18A-C87D5526F6EE}" dt="2026-05-22T07:59:12.454" v="2117"/>
        <pc:sldMkLst>
          <pc:docMk/>
          <pc:sldMk cId="671315858" sldId="281"/>
        </pc:sldMkLst>
        <pc:spChg chg="mod">
          <ac:chgData name="Christopher Potter" userId="24ad2ef8db5e8a45" providerId="LiveId" clId="{10AB9FE2-9012-46EF-B18A-C87D5526F6EE}" dt="2026-05-22T07:59:12.454" v="2117"/>
          <ac:spMkLst>
            <pc:docMk/>
            <pc:sldMk cId="671315858" sldId="281"/>
            <ac:spMk id="2" creationId="{7C8326EB-DB5C-5761-3855-2B0FEE21ECC0}"/>
          </ac:spMkLst>
        </pc:spChg>
        <pc:spChg chg="mod">
          <ac:chgData name="Christopher Potter" userId="24ad2ef8db5e8a45" providerId="LiveId" clId="{10AB9FE2-9012-46EF-B18A-C87D5526F6EE}" dt="2026-05-22T07:42:01.736" v="2069" actId="20577"/>
          <ac:spMkLst>
            <pc:docMk/>
            <pc:sldMk cId="671315858" sldId="281"/>
            <ac:spMk id="3" creationId="{A03B19C9-9654-CBAE-D729-F8ED7DB145F0}"/>
          </ac:spMkLst>
        </pc:spChg>
      </pc:sldChg>
      <pc:sldChg chg="modSp add mod">
        <pc:chgData name="Christopher Potter" userId="24ad2ef8db5e8a45" providerId="LiveId" clId="{10AB9FE2-9012-46EF-B18A-C87D5526F6EE}" dt="2026-05-22T07:59:23.732" v="2118"/>
        <pc:sldMkLst>
          <pc:docMk/>
          <pc:sldMk cId="1532887614" sldId="282"/>
        </pc:sldMkLst>
        <pc:spChg chg="mod">
          <ac:chgData name="Christopher Potter" userId="24ad2ef8db5e8a45" providerId="LiveId" clId="{10AB9FE2-9012-46EF-B18A-C87D5526F6EE}" dt="2026-05-22T07:59:23.732" v="2118"/>
          <ac:spMkLst>
            <pc:docMk/>
            <pc:sldMk cId="1532887614" sldId="282"/>
            <ac:spMk id="2" creationId="{F5665FD5-7121-17C6-45BC-A89D8CDE1711}"/>
          </ac:spMkLst>
        </pc:spChg>
        <pc:spChg chg="mod">
          <ac:chgData name="Christopher Potter" userId="24ad2ef8db5e8a45" providerId="LiveId" clId="{10AB9FE2-9012-46EF-B18A-C87D5526F6EE}" dt="2026-05-22T07:42:19.203" v="2076" actId="6549"/>
          <ac:spMkLst>
            <pc:docMk/>
            <pc:sldMk cId="1532887614" sldId="282"/>
            <ac:spMk id="3" creationId="{52A8EADC-9E56-46DB-6687-3BDCCF4B1E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21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BCF5-95C0-1FE1-636B-F8AD476AC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670585-DCC0-BA4A-1FA0-F1AC16242D1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car travels 30 km at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4400" dirty="0"/>
                  <a:t>, and then 40 km at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80 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Find the total time – give your answer in hour and minutes.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670585-DCC0-BA4A-1FA0-F1AC16242D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BEDF5E-53E5-54A3-85F6-92571211E40E}"/>
                  </a:ext>
                </a:extLst>
              </p:cNvPr>
              <p:cNvSpPr/>
              <p:nvPr/>
            </p:nvSpPr>
            <p:spPr>
              <a:xfrm>
                <a:off x="2040878" y="4702630"/>
                <a:ext cx="5845216" cy="199328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h𝑜𝑢𝑟</m:t>
                      </m:r>
                    </m:oMath>
                  </m:oMathPara>
                </a14:m>
                <a:endParaRPr lang="en-GB" sz="6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sz="12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BEDF5E-53E5-54A3-85F6-92571211E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4702630"/>
                <a:ext cx="5845216" cy="19932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7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AAAD8-BE5C-7418-D237-9311C634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AE351-CD9A-FEDE-CE6F-B5E29599A9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bus travels for 18 minutes at a speed of 30 km/h, then 30 minutes at 40 km/h.</a:t>
            </a:r>
          </a:p>
          <a:p>
            <a:r>
              <a:rPr lang="en-GB" sz="4000" dirty="0"/>
              <a:t>Find the total distance covered.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D0C4CB-1FFB-250C-DD8D-D945644E64B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D0C4CB-1FFB-250C-DD8D-D945644E6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1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68383-721D-3143-17C8-5B4C3B2BD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BAA72-CAD1-6797-C682-03EFD4BC6E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A cyclist rides 30 km in one hour, then</a:t>
            </a:r>
          </a:p>
          <a:p>
            <a:r>
              <a:rPr lang="en-GB" sz="4400" dirty="0"/>
              <a:t>10 km in 30 minutes.</a:t>
            </a:r>
          </a:p>
          <a:p>
            <a:r>
              <a:rPr lang="en-GB" sz="4400" dirty="0"/>
              <a:t>Calculate the average speed, give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1E1FD4-0440-EF25-09B0-7335C1D487A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26.7 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1E1FD4-0440-EF25-09B0-7335C1D48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9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64ECD-E9ED-4EC2-7630-69738423C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F81452-FD0C-6949-854D-45EED60F186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car’s average speed is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48 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𝑚𝑝h</m:t>
                    </m:r>
                  </m:oMath>
                </a14:m>
                <a:r>
                  <a:rPr lang="en-GB" sz="4400" dirty="0"/>
                  <a:t> for</a:t>
                </a:r>
              </a:p>
              <a:p>
                <a:r>
                  <a:rPr lang="en-GB" sz="4400" dirty="0"/>
                  <a:t>2 hours 30 minutes.</a:t>
                </a:r>
              </a:p>
              <a:p>
                <a:r>
                  <a:rPr lang="en-GB" sz="4400" dirty="0"/>
                  <a:t>How far does the car travel?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F81452-FD0C-6949-854D-45EED60F1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19C169-52B7-DC94-73FA-EBBA076EF80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𝑚𝑖𝑙𝑒𝑠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E19C169-52B7-DC94-73FA-EBBA076EF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8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38F66-FDB7-2865-C61E-DBB52273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BD6A6B-54CC-1484-63CD-CE7A5403E9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4000" dirty="0"/>
              <a:t>Who is faster: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Runner A: 400 m in 80 seconds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Runner B: 1 km in 4 min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8E6618-D34E-2E52-609F-3CCF6C1EF7D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𝑅𝑢𝑛𝑛𝑒𝑟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8E6618-D34E-2E52-609F-3CCF6C1EF7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4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EDD2D-30CE-C496-29C3-086E446C3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4DF1B6-F594-BF28-FF35-296C0F14204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Two cars travel 100 km.</a:t>
                </a:r>
              </a:p>
              <a:p>
                <a:r>
                  <a:rPr lang="en-GB" sz="4000" dirty="0"/>
                  <a:t>Car A @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80 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</a:p>
              <a:p>
                <a:r>
                  <a:rPr lang="en-GB" sz="4000" dirty="0"/>
                  <a:t>Car B @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4000" dirty="0"/>
              </a:p>
              <a:p>
                <a:r>
                  <a:rPr lang="en-GB" sz="4000" dirty="0"/>
                  <a:t>How many minutes earlier does Car A arrive?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4DF1B6-F594-BF28-FF35-296C0F142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 r="-16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08B35B-5BBB-7ED4-B5D3-62253077285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08B35B-5BBB-7ED4-B5D3-622530772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AF115-7A59-3D1A-E36C-466DEACA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D78F6-4484-45C4-9D70-3E8D2C49AD9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lorry travels at an average speed of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56 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𝑚𝑝h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dirty="0"/>
                  <a:t>for one hour and forty-five minutes.</a:t>
                </a:r>
              </a:p>
              <a:p>
                <a:r>
                  <a:rPr lang="en-GB" sz="4000" dirty="0"/>
                  <a:t>How far does it travel?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D78F6-4484-45C4-9D70-3E8D2C49A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BD5962-92C4-8E0E-1B86-6C7C636FAC1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98 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𝑚𝑖𝑙𝑒𝑠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BD5962-92C4-8E0E-1B86-6C7C636FA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7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9A0F-1669-702F-8816-3CA45443A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5FB7D09-583C-0CBF-52DF-BE26EA8A23B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swimmer swims for 16 minutes and completes 24 full lengths of a 50 m pool.</a:t>
                </a:r>
              </a:p>
              <a:p>
                <a:r>
                  <a:rPr lang="en-GB" sz="4000" dirty="0"/>
                  <a:t>What was the average speed in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5FB7D09-583C-0CBF-52DF-BE26EA8A2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A3D586-1BFD-B5DB-ED96-0D042D6C237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A3D586-1BFD-B5DB-ED96-0D042D6C2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6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D5C92-1810-CABD-CAE9-380F9B6C7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6711F4-4124-EBC3-340C-1ADC3DDCA38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plane flies 850 km at an average speed of 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212.5 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How long did this section of the flight take?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6711F4-4124-EBC3-340C-1ADC3DDCA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 r="-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97FB74-5562-6EA2-1706-E234AB3BE86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97FB74-5562-6EA2-1706-E234AB3BE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2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D211F-37A9-C55F-EFBA-B8339EC1E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7127E4-FCE1-D322-B172-CB0C872DD29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Convert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4000" dirty="0"/>
                  <a:t> to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7127E4-FCE1-D322-B172-CB0C872DD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2BC9E53-7515-0217-E465-A47A4EC5092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2BC9E53-7515-0217-E465-A47A4EC50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3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car travels at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000" dirty="0"/>
                  <a:t>for 2 hours.</a:t>
                </a:r>
              </a:p>
              <a:p>
                <a:r>
                  <a:rPr lang="en-GB" sz="4000" dirty="0"/>
                  <a:t>Find the distance travelled.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8E5FEE-65D7-92A4-DEBB-D8C45EE479C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8E5FEE-65D7-92A4-DEBB-D8C45EE47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C5710-93F0-5E21-C8B5-ED1B76B3D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8326EB-DB5C-5761-3855-2B0FEE21ECC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sprinter runs at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9.5 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4000" dirty="0"/>
                  <a:t> for 11 seconds.</a:t>
                </a:r>
              </a:p>
              <a:p>
                <a:r>
                  <a:rPr lang="en-GB" sz="4000" dirty="0"/>
                  <a:t>How far do they travel?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C8326EB-DB5C-5761-3855-2B0FEE21E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3B19C9-9654-CBAE-D729-F8ED7DB145F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104.5 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3B19C9-9654-CBAE-D729-F8ED7DB14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3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78914-5765-79BE-9384-52AFFC366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665FD5-7121-17C6-45BC-A89D8CDE171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train accelerates to a constant speed of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4000" dirty="0"/>
                  <a:t> and maintains it for three minutes.</a:t>
                </a:r>
              </a:p>
              <a:p>
                <a:r>
                  <a:rPr lang="en-GB" sz="4000" dirty="0"/>
                  <a:t>Find the distance in km travelled at constant speed.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5665FD5-7121-17C6-45BC-A89D8CDE17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A8EADC-9E56-46DB-6687-3BDCCF4B1E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2A8EADC-9E56-46DB-6687-3BDCCF4B1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8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594F5-5AAF-627C-A77F-888FE9EB6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396EFB-7C0A-FF61-5364-2E624178B7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cyclist covers 45 km in 3 hours.</a:t>
            </a:r>
          </a:p>
          <a:p>
            <a:r>
              <a:rPr lang="en-GB" sz="4000" dirty="0"/>
              <a:t>Work out the speed.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75A7FE-77DA-FCD0-CB1B-C559A3D1E9F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75A7FE-77DA-FCD0-CB1B-C559A3D1E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7B818-6F5D-DA5F-5AE8-E4984518D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C2D90-33C1-F284-67DF-116F5A56304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train travels 180 km at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90 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How long does the journey take?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C2D90-33C1-F284-67DF-116F5A5630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D0C44A-6A58-7B97-BD89-45D0AC04911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D0C44A-6A58-7B97-BD89-45D0AC049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3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187E-ACAF-C6ED-CCAF-EC4D9395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83CCFF-9A66-CDEB-293B-A72A888EBDA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Convert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4000" dirty="0"/>
                  <a:t> into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783CCFF-9A66-CDEB-293B-A72A888EB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77B64B2-C375-671B-5276-5A395B0721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77B64B2-C375-671B-5276-5A395B072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0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0095-70CA-3A6F-BFEA-0ACA02BB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C12B31-BAC7-3544-5FF2-EC98F32FB6B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Convert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GB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4000" dirty="0"/>
                  <a:t> to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C12B31-BAC7-3544-5FF2-EC98F32FB6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E56750-F1F0-A430-E028-515FE073C9C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E56750-F1F0-A430-E028-515FE073C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1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7571F-D324-F8ED-F68E-B145ECDEB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C88350-3DB0-8F33-14CF-C6DBF53BF47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runner moves at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4000" dirty="0"/>
                  <a:t> for 12 minutes.</a:t>
                </a:r>
              </a:p>
              <a:p>
                <a:r>
                  <a:rPr lang="en-GB" sz="4000" dirty="0"/>
                  <a:t>Find the distance.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C88350-3DB0-8F33-14CF-C6DBF53BF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012976-4100-850D-C902-FC89B5DAA08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2880 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012976-4100-850D-C902-FC89B5DAA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2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C3342-282E-5465-ECFA-348506CD7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67664E-9D97-BA6E-B06C-ECAAE9B562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A drone travels 900 m in 45 seconds.</a:t>
            </a:r>
          </a:p>
          <a:p>
            <a:r>
              <a:rPr lang="en-GB" sz="4000" dirty="0"/>
              <a:t>Calculate the speed.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B0B976-2D7D-9099-9E88-8FE4D53744E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EB0B976-2D7D-9099-9E88-8FE4D5374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0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2DCAC-2359-9B87-2C5E-63930F255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30D29C-4667-9DEC-01F0-8CA386F6DA5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boat travels 14 km at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7 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Find the travel time in minutes.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30D29C-4667-9DEC-01F0-8CA386F6D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6F01F5-CBAE-7D9D-DDBD-280DC78E79BA}"/>
                  </a:ext>
                </a:extLst>
              </p:cNvPr>
              <p:cNvSpPr/>
              <p:nvPr/>
            </p:nvSpPr>
            <p:spPr>
              <a:xfrm>
                <a:off x="1967609" y="5122898"/>
                <a:ext cx="6362893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33.3 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6F01F5-CBAE-7D9D-DDBD-280DC78E7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09" y="5122898"/>
                <a:ext cx="6362893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6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1381</TotalTime>
  <Words>469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Speed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2026-05-21T08:58:29Z</dcterms:created>
  <dcterms:modified xsi:type="dcterms:W3CDTF">2026-05-22T07:59:30Z</dcterms:modified>
</cp:coreProperties>
</file>