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5-19T09:02:46.974" v="388" actId="6549"/>
      <pc:docMkLst>
        <pc:docMk/>
      </pc:docMkLst>
      <pc:sldChg chg="modSp mod">
        <pc:chgData name="Christopher Potter" userId="24ad2ef8db5e8a45" providerId="LiveId" clId="{10AB9FE2-9012-46EF-B18A-C87D5526F6EE}" dt="2026-05-19T08:42:51.275" v="35" actId="20577"/>
        <pc:sldMkLst>
          <pc:docMk/>
          <pc:sldMk cId="3151762556" sldId="264"/>
        </pc:sldMkLst>
        <pc:spChg chg="mod">
          <ac:chgData name="Christopher Potter" userId="24ad2ef8db5e8a45" providerId="LiveId" clId="{10AB9FE2-9012-46EF-B18A-C87D5526F6EE}" dt="2026-05-19T08:42:34.957" v="11" actId="20577"/>
          <ac:spMkLst>
            <pc:docMk/>
            <pc:sldMk cId="3151762556" sldId="264"/>
            <ac:spMk id="2" creationId="{D01BD4B9-0E7B-E469-4B20-943FC73B453D}"/>
          </ac:spMkLst>
        </pc:spChg>
        <pc:spChg chg="mod">
          <ac:chgData name="Christopher Potter" userId="24ad2ef8db5e8a45" providerId="LiveId" clId="{10AB9FE2-9012-46EF-B18A-C87D5526F6EE}" dt="2026-05-19T08:42:51.275" v="35" actId="20577"/>
          <ac:spMkLst>
            <pc:docMk/>
            <pc:sldMk cId="3151762556" sldId="264"/>
            <ac:spMk id="3" creationId="{EBD337EE-DE9C-FDCE-A099-3155BC2879EB}"/>
          </ac:spMkLst>
        </pc:spChg>
        <pc:spChg chg="mod">
          <ac:chgData name="Christopher Potter" userId="24ad2ef8db5e8a45" providerId="LiveId" clId="{10AB9FE2-9012-46EF-B18A-C87D5526F6EE}" dt="2026-05-19T08:42:47.376" v="33" actId="20577"/>
          <ac:spMkLst>
            <pc:docMk/>
            <pc:sldMk cId="3151762556" sldId="264"/>
            <ac:spMk id="6" creationId="{EE90857D-95F8-BB63-B175-794A13F43156}"/>
          </ac:spMkLst>
        </pc:spChg>
      </pc:sldChg>
      <pc:sldChg chg="modSp add">
        <pc:chgData name="Christopher Potter" userId="24ad2ef8db5e8a45" providerId="LiveId" clId="{10AB9FE2-9012-46EF-B18A-C87D5526F6EE}" dt="2026-05-19T08:43:19.483" v="65" actId="20577"/>
        <pc:sldMkLst>
          <pc:docMk/>
          <pc:sldMk cId="1917588384" sldId="265"/>
        </pc:sldMkLst>
        <pc:spChg chg="mod">
          <ac:chgData name="Christopher Potter" userId="24ad2ef8db5e8a45" providerId="LiveId" clId="{10AB9FE2-9012-46EF-B18A-C87D5526F6EE}" dt="2026-05-19T08:43:11.749" v="59" actId="6549"/>
          <ac:spMkLst>
            <pc:docMk/>
            <pc:sldMk cId="1917588384" sldId="265"/>
            <ac:spMk id="2" creationId="{60C8D2A5-7A90-963A-D60A-2AEB52FF8540}"/>
          </ac:spMkLst>
        </pc:spChg>
        <pc:spChg chg="mod">
          <ac:chgData name="Christopher Potter" userId="24ad2ef8db5e8a45" providerId="LiveId" clId="{10AB9FE2-9012-46EF-B18A-C87D5526F6EE}" dt="2026-05-19T08:43:19.483" v="65" actId="20577"/>
          <ac:spMkLst>
            <pc:docMk/>
            <pc:sldMk cId="1917588384" sldId="265"/>
            <ac:spMk id="3" creationId="{42E8042B-D662-21C1-0FFF-06F9F9ABA002}"/>
          </ac:spMkLst>
        </pc:spChg>
        <pc:spChg chg="mod">
          <ac:chgData name="Christopher Potter" userId="24ad2ef8db5e8a45" providerId="LiveId" clId="{10AB9FE2-9012-46EF-B18A-C87D5526F6EE}" dt="2026-05-19T08:43:16.241" v="63" actId="6549"/>
          <ac:spMkLst>
            <pc:docMk/>
            <pc:sldMk cId="1917588384" sldId="265"/>
            <ac:spMk id="6" creationId="{6CC25EE2-9354-03FA-3B14-0861222475ED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3973957957" sldId="265"/>
        </pc:sldMkLst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1470303835" sldId="266"/>
        </pc:sldMkLst>
      </pc:sldChg>
      <pc:sldChg chg="modSp add">
        <pc:chgData name="Christopher Potter" userId="24ad2ef8db5e8a45" providerId="LiveId" clId="{10AB9FE2-9012-46EF-B18A-C87D5526F6EE}" dt="2026-05-19T08:43:34.112" v="72" actId="20577"/>
        <pc:sldMkLst>
          <pc:docMk/>
          <pc:sldMk cId="2959754343" sldId="266"/>
        </pc:sldMkLst>
        <pc:spChg chg="mod">
          <ac:chgData name="Christopher Potter" userId="24ad2ef8db5e8a45" providerId="LiveId" clId="{10AB9FE2-9012-46EF-B18A-C87D5526F6EE}" dt="2026-05-19T08:43:26.622" v="69" actId="6549"/>
          <ac:spMkLst>
            <pc:docMk/>
            <pc:sldMk cId="2959754343" sldId="266"/>
            <ac:spMk id="2" creationId="{BDE808A6-F713-8C99-C8D7-862F5C1C4342}"/>
          </ac:spMkLst>
        </pc:spChg>
        <pc:spChg chg="mod">
          <ac:chgData name="Christopher Potter" userId="24ad2ef8db5e8a45" providerId="LiveId" clId="{10AB9FE2-9012-46EF-B18A-C87D5526F6EE}" dt="2026-05-19T08:43:34.112" v="72" actId="20577"/>
          <ac:spMkLst>
            <pc:docMk/>
            <pc:sldMk cId="2959754343" sldId="266"/>
            <ac:spMk id="3" creationId="{408EEBE5-063D-5EF8-610F-057C9EFAA1DC}"/>
          </ac:spMkLst>
        </pc:spChg>
        <pc:spChg chg="mod">
          <ac:chgData name="Christopher Potter" userId="24ad2ef8db5e8a45" providerId="LiveId" clId="{10AB9FE2-9012-46EF-B18A-C87D5526F6EE}" dt="2026-05-19T08:43:31.195" v="71" actId="20577"/>
          <ac:spMkLst>
            <pc:docMk/>
            <pc:sldMk cId="2959754343" sldId="266"/>
            <ac:spMk id="6" creationId="{AE15156C-5394-152C-2881-1616E2C8ED3A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831671935" sldId="267"/>
        </pc:sldMkLst>
      </pc:sldChg>
      <pc:sldChg chg="modSp add">
        <pc:chgData name="Christopher Potter" userId="24ad2ef8db5e8a45" providerId="LiveId" clId="{10AB9FE2-9012-46EF-B18A-C87D5526F6EE}" dt="2026-05-19T08:43:59.908" v="84" actId="20577"/>
        <pc:sldMkLst>
          <pc:docMk/>
          <pc:sldMk cId="2149202657" sldId="267"/>
        </pc:sldMkLst>
        <pc:spChg chg="mod">
          <ac:chgData name="Christopher Potter" userId="24ad2ef8db5e8a45" providerId="LiveId" clId="{10AB9FE2-9012-46EF-B18A-C87D5526F6EE}" dt="2026-05-19T08:43:42.458" v="77" actId="6549"/>
          <ac:spMkLst>
            <pc:docMk/>
            <pc:sldMk cId="2149202657" sldId="267"/>
            <ac:spMk id="2" creationId="{AE7EF03D-1655-F100-E087-FB8354454775}"/>
          </ac:spMkLst>
        </pc:spChg>
        <pc:spChg chg="mod">
          <ac:chgData name="Christopher Potter" userId="24ad2ef8db5e8a45" providerId="LiveId" clId="{10AB9FE2-9012-46EF-B18A-C87D5526F6EE}" dt="2026-05-19T08:43:59.908" v="84" actId="20577"/>
          <ac:spMkLst>
            <pc:docMk/>
            <pc:sldMk cId="2149202657" sldId="267"/>
            <ac:spMk id="3" creationId="{9E8B6F44-1666-E175-8209-6AE2EED1FFB4}"/>
          </ac:spMkLst>
        </pc:spChg>
        <pc:spChg chg="mod">
          <ac:chgData name="Christopher Potter" userId="24ad2ef8db5e8a45" providerId="LiveId" clId="{10AB9FE2-9012-46EF-B18A-C87D5526F6EE}" dt="2026-05-19T08:43:56.552" v="82" actId="6549"/>
          <ac:spMkLst>
            <pc:docMk/>
            <pc:sldMk cId="2149202657" sldId="267"/>
            <ac:spMk id="6" creationId="{7A59E62A-888E-2EB0-DFC6-479D32C60B97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430583577" sldId="268"/>
        </pc:sldMkLst>
      </pc:sldChg>
      <pc:sldChg chg="modSp add">
        <pc:chgData name="Christopher Potter" userId="24ad2ef8db5e8a45" providerId="LiveId" clId="{10AB9FE2-9012-46EF-B18A-C87D5526F6EE}" dt="2026-05-19T08:44:28.618" v="97" actId="20577"/>
        <pc:sldMkLst>
          <pc:docMk/>
          <pc:sldMk cId="2015008206" sldId="268"/>
        </pc:sldMkLst>
        <pc:spChg chg="mod">
          <ac:chgData name="Christopher Potter" userId="24ad2ef8db5e8a45" providerId="LiveId" clId="{10AB9FE2-9012-46EF-B18A-C87D5526F6EE}" dt="2026-05-19T08:44:17.177" v="89" actId="6549"/>
          <ac:spMkLst>
            <pc:docMk/>
            <pc:sldMk cId="2015008206" sldId="268"/>
            <ac:spMk id="2" creationId="{2C8BC12C-B8CA-A788-B590-B74CF9CA16EE}"/>
          </ac:spMkLst>
        </pc:spChg>
        <pc:spChg chg="mod">
          <ac:chgData name="Christopher Potter" userId="24ad2ef8db5e8a45" providerId="LiveId" clId="{10AB9FE2-9012-46EF-B18A-C87D5526F6EE}" dt="2026-05-19T08:44:28.618" v="97" actId="20577"/>
          <ac:spMkLst>
            <pc:docMk/>
            <pc:sldMk cId="2015008206" sldId="268"/>
            <ac:spMk id="3" creationId="{028CF2A0-C6C0-1D75-E9F7-8E6D41286E9C}"/>
          </ac:spMkLst>
        </pc:spChg>
        <pc:spChg chg="mod">
          <ac:chgData name="Christopher Potter" userId="24ad2ef8db5e8a45" providerId="LiveId" clId="{10AB9FE2-9012-46EF-B18A-C87D5526F6EE}" dt="2026-05-19T08:44:25.184" v="95" actId="6549"/>
          <ac:spMkLst>
            <pc:docMk/>
            <pc:sldMk cId="2015008206" sldId="268"/>
            <ac:spMk id="6" creationId="{13558FE9-1759-E963-EA61-30E92F231286}"/>
          </ac:spMkLst>
        </pc:spChg>
      </pc:sldChg>
      <pc:sldChg chg="modSp add">
        <pc:chgData name="Christopher Potter" userId="24ad2ef8db5e8a45" providerId="LiveId" clId="{10AB9FE2-9012-46EF-B18A-C87D5526F6EE}" dt="2026-05-19T08:44:44.498" v="106" actId="20577"/>
        <pc:sldMkLst>
          <pc:docMk/>
          <pc:sldMk cId="1387767298" sldId="269"/>
        </pc:sldMkLst>
        <pc:spChg chg="mod">
          <ac:chgData name="Christopher Potter" userId="24ad2ef8db5e8a45" providerId="LiveId" clId="{10AB9FE2-9012-46EF-B18A-C87D5526F6EE}" dt="2026-05-19T08:44:36.048" v="101" actId="6549"/>
          <ac:spMkLst>
            <pc:docMk/>
            <pc:sldMk cId="1387767298" sldId="269"/>
            <ac:spMk id="2" creationId="{9BDDF865-05BE-40A2-612A-5386321BDFD1}"/>
          </ac:spMkLst>
        </pc:spChg>
        <pc:spChg chg="mod">
          <ac:chgData name="Christopher Potter" userId="24ad2ef8db5e8a45" providerId="LiveId" clId="{10AB9FE2-9012-46EF-B18A-C87D5526F6EE}" dt="2026-05-19T08:44:44.498" v="106" actId="20577"/>
          <ac:spMkLst>
            <pc:docMk/>
            <pc:sldMk cId="1387767298" sldId="269"/>
            <ac:spMk id="3" creationId="{05570C8D-C83E-3217-1494-C5B9AAAC695D}"/>
          </ac:spMkLst>
        </pc:spChg>
        <pc:spChg chg="mod">
          <ac:chgData name="Christopher Potter" userId="24ad2ef8db5e8a45" providerId="LiveId" clId="{10AB9FE2-9012-46EF-B18A-C87D5526F6EE}" dt="2026-05-19T08:44:41.118" v="105" actId="20577"/>
          <ac:spMkLst>
            <pc:docMk/>
            <pc:sldMk cId="1387767298" sldId="269"/>
            <ac:spMk id="6" creationId="{DF4FD03E-016E-2EE0-EE90-95404DF7CBAD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3553454333" sldId="269"/>
        </pc:sldMkLst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1526420617" sldId="270"/>
        </pc:sldMkLst>
      </pc:sldChg>
      <pc:sldChg chg="modSp add">
        <pc:chgData name="Christopher Potter" userId="24ad2ef8db5e8a45" providerId="LiveId" clId="{10AB9FE2-9012-46EF-B18A-C87D5526F6EE}" dt="2026-05-19T08:50:07.814" v="117" actId="6549"/>
        <pc:sldMkLst>
          <pc:docMk/>
          <pc:sldMk cId="2471809325" sldId="270"/>
        </pc:sldMkLst>
        <pc:spChg chg="mod">
          <ac:chgData name="Christopher Potter" userId="24ad2ef8db5e8a45" providerId="LiveId" clId="{10AB9FE2-9012-46EF-B18A-C87D5526F6EE}" dt="2026-05-19T08:49:46.380" v="110" actId="6549"/>
          <ac:spMkLst>
            <pc:docMk/>
            <pc:sldMk cId="2471809325" sldId="270"/>
            <ac:spMk id="2" creationId="{0C21EE30-A97A-AAE6-D881-D3F383F0CE7B}"/>
          </ac:spMkLst>
        </pc:spChg>
        <pc:spChg chg="mod">
          <ac:chgData name="Christopher Potter" userId="24ad2ef8db5e8a45" providerId="LiveId" clId="{10AB9FE2-9012-46EF-B18A-C87D5526F6EE}" dt="2026-05-19T08:50:07.814" v="117" actId="6549"/>
          <ac:spMkLst>
            <pc:docMk/>
            <pc:sldMk cId="2471809325" sldId="270"/>
            <ac:spMk id="3" creationId="{A9D94A6A-E2EB-CDE7-89B1-A5E7D4E1B533}"/>
          </ac:spMkLst>
        </pc:spChg>
        <pc:spChg chg="mod">
          <ac:chgData name="Christopher Potter" userId="24ad2ef8db5e8a45" providerId="LiveId" clId="{10AB9FE2-9012-46EF-B18A-C87D5526F6EE}" dt="2026-05-19T08:50:05.300" v="115" actId="6549"/>
          <ac:spMkLst>
            <pc:docMk/>
            <pc:sldMk cId="2471809325" sldId="270"/>
            <ac:spMk id="6" creationId="{75150B62-2079-5936-D944-A02F446543E7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2414179956" sldId="271"/>
        </pc:sldMkLst>
      </pc:sldChg>
      <pc:sldChg chg="modSp add">
        <pc:chgData name="Christopher Potter" userId="24ad2ef8db5e8a45" providerId="LiveId" clId="{10AB9FE2-9012-46EF-B18A-C87D5526F6EE}" dt="2026-05-19T08:50:37.852" v="126" actId="6549"/>
        <pc:sldMkLst>
          <pc:docMk/>
          <pc:sldMk cId="2464483727" sldId="271"/>
        </pc:sldMkLst>
        <pc:spChg chg="mod">
          <ac:chgData name="Christopher Potter" userId="24ad2ef8db5e8a45" providerId="LiveId" clId="{10AB9FE2-9012-46EF-B18A-C87D5526F6EE}" dt="2026-05-19T08:50:29.400" v="123" actId="6549"/>
          <ac:spMkLst>
            <pc:docMk/>
            <pc:sldMk cId="2464483727" sldId="271"/>
            <ac:spMk id="2" creationId="{59AEF8CB-2C9E-9602-CB42-35EE1B3BCDBE}"/>
          </ac:spMkLst>
        </pc:spChg>
        <pc:spChg chg="mod">
          <ac:chgData name="Christopher Potter" userId="24ad2ef8db5e8a45" providerId="LiveId" clId="{10AB9FE2-9012-46EF-B18A-C87D5526F6EE}" dt="2026-05-19T08:50:37.852" v="126" actId="6549"/>
          <ac:spMkLst>
            <pc:docMk/>
            <pc:sldMk cId="2464483727" sldId="271"/>
            <ac:spMk id="3" creationId="{C7BE62EF-3E88-185E-EC83-3C743A40124B}"/>
          </ac:spMkLst>
        </pc:spChg>
        <pc:spChg chg="mod">
          <ac:chgData name="Christopher Potter" userId="24ad2ef8db5e8a45" providerId="LiveId" clId="{10AB9FE2-9012-46EF-B18A-C87D5526F6EE}" dt="2026-05-19T08:50:34.179" v="124" actId="20577"/>
          <ac:spMkLst>
            <pc:docMk/>
            <pc:sldMk cId="2464483727" sldId="271"/>
            <ac:spMk id="6" creationId="{D737F2C5-7CD3-AA46-AD94-A68980BDEAA3}"/>
          </ac:spMkLst>
        </pc:spChg>
      </pc:sldChg>
      <pc:sldChg chg="modSp add">
        <pc:chgData name="Christopher Potter" userId="24ad2ef8db5e8a45" providerId="LiveId" clId="{10AB9FE2-9012-46EF-B18A-C87D5526F6EE}" dt="2026-05-19T08:51:07.720" v="141" actId="20577"/>
        <pc:sldMkLst>
          <pc:docMk/>
          <pc:sldMk cId="2897229330" sldId="272"/>
        </pc:sldMkLst>
        <pc:spChg chg="mod">
          <ac:chgData name="Christopher Potter" userId="24ad2ef8db5e8a45" providerId="LiveId" clId="{10AB9FE2-9012-46EF-B18A-C87D5526F6EE}" dt="2026-05-19T08:51:05.192" v="139" actId="20577"/>
          <ac:spMkLst>
            <pc:docMk/>
            <pc:sldMk cId="2897229330" sldId="272"/>
            <ac:spMk id="2" creationId="{F95784BF-FCE6-9DFC-B6B0-6359241DC540}"/>
          </ac:spMkLst>
        </pc:spChg>
        <pc:spChg chg="mod">
          <ac:chgData name="Christopher Potter" userId="24ad2ef8db5e8a45" providerId="LiveId" clId="{10AB9FE2-9012-46EF-B18A-C87D5526F6EE}" dt="2026-05-19T08:51:07.720" v="141" actId="20577"/>
          <ac:spMkLst>
            <pc:docMk/>
            <pc:sldMk cId="2897229330" sldId="272"/>
            <ac:spMk id="3" creationId="{D5867A19-8276-FF63-596B-1DDFFB9917E5}"/>
          </ac:spMkLst>
        </pc:spChg>
        <pc:spChg chg="mod">
          <ac:chgData name="Christopher Potter" userId="24ad2ef8db5e8a45" providerId="LiveId" clId="{10AB9FE2-9012-46EF-B18A-C87D5526F6EE}" dt="2026-05-19T08:50:59.876" v="137" actId="6549"/>
          <ac:spMkLst>
            <pc:docMk/>
            <pc:sldMk cId="2897229330" sldId="272"/>
            <ac:spMk id="6" creationId="{CA72B3F9-E53D-7489-DF7F-713F2DB89B39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2924705203" sldId="272"/>
        </pc:sldMkLst>
      </pc:sldChg>
      <pc:sldChg chg="modSp add">
        <pc:chgData name="Christopher Potter" userId="24ad2ef8db5e8a45" providerId="LiveId" clId="{10AB9FE2-9012-46EF-B18A-C87D5526F6EE}" dt="2026-05-19T08:51:32.204" v="155" actId="6549"/>
        <pc:sldMkLst>
          <pc:docMk/>
          <pc:sldMk cId="163829323" sldId="273"/>
        </pc:sldMkLst>
        <pc:spChg chg="mod">
          <ac:chgData name="Christopher Potter" userId="24ad2ef8db5e8a45" providerId="LiveId" clId="{10AB9FE2-9012-46EF-B18A-C87D5526F6EE}" dt="2026-05-19T08:51:22.093" v="146" actId="6549"/>
          <ac:spMkLst>
            <pc:docMk/>
            <pc:sldMk cId="163829323" sldId="273"/>
            <ac:spMk id="2" creationId="{24E4D931-6AAE-4884-5F83-FE1A5FEDBAA4}"/>
          </ac:spMkLst>
        </pc:spChg>
        <pc:spChg chg="mod">
          <ac:chgData name="Christopher Potter" userId="24ad2ef8db5e8a45" providerId="LiveId" clId="{10AB9FE2-9012-46EF-B18A-C87D5526F6EE}" dt="2026-05-19T08:51:32.204" v="155" actId="6549"/>
          <ac:spMkLst>
            <pc:docMk/>
            <pc:sldMk cId="163829323" sldId="273"/>
            <ac:spMk id="3" creationId="{5A433F57-B4DA-1FF9-4B2E-DAB46899F018}"/>
          </ac:spMkLst>
        </pc:spChg>
        <pc:spChg chg="mod">
          <ac:chgData name="Christopher Potter" userId="24ad2ef8db5e8a45" providerId="LiveId" clId="{10AB9FE2-9012-46EF-B18A-C87D5526F6EE}" dt="2026-05-19T08:51:27.640" v="148" actId="20577"/>
          <ac:spMkLst>
            <pc:docMk/>
            <pc:sldMk cId="163829323" sldId="273"/>
            <ac:spMk id="6" creationId="{745EBBA7-C11F-A2ED-AD11-CD268E93311D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1287668103" sldId="273"/>
        </pc:sldMkLst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20259617" sldId="274"/>
        </pc:sldMkLst>
      </pc:sldChg>
      <pc:sldChg chg="modSp add">
        <pc:chgData name="Christopher Potter" userId="24ad2ef8db5e8a45" providerId="LiveId" clId="{10AB9FE2-9012-46EF-B18A-C87D5526F6EE}" dt="2026-05-19T08:51:54.703" v="166" actId="20577"/>
        <pc:sldMkLst>
          <pc:docMk/>
          <pc:sldMk cId="4010884486" sldId="274"/>
        </pc:sldMkLst>
        <pc:spChg chg="mod">
          <ac:chgData name="Christopher Potter" userId="24ad2ef8db5e8a45" providerId="LiveId" clId="{10AB9FE2-9012-46EF-B18A-C87D5526F6EE}" dt="2026-05-19T08:51:43.632" v="161" actId="6549"/>
          <ac:spMkLst>
            <pc:docMk/>
            <pc:sldMk cId="4010884486" sldId="274"/>
            <ac:spMk id="2" creationId="{6266042B-3DC5-AC04-B2C1-394C1219946B}"/>
          </ac:spMkLst>
        </pc:spChg>
        <pc:spChg chg="mod">
          <ac:chgData name="Christopher Potter" userId="24ad2ef8db5e8a45" providerId="LiveId" clId="{10AB9FE2-9012-46EF-B18A-C87D5526F6EE}" dt="2026-05-19T08:51:54.703" v="166" actId="20577"/>
          <ac:spMkLst>
            <pc:docMk/>
            <pc:sldMk cId="4010884486" sldId="274"/>
            <ac:spMk id="3" creationId="{F7C8517B-F626-88C1-7E4F-07506B3E3E76}"/>
          </ac:spMkLst>
        </pc:spChg>
        <pc:spChg chg="mod">
          <ac:chgData name="Christopher Potter" userId="24ad2ef8db5e8a45" providerId="LiveId" clId="{10AB9FE2-9012-46EF-B18A-C87D5526F6EE}" dt="2026-05-19T08:51:51.650" v="164" actId="20577"/>
          <ac:spMkLst>
            <pc:docMk/>
            <pc:sldMk cId="4010884486" sldId="274"/>
            <ac:spMk id="6" creationId="{12D62539-B644-0D0C-F08D-E071CB2D1A32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240411250" sldId="275"/>
        </pc:sldMkLst>
      </pc:sldChg>
      <pc:sldChg chg="modSp add">
        <pc:chgData name="Christopher Potter" userId="24ad2ef8db5e8a45" providerId="LiveId" clId="{10AB9FE2-9012-46EF-B18A-C87D5526F6EE}" dt="2026-05-19T08:52:14.157" v="175" actId="20577"/>
        <pc:sldMkLst>
          <pc:docMk/>
          <pc:sldMk cId="1119648525" sldId="275"/>
        </pc:sldMkLst>
        <pc:spChg chg="mod">
          <ac:chgData name="Christopher Potter" userId="24ad2ef8db5e8a45" providerId="LiveId" clId="{10AB9FE2-9012-46EF-B18A-C87D5526F6EE}" dt="2026-05-19T08:52:01.880" v="167" actId="20577"/>
          <ac:spMkLst>
            <pc:docMk/>
            <pc:sldMk cId="1119648525" sldId="275"/>
            <ac:spMk id="2" creationId="{9C9ACB82-1FF4-4763-D61A-9FB14D6BA16D}"/>
          </ac:spMkLst>
        </pc:spChg>
        <pc:spChg chg="mod">
          <ac:chgData name="Christopher Potter" userId="24ad2ef8db5e8a45" providerId="LiveId" clId="{10AB9FE2-9012-46EF-B18A-C87D5526F6EE}" dt="2026-05-19T08:52:14.157" v="175" actId="20577"/>
          <ac:spMkLst>
            <pc:docMk/>
            <pc:sldMk cId="1119648525" sldId="275"/>
            <ac:spMk id="3" creationId="{0BDDB1A7-0C55-040A-1296-AF9AF9A3B69C}"/>
          </ac:spMkLst>
        </pc:spChg>
        <pc:spChg chg="mod">
          <ac:chgData name="Christopher Potter" userId="24ad2ef8db5e8a45" providerId="LiveId" clId="{10AB9FE2-9012-46EF-B18A-C87D5526F6EE}" dt="2026-05-19T08:52:11.056" v="174" actId="20577"/>
          <ac:spMkLst>
            <pc:docMk/>
            <pc:sldMk cId="1119648525" sldId="275"/>
            <ac:spMk id="6" creationId="{4EBAEC5C-0A20-7947-C263-9E6275D72344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1523492771" sldId="276"/>
        </pc:sldMkLst>
      </pc:sldChg>
      <pc:sldChg chg="modSp add">
        <pc:chgData name="Christopher Potter" userId="24ad2ef8db5e8a45" providerId="LiveId" clId="{10AB9FE2-9012-46EF-B18A-C87D5526F6EE}" dt="2026-05-19T08:53:04.137" v="186" actId="6549"/>
        <pc:sldMkLst>
          <pc:docMk/>
          <pc:sldMk cId="2293989538" sldId="276"/>
        </pc:sldMkLst>
        <pc:spChg chg="mod">
          <ac:chgData name="Christopher Potter" userId="24ad2ef8db5e8a45" providerId="LiveId" clId="{10AB9FE2-9012-46EF-B18A-C87D5526F6EE}" dt="2026-05-19T08:53:04.137" v="186" actId="6549"/>
          <ac:spMkLst>
            <pc:docMk/>
            <pc:sldMk cId="2293989538" sldId="276"/>
            <ac:spMk id="3" creationId="{DB2D5214-EC18-DD3B-AC21-06B63E6FE751}"/>
          </ac:spMkLst>
        </pc:spChg>
        <pc:spChg chg="mod">
          <ac:chgData name="Christopher Potter" userId="24ad2ef8db5e8a45" providerId="LiveId" clId="{10AB9FE2-9012-46EF-B18A-C87D5526F6EE}" dt="2026-05-19T08:53:01.591" v="184" actId="20577"/>
          <ac:spMkLst>
            <pc:docMk/>
            <pc:sldMk cId="2293989538" sldId="276"/>
            <ac:spMk id="6" creationId="{77CF7BA7-49E9-7087-542F-FE47BBADE1AB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1622601279" sldId="277"/>
        </pc:sldMkLst>
      </pc:sldChg>
      <pc:sldChg chg="modSp add">
        <pc:chgData name="Christopher Potter" userId="24ad2ef8db5e8a45" providerId="LiveId" clId="{10AB9FE2-9012-46EF-B18A-C87D5526F6EE}" dt="2026-05-19T08:53:41.190" v="202" actId="6549"/>
        <pc:sldMkLst>
          <pc:docMk/>
          <pc:sldMk cId="4265816106" sldId="277"/>
        </pc:sldMkLst>
        <pc:spChg chg="mod">
          <ac:chgData name="Christopher Potter" userId="24ad2ef8db5e8a45" providerId="LiveId" clId="{10AB9FE2-9012-46EF-B18A-C87D5526F6EE}" dt="2026-05-19T08:53:25.982" v="191" actId="6549"/>
          <ac:spMkLst>
            <pc:docMk/>
            <pc:sldMk cId="4265816106" sldId="277"/>
            <ac:spMk id="2" creationId="{B6E52343-4776-FA10-4A80-FA033BBBFB71}"/>
          </ac:spMkLst>
        </pc:spChg>
        <pc:spChg chg="mod">
          <ac:chgData name="Christopher Potter" userId="24ad2ef8db5e8a45" providerId="LiveId" clId="{10AB9FE2-9012-46EF-B18A-C87D5526F6EE}" dt="2026-05-19T08:53:41.190" v="202" actId="6549"/>
          <ac:spMkLst>
            <pc:docMk/>
            <pc:sldMk cId="4265816106" sldId="277"/>
            <ac:spMk id="3" creationId="{B937C6FB-DE83-996C-46CD-64687E44B69A}"/>
          </ac:spMkLst>
        </pc:spChg>
        <pc:spChg chg="mod">
          <ac:chgData name="Christopher Potter" userId="24ad2ef8db5e8a45" providerId="LiveId" clId="{10AB9FE2-9012-46EF-B18A-C87D5526F6EE}" dt="2026-05-19T08:53:38.547" v="200" actId="20577"/>
          <ac:spMkLst>
            <pc:docMk/>
            <pc:sldMk cId="4265816106" sldId="277"/>
            <ac:spMk id="6" creationId="{B5276D3A-8874-07B6-6A02-0EA59FA646AC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2387508752" sldId="278"/>
        </pc:sldMkLst>
      </pc:sldChg>
      <pc:sldChg chg="modSp add mod">
        <pc:chgData name="Christopher Potter" userId="24ad2ef8db5e8a45" providerId="LiveId" clId="{10AB9FE2-9012-46EF-B18A-C87D5526F6EE}" dt="2026-05-19T08:54:17.842" v="223" actId="20577"/>
        <pc:sldMkLst>
          <pc:docMk/>
          <pc:sldMk cId="2950057346" sldId="278"/>
        </pc:sldMkLst>
        <pc:spChg chg="mod">
          <ac:chgData name="Christopher Potter" userId="24ad2ef8db5e8a45" providerId="LiveId" clId="{10AB9FE2-9012-46EF-B18A-C87D5526F6EE}" dt="2026-05-19T08:54:12.301" v="222" actId="6549"/>
          <ac:spMkLst>
            <pc:docMk/>
            <pc:sldMk cId="2950057346" sldId="278"/>
            <ac:spMk id="2" creationId="{0712ADE3-2338-5FCD-A5FD-9ADB82175BC9}"/>
          </ac:spMkLst>
        </pc:spChg>
        <pc:spChg chg="mod">
          <ac:chgData name="Christopher Potter" userId="24ad2ef8db5e8a45" providerId="LiveId" clId="{10AB9FE2-9012-46EF-B18A-C87D5526F6EE}" dt="2026-05-19T08:54:17.842" v="223" actId="20577"/>
          <ac:spMkLst>
            <pc:docMk/>
            <pc:sldMk cId="2950057346" sldId="278"/>
            <ac:spMk id="3" creationId="{AC49A74A-116D-8E3D-BCE0-B5D48BD3F31F}"/>
          </ac:spMkLst>
        </pc:spChg>
        <pc:spChg chg="mod">
          <ac:chgData name="Christopher Potter" userId="24ad2ef8db5e8a45" providerId="LiveId" clId="{10AB9FE2-9012-46EF-B18A-C87D5526F6EE}" dt="2026-05-19T08:54:02.680" v="220" actId="14100"/>
          <ac:spMkLst>
            <pc:docMk/>
            <pc:sldMk cId="2950057346" sldId="278"/>
            <ac:spMk id="6" creationId="{625C95CE-1D59-AC6E-0A41-69679AAC634B}"/>
          </ac:spMkLst>
        </pc:spChg>
      </pc:sldChg>
      <pc:sldChg chg="addSp delSp modSp add mod">
        <pc:chgData name="Christopher Potter" userId="24ad2ef8db5e8a45" providerId="LiveId" clId="{10AB9FE2-9012-46EF-B18A-C87D5526F6EE}" dt="2026-05-19T08:57:39.184" v="262" actId="20577"/>
        <pc:sldMkLst>
          <pc:docMk/>
          <pc:sldMk cId="1956388649" sldId="279"/>
        </pc:sldMkLst>
        <pc:spChg chg="mod">
          <ac:chgData name="Christopher Potter" userId="24ad2ef8db5e8a45" providerId="LiveId" clId="{10AB9FE2-9012-46EF-B18A-C87D5526F6EE}" dt="2026-05-19T08:54:27.075" v="228" actId="6549"/>
          <ac:spMkLst>
            <pc:docMk/>
            <pc:sldMk cId="1956388649" sldId="279"/>
            <ac:spMk id="2" creationId="{104E7871-681C-EFF8-178D-61C688415F92}"/>
          </ac:spMkLst>
        </pc:spChg>
        <pc:spChg chg="mod">
          <ac:chgData name="Christopher Potter" userId="24ad2ef8db5e8a45" providerId="LiveId" clId="{10AB9FE2-9012-46EF-B18A-C87D5526F6EE}" dt="2026-05-19T08:57:39.184" v="262" actId="20577"/>
          <ac:spMkLst>
            <pc:docMk/>
            <pc:sldMk cId="1956388649" sldId="279"/>
            <ac:spMk id="3" creationId="{3B04C7C6-87DF-2B88-C595-EED10CBD1991}"/>
          </ac:spMkLst>
        </pc:spChg>
        <pc:spChg chg="add del mod">
          <ac:chgData name="Christopher Potter" userId="24ad2ef8db5e8a45" providerId="LiveId" clId="{10AB9FE2-9012-46EF-B18A-C87D5526F6EE}" dt="2026-05-19T08:57:26.833" v="258" actId="478"/>
          <ac:spMkLst>
            <pc:docMk/>
            <pc:sldMk cId="1956388649" sldId="279"/>
            <ac:spMk id="4" creationId="{90666FD8-F95D-FDFD-A2CA-62332B33647E}"/>
          </ac:spMkLst>
        </pc:spChg>
        <pc:spChg chg="mod">
          <ac:chgData name="Christopher Potter" userId="24ad2ef8db5e8a45" providerId="LiveId" clId="{10AB9FE2-9012-46EF-B18A-C87D5526F6EE}" dt="2026-05-19T08:57:36.951" v="260" actId="20577"/>
          <ac:spMkLst>
            <pc:docMk/>
            <pc:sldMk cId="1956388649" sldId="279"/>
            <ac:spMk id="6" creationId="{D5F9FED9-4F78-0340-46E4-4E6A5D68D834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2160830640" sldId="279"/>
        </pc:sldMkLst>
      </pc:sldChg>
      <pc:sldChg chg="modSp add mod">
        <pc:chgData name="Christopher Potter" userId="24ad2ef8db5e8a45" providerId="LiveId" clId="{10AB9FE2-9012-46EF-B18A-C87D5526F6EE}" dt="2026-05-19T09:01:12.151" v="334" actId="1038"/>
        <pc:sldMkLst>
          <pc:docMk/>
          <pc:sldMk cId="314245860" sldId="280"/>
        </pc:sldMkLst>
        <pc:spChg chg="mod">
          <ac:chgData name="Christopher Potter" userId="24ad2ef8db5e8a45" providerId="LiveId" clId="{10AB9FE2-9012-46EF-B18A-C87D5526F6EE}" dt="2026-05-19T09:00:31.796" v="274" actId="6549"/>
          <ac:spMkLst>
            <pc:docMk/>
            <pc:sldMk cId="314245860" sldId="280"/>
            <ac:spMk id="2" creationId="{38F34198-E35F-586B-C37F-F3D2A3F4A1A6}"/>
          </ac:spMkLst>
        </pc:spChg>
        <pc:spChg chg="mod">
          <ac:chgData name="Christopher Potter" userId="24ad2ef8db5e8a45" providerId="LiveId" clId="{10AB9FE2-9012-46EF-B18A-C87D5526F6EE}" dt="2026-05-19T09:01:12.151" v="334" actId="1038"/>
          <ac:spMkLst>
            <pc:docMk/>
            <pc:sldMk cId="314245860" sldId="280"/>
            <ac:spMk id="3" creationId="{5949DCE6-B0F7-E25C-448B-3FB6E43FBCE3}"/>
          </ac:spMkLst>
        </pc:spChg>
        <pc:spChg chg="mod">
          <ac:chgData name="Christopher Potter" userId="24ad2ef8db5e8a45" providerId="LiveId" clId="{10AB9FE2-9012-46EF-B18A-C87D5526F6EE}" dt="2026-05-19T09:00:43.623" v="282" actId="20577"/>
          <ac:spMkLst>
            <pc:docMk/>
            <pc:sldMk cId="314245860" sldId="280"/>
            <ac:spMk id="6" creationId="{1B7CE47F-CA45-2CDB-206C-3F598724BF41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1646309081" sldId="280"/>
        </pc:sldMkLst>
      </pc:sldChg>
      <pc:sldChg chg="modSp add">
        <pc:chgData name="Christopher Potter" userId="24ad2ef8db5e8a45" providerId="LiveId" clId="{10AB9FE2-9012-46EF-B18A-C87D5526F6EE}" dt="2026-05-19T09:01:44.551" v="352" actId="6549"/>
        <pc:sldMkLst>
          <pc:docMk/>
          <pc:sldMk cId="42795613" sldId="281"/>
        </pc:sldMkLst>
        <pc:spChg chg="mod">
          <ac:chgData name="Christopher Potter" userId="24ad2ef8db5e8a45" providerId="LiveId" clId="{10AB9FE2-9012-46EF-B18A-C87D5526F6EE}" dt="2026-05-19T09:01:26.547" v="341" actId="6549"/>
          <ac:spMkLst>
            <pc:docMk/>
            <pc:sldMk cId="42795613" sldId="281"/>
            <ac:spMk id="2" creationId="{BA427280-BBEB-44C3-883B-EA5081CD93F0}"/>
          </ac:spMkLst>
        </pc:spChg>
        <pc:spChg chg="mod">
          <ac:chgData name="Christopher Potter" userId="24ad2ef8db5e8a45" providerId="LiveId" clId="{10AB9FE2-9012-46EF-B18A-C87D5526F6EE}" dt="2026-05-19T09:01:44.551" v="352" actId="6549"/>
          <ac:spMkLst>
            <pc:docMk/>
            <pc:sldMk cId="42795613" sldId="281"/>
            <ac:spMk id="3" creationId="{56948EFB-C1A4-C8EF-DBB2-049B40F6DA36}"/>
          </ac:spMkLst>
        </pc:spChg>
        <pc:spChg chg="mod">
          <ac:chgData name="Christopher Potter" userId="24ad2ef8db5e8a45" providerId="LiveId" clId="{10AB9FE2-9012-46EF-B18A-C87D5526F6EE}" dt="2026-05-19T09:01:38.323" v="347" actId="20577"/>
          <ac:spMkLst>
            <pc:docMk/>
            <pc:sldMk cId="42795613" sldId="281"/>
            <ac:spMk id="6" creationId="{19508590-4950-9FE7-84E5-3FD7073134E1}"/>
          </ac:spMkLst>
        </pc:spChg>
      </pc:sldChg>
      <pc:sldChg chg="add del">
        <pc:chgData name="Christopher Potter" userId="24ad2ef8db5e8a45" providerId="LiveId" clId="{10AB9FE2-9012-46EF-B18A-C87D5526F6EE}" dt="2026-05-19T09:01:16.120" v="335" actId="47"/>
        <pc:sldMkLst>
          <pc:docMk/>
          <pc:sldMk cId="189358636" sldId="281"/>
        </pc:sldMkLst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3943258026" sldId="281"/>
        </pc:sldMkLst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2572840706" sldId="282"/>
        </pc:sldMkLst>
      </pc:sldChg>
      <pc:sldChg chg="add del">
        <pc:chgData name="Christopher Potter" userId="24ad2ef8db5e8a45" providerId="LiveId" clId="{10AB9FE2-9012-46EF-B18A-C87D5526F6EE}" dt="2026-05-19T09:01:16.120" v="335" actId="47"/>
        <pc:sldMkLst>
          <pc:docMk/>
          <pc:sldMk cId="2931457239" sldId="282"/>
        </pc:sldMkLst>
      </pc:sldChg>
      <pc:sldChg chg="modSp add">
        <pc:chgData name="Christopher Potter" userId="24ad2ef8db5e8a45" providerId="LiveId" clId="{10AB9FE2-9012-46EF-B18A-C87D5526F6EE}" dt="2026-05-19T09:02:11.781" v="369" actId="6549"/>
        <pc:sldMkLst>
          <pc:docMk/>
          <pc:sldMk cId="4148228504" sldId="282"/>
        </pc:sldMkLst>
        <pc:spChg chg="mod">
          <ac:chgData name="Christopher Potter" userId="24ad2ef8db5e8a45" providerId="LiveId" clId="{10AB9FE2-9012-46EF-B18A-C87D5526F6EE}" dt="2026-05-19T09:01:56.111" v="359" actId="6549"/>
          <ac:spMkLst>
            <pc:docMk/>
            <pc:sldMk cId="4148228504" sldId="282"/>
            <ac:spMk id="2" creationId="{329B0D98-8D4C-659E-7FB9-F493D9B157EF}"/>
          </ac:spMkLst>
        </pc:spChg>
        <pc:spChg chg="mod">
          <ac:chgData name="Christopher Potter" userId="24ad2ef8db5e8a45" providerId="LiveId" clId="{10AB9FE2-9012-46EF-B18A-C87D5526F6EE}" dt="2026-05-19T09:02:11.781" v="369" actId="6549"/>
          <ac:spMkLst>
            <pc:docMk/>
            <pc:sldMk cId="4148228504" sldId="282"/>
            <ac:spMk id="3" creationId="{7D9288A7-2762-0AB8-78A6-EB319368F373}"/>
          </ac:spMkLst>
        </pc:spChg>
        <pc:spChg chg="mod">
          <ac:chgData name="Christopher Potter" userId="24ad2ef8db5e8a45" providerId="LiveId" clId="{10AB9FE2-9012-46EF-B18A-C87D5526F6EE}" dt="2026-05-19T09:02:05.594" v="363" actId="20577"/>
          <ac:spMkLst>
            <pc:docMk/>
            <pc:sldMk cId="4148228504" sldId="282"/>
            <ac:spMk id="6" creationId="{607C2F6C-4AB4-784A-3608-F73209819063}"/>
          </ac:spMkLst>
        </pc:spChg>
      </pc:sldChg>
      <pc:sldChg chg="add del">
        <pc:chgData name="Christopher Potter" userId="24ad2ef8db5e8a45" providerId="LiveId" clId="{10AB9FE2-9012-46EF-B18A-C87D5526F6EE}" dt="2026-05-19T09:01:16.120" v="335" actId="47"/>
        <pc:sldMkLst>
          <pc:docMk/>
          <pc:sldMk cId="2163028915" sldId="283"/>
        </pc:sldMkLst>
      </pc:sldChg>
      <pc:sldChg chg="modSp add">
        <pc:chgData name="Christopher Potter" userId="24ad2ef8db5e8a45" providerId="LiveId" clId="{10AB9FE2-9012-46EF-B18A-C87D5526F6EE}" dt="2026-05-19T09:02:46.974" v="388" actId="6549"/>
        <pc:sldMkLst>
          <pc:docMk/>
          <pc:sldMk cId="4014298860" sldId="283"/>
        </pc:sldMkLst>
        <pc:spChg chg="mod">
          <ac:chgData name="Christopher Potter" userId="24ad2ef8db5e8a45" providerId="LiveId" clId="{10AB9FE2-9012-46EF-B18A-C87D5526F6EE}" dt="2026-05-19T09:02:42.572" v="383" actId="6549"/>
          <ac:spMkLst>
            <pc:docMk/>
            <pc:sldMk cId="4014298860" sldId="283"/>
            <ac:spMk id="2" creationId="{774DAB80-AAED-4E64-9E59-DE617F4D06BF}"/>
          </ac:spMkLst>
        </pc:spChg>
        <pc:spChg chg="mod">
          <ac:chgData name="Christopher Potter" userId="24ad2ef8db5e8a45" providerId="LiveId" clId="{10AB9FE2-9012-46EF-B18A-C87D5526F6EE}" dt="2026-05-19T09:02:46.974" v="388" actId="6549"/>
          <ac:spMkLst>
            <pc:docMk/>
            <pc:sldMk cId="4014298860" sldId="283"/>
            <ac:spMk id="3" creationId="{94DE806E-0DB5-0A47-9674-2354CAAF7685}"/>
          </ac:spMkLst>
        </pc:spChg>
        <pc:spChg chg="mod">
          <ac:chgData name="Christopher Potter" userId="24ad2ef8db5e8a45" providerId="LiveId" clId="{10AB9FE2-9012-46EF-B18A-C87D5526F6EE}" dt="2026-05-19T09:02:30.913" v="380" actId="20577"/>
          <ac:spMkLst>
            <pc:docMk/>
            <pc:sldMk cId="4014298860" sldId="283"/>
            <ac:spMk id="6" creationId="{A3E367E7-EF0C-7926-454E-7F4673CA2079}"/>
          </ac:spMkLst>
        </pc:spChg>
      </pc:sldChg>
      <pc:sldChg chg="del">
        <pc:chgData name="Christopher Potter" userId="24ad2ef8db5e8a45" providerId="LiveId" clId="{10AB9FE2-9012-46EF-B18A-C87D5526F6EE}" dt="2026-05-19T08:40:06.178" v="0" actId="47"/>
        <pc:sldMkLst>
          <pc:docMk/>
          <pc:sldMk cId="4153810294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Substitution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DECBF-8A27-CAF5-4221-C663CFAF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5784BF-FCE6-9DFC-B6B0-6359241DC54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5784BF-FCE6-9DFC-B6B0-6359241DC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867A19-8276-FF63-596B-1DDFFB9917E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867A19-8276-FF63-596B-1DDFFB991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72B3F9-E53D-7489-DF7F-713F2DB89B39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72B3F9-E53D-7489-DF7F-713F2DB8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22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7141A-E61A-6363-55AC-F2B78F695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4E4D931-6AAE-4884-5F83-FE1A5FEDBAA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4E4D931-6AAE-4884-5F83-FE1A5FEDB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433F57-B4DA-1FF9-4B2E-DAB46899F01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433F57-B4DA-1FF9-4B2E-DAB46899F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EBBA7-C11F-A2ED-AD11-CD268E93311D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5(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EBBA7-C11F-A2ED-AD11-CD268E933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2454A-8464-9317-E413-6A1FF9ACB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66042B-3DC5-AC04-B2C1-394C1219946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266042B-3DC5-AC04-B2C1-394C12199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C8517B-F626-88C1-7E4F-07506B3E3E7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C8517B-F626-88C1-7E4F-07506B3E3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D62539-B644-0D0C-F08D-E071CB2D1A32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D62539-B644-0D0C-F08D-E071CB2D1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8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8A698-278B-1954-5CE9-7E4DA4750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9ACB82-1FF4-4763-D61A-9FB14D6BA16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9ACB82-1FF4-4763-D61A-9FB14D6BA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DDB1A7-0C55-040A-1296-AF9AF9A3B69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BDDB1A7-0C55-040A-1296-AF9AF9A3B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BAEC5C-0A20-7947-C263-9E6275D72344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2612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BAEC5C-0A20-7947-C263-9E6275D72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2612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6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6FF1D-95E7-CD54-0537-D3B15DB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3998A3-1C48-52E7-7A78-63F35A370E6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43998A3-1C48-52E7-7A78-63F35A370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2D5214-EC18-DD3B-AC21-06B63E6FE75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2D5214-EC18-DD3B-AC21-06B63E6FE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F7BA7-49E9-7087-542F-FE47BBADE1AB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2(3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F7BA7-49E9-7087-542F-FE47BBADE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9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86D0F-9380-FB64-7190-9C65BE31C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E52343-4776-FA10-4A80-FA033BBBFB7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E52343-4776-FA10-4A80-FA033BBBFB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37C6FB-DE83-996C-46CD-64687E44B69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37C6FB-DE83-996C-46CD-64687E44B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276D3A-8874-07B6-6A02-0EA59FA646AC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276D3A-8874-07B6-6A02-0EA59FA64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8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2E48-37E7-85DD-F6C2-2E255310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12ADE3-2338-5FCD-A5FD-9ADB82175BC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712ADE3-2338-5FCD-A5FD-9ADB82175B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49A74A-116D-8E3D-BCE0-B5D48BD3F31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49A74A-116D-8E3D-BCE0-B5D48BD3F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5C95CE-1D59-AC6E-0A41-69679AAC634B}"/>
                  </a:ext>
                </a:extLst>
              </p:cNvPr>
              <p:cNvSpPr txBox="1"/>
              <p:nvPr/>
            </p:nvSpPr>
            <p:spPr>
              <a:xfrm>
                <a:off x="1159329" y="1768155"/>
                <a:ext cx="780505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−2(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5C95CE-1D59-AC6E-0A41-69679AAC6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329" y="1768155"/>
                <a:ext cx="7805057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05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E9C15-1AF5-BB82-24E0-7C0C4550F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4E7871-681C-EFF8-178D-61C688415F9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04E7871-681C-EFF8-178D-61C688415F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04C7C6-87DF-2B88-C595-EED10CBD199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04C7C6-87DF-2B88-C595-EED10CBD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F9FED9-4F78-0340-46E4-4E6A5D68D834}"/>
                  </a:ext>
                </a:extLst>
              </p:cNvPr>
              <p:cNvSpPr txBox="1"/>
              <p:nvPr/>
            </p:nvSpPr>
            <p:spPr>
              <a:xfrm>
                <a:off x="1017927" y="1773203"/>
                <a:ext cx="826225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F9FED9-4F78-0340-46E4-4E6A5D68D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27" y="1773203"/>
                <a:ext cx="8262257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3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1291A-2298-D8DB-884C-6F256D240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F34198-E35F-586B-C37F-F3D2A3F4A1A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F34198-E35F-586B-C37F-F3D2A3F4A1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49DCE6-B0F7-E25C-448B-3FB6E43FBCE3}"/>
                  </a:ext>
                </a:extLst>
              </p:cNvPr>
              <p:cNvSpPr/>
              <p:nvPr/>
            </p:nvSpPr>
            <p:spPr>
              <a:xfrm>
                <a:off x="7217234" y="3967844"/>
                <a:ext cx="2546651" cy="27280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49DCE6-B0F7-E25C-448B-3FB6E43FBC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234" y="3967844"/>
                <a:ext cx="2546651" cy="27280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7CE47F-CA45-2CDB-206C-3F598724BF41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3120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7CE47F-CA45-2CDB-206C-3F598724B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31202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1A302-36A3-EAD1-CAA8-BED089D40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427280-BBEB-44C3-883B-EA5081CD93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427280-BBEB-44C3-883B-EA5081CD9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948EFB-C1A4-C8EF-DBB2-049B40F6DA36}"/>
                  </a:ext>
                </a:extLst>
              </p:cNvPr>
              <p:cNvSpPr/>
              <p:nvPr/>
            </p:nvSpPr>
            <p:spPr>
              <a:xfrm>
                <a:off x="7217234" y="3967844"/>
                <a:ext cx="2546651" cy="27280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948EFB-C1A4-C8EF-DBB2-049B40F6D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234" y="3967844"/>
                <a:ext cx="2546651" cy="27280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508590-4950-9FE7-84E5-3FD7073134E1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3120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508590-4950-9FE7-84E5-3FD707313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31202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CFD88-CD8A-DD83-C625-E89DC034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1BD4B9-0E7B-E469-4B20-943FC73B453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1BD4B9-0E7B-E469-4B20-943FC73B4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90857D-95F8-BB63-B175-794A13F43156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90857D-95F8-BB63-B175-794A13F43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32036-8535-2AD3-C69E-D94135A80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9B0D98-8D4C-659E-7FB9-F493D9B157E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9B0D98-8D4C-659E-7FB9-F493D9B15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9288A7-2762-0AB8-78A6-EB319368F373}"/>
                  </a:ext>
                </a:extLst>
              </p:cNvPr>
              <p:cNvSpPr/>
              <p:nvPr/>
            </p:nvSpPr>
            <p:spPr>
              <a:xfrm>
                <a:off x="7217234" y="3967844"/>
                <a:ext cx="2546651" cy="27280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D9288A7-2762-0AB8-78A6-EB319368F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234" y="3967844"/>
                <a:ext cx="2546651" cy="27280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7C2F6C-4AB4-784A-3608-F73209819063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3120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7C2F6C-4AB4-784A-3608-F73209819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31202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2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F145-5741-0EBB-6BC6-A5210C8C7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DAB80-AAED-4E64-9E59-DE617F4D06B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DAB80-AAED-4E64-9E59-DE617F4D0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DE806E-0DB5-0A47-9674-2354CAAF7685}"/>
                  </a:ext>
                </a:extLst>
              </p:cNvPr>
              <p:cNvSpPr/>
              <p:nvPr/>
            </p:nvSpPr>
            <p:spPr>
              <a:xfrm>
                <a:off x="7217234" y="3967844"/>
                <a:ext cx="2546651" cy="27280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4DE806E-0DB5-0A47-9674-2354CAAF7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234" y="3967844"/>
                <a:ext cx="2546651" cy="27280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E367E7-EF0C-7926-454E-7F4673CA2079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3120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E367E7-EF0C-7926-454E-7F4673CA2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31202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2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D31BF-A579-C963-BC20-6EA2E14E8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C8D2A5-7A90-963A-D60A-2AEB52FF854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C8D2A5-7A90-963A-D60A-2AEB52FF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E8042B-D662-21C1-0FFF-06F9F9ABA00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E8042B-D662-21C1-0FFF-06F9F9ABA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C25EE2-9354-03FA-3B14-0861222475ED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C25EE2-9354-03FA-3B14-086122247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5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B9309-FAB2-0F29-765F-792C2A553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E808A6-F713-8C99-C8D7-862F5C1C434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E808A6-F713-8C99-C8D7-862F5C1C4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8EEBE5-063D-5EF8-610F-057C9EFAA1D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8EEBE5-063D-5EF8-610F-057C9EFAA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15156C-5394-152C-2881-1616E2C8ED3A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15156C-5394-152C-2881-1616E2C8E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7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D20B1-89D9-98ED-6ABF-8506C797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E7EF03D-1655-F100-E087-FB835445477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E7EF03D-1655-F100-E087-FB8354454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8B6F44-1666-E175-8209-6AE2EED1FFB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8B6F44-1666-E175-8209-6AE2EED1F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59E62A-888E-2EB0-DFC6-479D32C60B97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59E62A-888E-2EB0-DFC6-479D32C60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2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B313A-9662-A58A-D58B-FB9636546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8BC12C-B8CA-A788-B590-B74CF9CA16E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8BC12C-B8CA-A788-B590-B74CF9CA1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8CF2A0-C6C0-1D75-E9F7-8E6D41286E9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8CF2A0-C6C0-1D75-E9F7-8E6D41286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558FE9-1759-E963-EA61-30E92F231286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558FE9-1759-E963-EA61-30E92F231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0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E489C-15B4-05C9-D241-723D85E5E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DDF865-05BE-40A2-612A-5386321BDFD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DDF865-05BE-40A2-612A-5386321BD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570C8D-C83E-3217-1494-C5B9AAAC695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570C8D-C83E-3217-1494-C5B9AAAC6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4FD03E-016E-2EE0-EE90-95404DF7CBAD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2612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4FD03E-016E-2EE0-EE90-95404DF7C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26123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7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267C1-117E-0942-2F96-BCD2BB6FE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21EE30-A97A-AAE6-D881-D3F383F0CE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21EE30-A97A-AAE6-D881-D3F383F0C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D94A6A-E2EB-CDE7-89B1-A5E7D4E1B53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D94A6A-E2EB-CDE7-89B1-A5E7D4E1B5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150B62-2079-5936-D944-A02F446543E7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150B62-2079-5936-D944-A02F44654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8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1BC22-5466-437C-F564-BB02C1938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AEF8CB-2C9E-9602-CB42-35EE1B3BCDB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5400" dirty="0"/>
                  <a:t> and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5400" dirty="0"/>
                  <a:t>,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AEF8CB-2C9E-9602-CB42-35EE1B3BC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BE62EF-3E88-185E-EC83-3C743A40124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BE62EF-3E88-185E-EC83-3C743A401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37F2C5-7CD3-AA46-AD94-A68980BDEAA3}"/>
                  </a:ext>
                </a:extLst>
              </p:cNvPr>
              <p:cNvSpPr txBox="1"/>
              <p:nvPr/>
            </p:nvSpPr>
            <p:spPr>
              <a:xfrm>
                <a:off x="2101056" y="1768155"/>
                <a:ext cx="6096000" cy="2612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37F2C5-7CD3-AA46-AD94-A68980BDE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768155"/>
                <a:ext cx="6096000" cy="2612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48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93</TotalTime>
  <Words>401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7</cp:revision>
  <dcterms:created xsi:type="dcterms:W3CDTF">2026-05-17T08:45:11Z</dcterms:created>
  <dcterms:modified xsi:type="dcterms:W3CDTF">2026-05-19T09:02:55Z</dcterms:modified>
</cp:coreProperties>
</file>