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25T18:39:08.105" v="622" actId="20577"/>
      <pc:docMkLst>
        <pc:docMk/>
      </pc:docMkLst>
      <pc:sldChg chg="modSp mod">
        <pc:chgData name="Christopher Potter" userId="24ad2ef8db5e8a45" providerId="LiveId" clId="{10AB9FE2-9012-46EF-B18A-C87D5526F6EE}" dt="2026-05-25T18:39:08.105" v="622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5T18:39:08.105" v="622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 modAnim">
        <pc:chgData name="Christopher Potter" userId="24ad2ef8db5e8a45" providerId="LiveId" clId="{10AB9FE2-9012-46EF-B18A-C87D5526F6EE}" dt="2026-05-25T18:23:08.760" v="44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5T18:21:43.933" v="12" actId="403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5T18:23:02.314" v="38" actId="14100"/>
          <ac:spMkLst>
            <pc:docMk/>
            <pc:sldMk cId="2091781012" sldId="263"/>
            <ac:spMk id="3" creationId="{B5E7C4B0-2534-5C8B-573E-14486D3D6ADB}"/>
          </ac:spMkLst>
        </pc:spChg>
        <pc:spChg chg="mod">
          <ac:chgData name="Christopher Potter" userId="24ad2ef8db5e8a45" providerId="LiveId" clId="{10AB9FE2-9012-46EF-B18A-C87D5526F6EE}" dt="2026-05-25T18:22:37.572" v="29" actId="6549"/>
          <ac:spMkLst>
            <pc:docMk/>
            <pc:sldMk cId="2091781012" sldId="263"/>
            <ac:spMk id="4" creationId="{570B7867-B41F-955C-5211-74BC82B78584}"/>
          </ac:spMkLst>
        </pc:spChg>
        <pc:spChg chg="add mod">
          <ac:chgData name="Christopher Potter" userId="24ad2ef8db5e8a45" providerId="LiveId" clId="{10AB9FE2-9012-46EF-B18A-C87D5526F6EE}" dt="2026-05-25T18:23:06.907" v="39"/>
          <ac:spMkLst>
            <pc:docMk/>
            <pc:sldMk cId="2091781012" sldId="263"/>
            <ac:spMk id="5" creationId="{38876706-0374-006B-FA38-905C5CA673D9}"/>
          </ac:spMkLst>
        </pc:spChg>
        <pc:spChg chg="add mod">
          <ac:chgData name="Christopher Potter" userId="24ad2ef8db5e8a45" providerId="LiveId" clId="{10AB9FE2-9012-46EF-B18A-C87D5526F6EE}" dt="2026-05-25T18:23:07.127" v="40"/>
          <ac:spMkLst>
            <pc:docMk/>
            <pc:sldMk cId="2091781012" sldId="263"/>
            <ac:spMk id="6" creationId="{E7E9FF6D-32B3-BA5E-B7AB-4031AF1624A2}"/>
          </ac:spMkLst>
        </pc:spChg>
        <pc:spChg chg="add mod">
          <ac:chgData name="Christopher Potter" userId="24ad2ef8db5e8a45" providerId="LiveId" clId="{10AB9FE2-9012-46EF-B18A-C87D5526F6EE}" dt="2026-05-25T18:23:07.320" v="41"/>
          <ac:spMkLst>
            <pc:docMk/>
            <pc:sldMk cId="2091781012" sldId="263"/>
            <ac:spMk id="7" creationId="{62225C59-B0AE-B626-AE3D-472B3F2EB46B}"/>
          </ac:spMkLst>
        </pc:spChg>
      </pc:sldChg>
      <pc:sldChg chg="modSp add">
        <pc:chgData name="Christopher Potter" userId="24ad2ef8db5e8a45" providerId="LiveId" clId="{10AB9FE2-9012-46EF-B18A-C87D5526F6EE}" dt="2026-05-25T18:23:36.403" v="73" actId="6549"/>
        <pc:sldMkLst>
          <pc:docMk/>
          <pc:sldMk cId="2724978778" sldId="264"/>
        </pc:sldMkLst>
        <pc:spChg chg="mod">
          <ac:chgData name="Christopher Potter" userId="24ad2ef8db5e8a45" providerId="LiveId" clId="{10AB9FE2-9012-46EF-B18A-C87D5526F6EE}" dt="2026-05-25T18:23:36.403" v="73" actId="6549"/>
          <ac:spMkLst>
            <pc:docMk/>
            <pc:sldMk cId="2724978778" sldId="264"/>
            <ac:spMk id="3" creationId="{37C1BE20-6F40-06DA-A1EE-6BAA45869E36}"/>
          </ac:spMkLst>
        </pc:spChg>
        <pc:spChg chg="mod">
          <ac:chgData name="Christopher Potter" userId="24ad2ef8db5e8a45" providerId="LiveId" clId="{10AB9FE2-9012-46EF-B18A-C87D5526F6EE}" dt="2026-05-25T18:23:31.660" v="69" actId="6549"/>
          <ac:spMkLst>
            <pc:docMk/>
            <pc:sldMk cId="2724978778" sldId="264"/>
            <ac:spMk id="4" creationId="{3D65B07A-3C5F-B5F2-6468-A290DB04B638}"/>
          </ac:spMkLst>
        </pc:spChg>
      </pc:sldChg>
      <pc:sldChg chg="modSp add">
        <pc:chgData name="Christopher Potter" userId="24ad2ef8db5e8a45" providerId="LiveId" clId="{10AB9FE2-9012-46EF-B18A-C87D5526F6EE}" dt="2026-05-25T18:23:57.815" v="91" actId="6549"/>
        <pc:sldMkLst>
          <pc:docMk/>
          <pc:sldMk cId="1630877378" sldId="265"/>
        </pc:sldMkLst>
        <pc:spChg chg="mod">
          <ac:chgData name="Christopher Potter" userId="24ad2ef8db5e8a45" providerId="LiveId" clId="{10AB9FE2-9012-46EF-B18A-C87D5526F6EE}" dt="2026-05-25T18:23:57.815" v="91" actId="6549"/>
          <ac:spMkLst>
            <pc:docMk/>
            <pc:sldMk cId="1630877378" sldId="265"/>
            <ac:spMk id="3" creationId="{196745F8-0B16-A7A5-0453-46CF89D03BE0}"/>
          </ac:spMkLst>
        </pc:spChg>
        <pc:spChg chg="mod">
          <ac:chgData name="Christopher Potter" userId="24ad2ef8db5e8a45" providerId="LiveId" clId="{10AB9FE2-9012-46EF-B18A-C87D5526F6EE}" dt="2026-05-25T18:23:50.872" v="85" actId="6549"/>
          <ac:spMkLst>
            <pc:docMk/>
            <pc:sldMk cId="1630877378" sldId="265"/>
            <ac:spMk id="4" creationId="{B73E7A21-AB25-0B5D-666A-AF815D6FF1DD}"/>
          </ac:spMkLst>
        </pc:spChg>
      </pc:sldChg>
      <pc:sldChg chg="modSp add mod">
        <pc:chgData name="Christopher Potter" userId="24ad2ef8db5e8a45" providerId="LiveId" clId="{10AB9FE2-9012-46EF-B18A-C87D5526F6EE}" dt="2026-05-25T18:24:36.949" v="109" actId="14100"/>
        <pc:sldMkLst>
          <pc:docMk/>
          <pc:sldMk cId="1630239159" sldId="266"/>
        </pc:sldMkLst>
        <pc:spChg chg="mod">
          <ac:chgData name="Christopher Potter" userId="24ad2ef8db5e8a45" providerId="LiveId" clId="{10AB9FE2-9012-46EF-B18A-C87D5526F6EE}" dt="2026-05-25T18:24:36.949" v="109" actId="14100"/>
          <ac:spMkLst>
            <pc:docMk/>
            <pc:sldMk cId="1630239159" sldId="266"/>
            <ac:spMk id="3" creationId="{69B1B7A7-0DC9-850D-6BCA-03369877714F}"/>
          </ac:spMkLst>
        </pc:spChg>
        <pc:spChg chg="mod">
          <ac:chgData name="Christopher Potter" userId="24ad2ef8db5e8a45" providerId="LiveId" clId="{10AB9FE2-9012-46EF-B18A-C87D5526F6EE}" dt="2026-05-25T18:24:18.105" v="101" actId="6549"/>
          <ac:spMkLst>
            <pc:docMk/>
            <pc:sldMk cId="1630239159" sldId="266"/>
            <ac:spMk id="4" creationId="{BFE13464-ED93-E0B2-2CB7-8CFFD0E1180C}"/>
          </ac:spMkLst>
        </pc:spChg>
      </pc:sldChg>
      <pc:sldChg chg="modSp add">
        <pc:chgData name="Christopher Potter" userId="24ad2ef8db5e8a45" providerId="LiveId" clId="{10AB9FE2-9012-46EF-B18A-C87D5526F6EE}" dt="2026-05-25T18:25:02.951" v="122" actId="6549"/>
        <pc:sldMkLst>
          <pc:docMk/>
          <pc:sldMk cId="3463584457" sldId="267"/>
        </pc:sldMkLst>
        <pc:spChg chg="mod">
          <ac:chgData name="Christopher Potter" userId="24ad2ef8db5e8a45" providerId="LiveId" clId="{10AB9FE2-9012-46EF-B18A-C87D5526F6EE}" dt="2026-05-25T18:25:02.951" v="122" actId="6549"/>
          <ac:spMkLst>
            <pc:docMk/>
            <pc:sldMk cId="3463584457" sldId="267"/>
            <ac:spMk id="3" creationId="{E9C2D74E-088D-15F0-1031-C99387FCE87C}"/>
          </ac:spMkLst>
        </pc:spChg>
        <pc:spChg chg="mod">
          <ac:chgData name="Christopher Potter" userId="24ad2ef8db5e8a45" providerId="LiveId" clId="{10AB9FE2-9012-46EF-B18A-C87D5526F6EE}" dt="2026-05-25T18:24:57.413" v="118" actId="6549"/>
          <ac:spMkLst>
            <pc:docMk/>
            <pc:sldMk cId="3463584457" sldId="267"/>
            <ac:spMk id="4" creationId="{29B2FB9E-B2DC-208B-8299-D2CAA90EB151}"/>
          </ac:spMkLst>
        </pc:spChg>
      </pc:sldChg>
      <pc:sldChg chg="modSp add">
        <pc:chgData name="Christopher Potter" userId="24ad2ef8db5e8a45" providerId="LiveId" clId="{10AB9FE2-9012-46EF-B18A-C87D5526F6EE}" dt="2026-05-25T18:25:24.950" v="141" actId="6549"/>
        <pc:sldMkLst>
          <pc:docMk/>
          <pc:sldMk cId="2752757904" sldId="268"/>
        </pc:sldMkLst>
        <pc:spChg chg="mod">
          <ac:chgData name="Christopher Potter" userId="24ad2ef8db5e8a45" providerId="LiveId" clId="{10AB9FE2-9012-46EF-B18A-C87D5526F6EE}" dt="2026-05-25T18:25:24.950" v="141" actId="6549"/>
          <ac:spMkLst>
            <pc:docMk/>
            <pc:sldMk cId="2752757904" sldId="268"/>
            <ac:spMk id="3" creationId="{F8884247-0BBB-F9F5-DA1F-E631D4947B0D}"/>
          </ac:spMkLst>
        </pc:spChg>
        <pc:spChg chg="mod">
          <ac:chgData name="Christopher Potter" userId="24ad2ef8db5e8a45" providerId="LiveId" clId="{10AB9FE2-9012-46EF-B18A-C87D5526F6EE}" dt="2026-05-25T18:25:19.076" v="135" actId="6549"/>
          <ac:spMkLst>
            <pc:docMk/>
            <pc:sldMk cId="2752757904" sldId="268"/>
            <ac:spMk id="4" creationId="{826E576F-00BE-4BDA-E293-B4B254A4AA53}"/>
          </ac:spMkLst>
        </pc:spChg>
      </pc:sldChg>
      <pc:sldChg chg="modSp add">
        <pc:chgData name="Christopher Potter" userId="24ad2ef8db5e8a45" providerId="LiveId" clId="{10AB9FE2-9012-46EF-B18A-C87D5526F6EE}" dt="2026-05-25T18:25:49.365" v="156" actId="6549"/>
        <pc:sldMkLst>
          <pc:docMk/>
          <pc:sldMk cId="3352198884" sldId="269"/>
        </pc:sldMkLst>
        <pc:spChg chg="mod">
          <ac:chgData name="Christopher Potter" userId="24ad2ef8db5e8a45" providerId="LiveId" clId="{10AB9FE2-9012-46EF-B18A-C87D5526F6EE}" dt="2026-05-25T18:25:49.365" v="156" actId="6549"/>
          <ac:spMkLst>
            <pc:docMk/>
            <pc:sldMk cId="3352198884" sldId="269"/>
            <ac:spMk id="3" creationId="{5591CFC1-888B-1E8D-101A-9618FE160D15}"/>
          </ac:spMkLst>
        </pc:spChg>
        <pc:spChg chg="mod">
          <ac:chgData name="Christopher Potter" userId="24ad2ef8db5e8a45" providerId="LiveId" clId="{10AB9FE2-9012-46EF-B18A-C87D5526F6EE}" dt="2026-05-25T18:25:44.685" v="151" actId="6549"/>
          <ac:spMkLst>
            <pc:docMk/>
            <pc:sldMk cId="3352198884" sldId="269"/>
            <ac:spMk id="4" creationId="{5D4DAA46-9A85-52E0-1295-EF1EB6E156B8}"/>
          </ac:spMkLst>
        </pc:spChg>
      </pc:sldChg>
      <pc:sldChg chg="modSp add">
        <pc:chgData name="Christopher Potter" userId="24ad2ef8db5e8a45" providerId="LiveId" clId="{10AB9FE2-9012-46EF-B18A-C87D5526F6EE}" dt="2026-05-25T18:26:18.500" v="172" actId="6549"/>
        <pc:sldMkLst>
          <pc:docMk/>
          <pc:sldMk cId="4042750364" sldId="270"/>
        </pc:sldMkLst>
        <pc:spChg chg="mod">
          <ac:chgData name="Christopher Potter" userId="24ad2ef8db5e8a45" providerId="LiveId" clId="{10AB9FE2-9012-46EF-B18A-C87D5526F6EE}" dt="2026-05-25T18:26:18.500" v="172" actId="6549"/>
          <ac:spMkLst>
            <pc:docMk/>
            <pc:sldMk cId="4042750364" sldId="270"/>
            <ac:spMk id="3" creationId="{433E2396-6C54-74EA-BD58-4A6981B9FF7B}"/>
          </ac:spMkLst>
        </pc:spChg>
        <pc:spChg chg="mod">
          <ac:chgData name="Christopher Potter" userId="24ad2ef8db5e8a45" providerId="LiveId" clId="{10AB9FE2-9012-46EF-B18A-C87D5526F6EE}" dt="2026-05-25T18:26:13.048" v="168" actId="6549"/>
          <ac:spMkLst>
            <pc:docMk/>
            <pc:sldMk cId="4042750364" sldId="270"/>
            <ac:spMk id="4" creationId="{BCB309A7-F831-31E3-3394-BD30D4DA8A2C}"/>
          </ac:spMkLst>
        </pc:spChg>
      </pc:sldChg>
      <pc:sldChg chg="modSp add">
        <pc:chgData name="Christopher Potter" userId="24ad2ef8db5e8a45" providerId="LiveId" clId="{10AB9FE2-9012-46EF-B18A-C87D5526F6EE}" dt="2026-05-25T18:26:40.470" v="190" actId="6549"/>
        <pc:sldMkLst>
          <pc:docMk/>
          <pc:sldMk cId="482601443" sldId="271"/>
        </pc:sldMkLst>
        <pc:spChg chg="mod">
          <ac:chgData name="Christopher Potter" userId="24ad2ef8db5e8a45" providerId="LiveId" clId="{10AB9FE2-9012-46EF-B18A-C87D5526F6EE}" dt="2026-05-25T18:26:40.470" v="190" actId="6549"/>
          <ac:spMkLst>
            <pc:docMk/>
            <pc:sldMk cId="482601443" sldId="271"/>
            <ac:spMk id="3" creationId="{07D5ABFB-AEC7-A149-AB71-54B41D4879EC}"/>
          </ac:spMkLst>
        </pc:spChg>
        <pc:spChg chg="mod">
          <ac:chgData name="Christopher Potter" userId="24ad2ef8db5e8a45" providerId="LiveId" clId="{10AB9FE2-9012-46EF-B18A-C87D5526F6EE}" dt="2026-05-25T18:26:34.202" v="185" actId="6549"/>
          <ac:spMkLst>
            <pc:docMk/>
            <pc:sldMk cId="482601443" sldId="271"/>
            <ac:spMk id="4" creationId="{D47AD59A-3EE3-DD81-B974-8E81B4BF42EE}"/>
          </ac:spMkLst>
        </pc:spChg>
      </pc:sldChg>
      <pc:sldChg chg="modSp add mod">
        <pc:chgData name="Christopher Potter" userId="24ad2ef8db5e8a45" providerId="LiveId" clId="{10AB9FE2-9012-46EF-B18A-C87D5526F6EE}" dt="2026-05-25T18:29:17.285" v="280" actId="14100"/>
        <pc:sldMkLst>
          <pc:docMk/>
          <pc:sldMk cId="137511671" sldId="272"/>
        </pc:sldMkLst>
        <pc:spChg chg="mod">
          <ac:chgData name="Christopher Potter" userId="24ad2ef8db5e8a45" providerId="LiveId" clId="{10AB9FE2-9012-46EF-B18A-C87D5526F6EE}" dt="2026-05-25T18:29:17.285" v="280" actId="14100"/>
          <ac:spMkLst>
            <pc:docMk/>
            <pc:sldMk cId="137511671" sldId="272"/>
            <ac:spMk id="3" creationId="{6107640C-FE63-BE78-67DB-EFB80515263E}"/>
          </ac:spMkLst>
        </pc:spChg>
        <pc:spChg chg="mod">
          <ac:chgData name="Christopher Potter" userId="24ad2ef8db5e8a45" providerId="LiveId" clId="{10AB9FE2-9012-46EF-B18A-C87D5526F6EE}" dt="2026-05-25T18:26:51.912" v="200" actId="6549"/>
          <ac:spMkLst>
            <pc:docMk/>
            <pc:sldMk cId="137511671" sldId="272"/>
            <ac:spMk id="4" creationId="{833E6156-DBEF-151D-0ED6-A27C3C7524CC}"/>
          </ac:spMkLst>
        </pc:spChg>
      </pc:sldChg>
      <pc:sldChg chg="addSp modSp add mod">
        <pc:chgData name="Christopher Potter" userId="24ad2ef8db5e8a45" providerId="LiveId" clId="{10AB9FE2-9012-46EF-B18A-C87D5526F6EE}" dt="2026-05-25T18:29:59.073" v="297" actId="6549"/>
        <pc:sldMkLst>
          <pc:docMk/>
          <pc:sldMk cId="2334546669" sldId="273"/>
        </pc:sldMkLst>
        <pc:spChg chg="mod">
          <ac:chgData name="Christopher Potter" userId="24ad2ef8db5e8a45" providerId="LiveId" clId="{10AB9FE2-9012-46EF-B18A-C87D5526F6EE}" dt="2026-05-25T18:27:27.245" v="234" actId="20577"/>
          <ac:spMkLst>
            <pc:docMk/>
            <pc:sldMk cId="2334546669" sldId="273"/>
            <ac:spMk id="2" creationId="{5843B2FD-DCD1-FFE2-3184-94DAA670DC1C}"/>
          </ac:spMkLst>
        </pc:spChg>
        <pc:spChg chg="mod">
          <ac:chgData name="Christopher Potter" userId="24ad2ef8db5e8a45" providerId="LiveId" clId="{10AB9FE2-9012-46EF-B18A-C87D5526F6EE}" dt="2026-05-25T18:29:59.073" v="297" actId="6549"/>
          <ac:spMkLst>
            <pc:docMk/>
            <pc:sldMk cId="2334546669" sldId="273"/>
            <ac:spMk id="3" creationId="{27EA031A-BCE4-922A-624B-EC04966B81F0}"/>
          </ac:spMkLst>
        </pc:spChg>
        <pc:spChg chg="mod">
          <ac:chgData name="Christopher Potter" userId="24ad2ef8db5e8a45" providerId="LiveId" clId="{10AB9FE2-9012-46EF-B18A-C87D5526F6EE}" dt="2026-05-25T18:27:44.247" v="241" actId="1076"/>
          <ac:spMkLst>
            <pc:docMk/>
            <pc:sldMk cId="2334546669" sldId="273"/>
            <ac:spMk id="4" creationId="{15F77F00-E0B9-94DC-F352-F57BADE44031}"/>
          </ac:spMkLst>
        </pc:spChg>
        <pc:spChg chg="add mod">
          <ac:chgData name="Christopher Potter" userId="24ad2ef8db5e8a45" providerId="LiveId" clId="{10AB9FE2-9012-46EF-B18A-C87D5526F6EE}" dt="2026-05-25T18:29:00.489" v="279" actId="20577"/>
          <ac:spMkLst>
            <pc:docMk/>
            <pc:sldMk cId="2334546669" sldId="273"/>
            <ac:spMk id="5" creationId="{95C370EE-EEE4-6F21-423C-EBE851FAA0E5}"/>
          </ac:spMkLst>
        </pc:spChg>
      </pc:sldChg>
      <pc:sldChg chg="modSp add">
        <pc:chgData name="Christopher Potter" userId="24ad2ef8db5e8a45" providerId="LiveId" clId="{10AB9FE2-9012-46EF-B18A-C87D5526F6EE}" dt="2026-05-25T18:30:47.581" v="328" actId="6549"/>
        <pc:sldMkLst>
          <pc:docMk/>
          <pc:sldMk cId="3352845176" sldId="274"/>
        </pc:sldMkLst>
        <pc:spChg chg="mod">
          <ac:chgData name="Christopher Potter" userId="24ad2ef8db5e8a45" providerId="LiveId" clId="{10AB9FE2-9012-46EF-B18A-C87D5526F6EE}" dt="2026-05-25T18:30:47.581" v="328" actId="6549"/>
          <ac:spMkLst>
            <pc:docMk/>
            <pc:sldMk cId="3352845176" sldId="274"/>
            <ac:spMk id="3" creationId="{EEE7346B-F0AF-B043-3F97-E32671F9A874}"/>
          </ac:spMkLst>
        </pc:spChg>
        <pc:spChg chg="mod">
          <ac:chgData name="Christopher Potter" userId="24ad2ef8db5e8a45" providerId="LiveId" clId="{10AB9FE2-9012-46EF-B18A-C87D5526F6EE}" dt="2026-05-25T18:30:16.625" v="305" actId="6549"/>
          <ac:spMkLst>
            <pc:docMk/>
            <pc:sldMk cId="3352845176" sldId="274"/>
            <ac:spMk id="4" creationId="{2A740EB6-B171-3C9F-190A-906E1A6C3E21}"/>
          </ac:spMkLst>
        </pc:spChg>
        <pc:spChg chg="mod">
          <ac:chgData name="Christopher Potter" userId="24ad2ef8db5e8a45" providerId="LiveId" clId="{10AB9FE2-9012-46EF-B18A-C87D5526F6EE}" dt="2026-05-25T18:30:35.402" v="321" actId="6549"/>
          <ac:spMkLst>
            <pc:docMk/>
            <pc:sldMk cId="3352845176" sldId="274"/>
            <ac:spMk id="5" creationId="{00C1FDD8-8D2C-27B5-9366-FB30E9C797A3}"/>
          </ac:spMkLst>
        </pc:spChg>
      </pc:sldChg>
      <pc:sldChg chg="modSp add">
        <pc:chgData name="Christopher Potter" userId="24ad2ef8db5e8a45" providerId="LiveId" clId="{10AB9FE2-9012-46EF-B18A-C87D5526F6EE}" dt="2026-05-25T18:31:25.135" v="355" actId="6549"/>
        <pc:sldMkLst>
          <pc:docMk/>
          <pc:sldMk cId="4223143594" sldId="275"/>
        </pc:sldMkLst>
        <pc:spChg chg="mod">
          <ac:chgData name="Christopher Potter" userId="24ad2ef8db5e8a45" providerId="LiveId" clId="{10AB9FE2-9012-46EF-B18A-C87D5526F6EE}" dt="2026-05-25T18:31:25.135" v="355" actId="6549"/>
          <ac:spMkLst>
            <pc:docMk/>
            <pc:sldMk cId="4223143594" sldId="275"/>
            <ac:spMk id="3" creationId="{856F4D4D-8011-47A8-6FE5-F4ED04F93BD8}"/>
          </ac:spMkLst>
        </pc:spChg>
        <pc:spChg chg="mod">
          <ac:chgData name="Christopher Potter" userId="24ad2ef8db5e8a45" providerId="LiveId" clId="{10AB9FE2-9012-46EF-B18A-C87D5526F6EE}" dt="2026-05-25T18:30:58.425" v="336" actId="6549"/>
          <ac:spMkLst>
            <pc:docMk/>
            <pc:sldMk cId="4223143594" sldId="275"/>
            <ac:spMk id="4" creationId="{DD523E14-504C-F55D-C013-CF58F4EB65E0}"/>
          </ac:spMkLst>
        </pc:spChg>
        <pc:spChg chg="mod">
          <ac:chgData name="Christopher Potter" userId="24ad2ef8db5e8a45" providerId="LiveId" clId="{10AB9FE2-9012-46EF-B18A-C87D5526F6EE}" dt="2026-05-25T18:31:15.638" v="349" actId="20577"/>
          <ac:spMkLst>
            <pc:docMk/>
            <pc:sldMk cId="4223143594" sldId="275"/>
            <ac:spMk id="5" creationId="{A812D9FF-4C25-3A47-5170-E8A9ADBA6FFE}"/>
          </ac:spMkLst>
        </pc:spChg>
      </pc:sldChg>
      <pc:sldChg chg="modSp add">
        <pc:chgData name="Christopher Potter" userId="24ad2ef8db5e8a45" providerId="LiveId" clId="{10AB9FE2-9012-46EF-B18A-C87D5526F6EE}" dt="2026-05-25T18:32:04.417" v="372" actId="6549"/>
        <pc:sldMkLst>
          <pc:docMk/>
          <pc:sldMk cId="564764752" sldId="276"/>
        </pc:sldMkLst>
        <pc:spChg chg="mod">
          <ac:chgData name="Christopher Potter" userId="24ad2ef8db5e8a45" providerId="LiveId" clId="{10AB9FE2-9012-46EF-B18A-C87D5526F6EE}" dt="2026-05-25T18:32:04.417" v="372" actId="6549"/>
          <ac:spMkLst>
            <pc:docMk/>
            <pc:sldMk cId="564764752" sldId="276"/>
            <ac:spMk id="3" creationId="{43272EE2-CA1D-D056-F66B-EC4EBAC5DF33}"/>
          </ac:spMkLst>
        </pc:spChg>
        <pc:spChg chg="mod">
          <ac:chgData name="Christopher Potter" userId="24ad2ef8db5e8a45" providerId="LiveId" clId="{10AB9FE2-9012-46EF-B18A-C87D5526F6EE}" dt="2026-05-25T18:31:34.085" v="358" actId="20577"/>
          <ac:spMkLst>
            <pc:docMk/>
            <pc:sldMk cId="564764752" sldId="276"/>
            <ac:spMk id="4" creationId="{0B755813-26A7-79F3-4900-6758F0DCEDDD}"/>
          </ac:spMkLst>
        </pc:spChg>
        <pc:spChg chg="mod">
          <ac:chgData name="Christopher Potter" userId="24ad2ef8db5e8a45" providerId="LiveId" clId="{10AB9FE2-9012-46EF-B18A-C87D5526F6EE}" dt="2026-05-25T18:31:44.185" v="366" actId="6549"/>
          <ac:spMkLst>
            <pc:docMk/>
            <pc:sldMk cId="564764752" sldId="276"/>
            <ac:spMk id="5" creationId="{7FADD565-F573-17BC-EC0E-72D3A7C88B3A}"/>
          </ac:spMkLst>
        </pc:spChg>
      </pc:sldChg>
      <pc:sldChg chg="modSp add mod ord">
        <pc:chgData name="Christopher Potter" userId="24ad2ef8db5e8a45" providerId="LiveId" clId="{10AB9FE2-9012-46EF-B18A-C87D5526F6EE}" dt="2026-05-25T18:35:27.437" v="468"/>
        <pc:sldMkLst>
          <pc:docMk/>
          <pc:sldMk cId="885487293" sldId="277"/>
        </pc:sldMkLst>
        <pc:spChg chg="mod">
          <ac:chgData name="Christopher Potter" userId="24ad2ef8db5e8a45" providerId="LiveId" clId="{10AB9FE2-9012-46EF-B18A-C87D5526F6EE}" dt="2026-05-25T18:33:51.877" v="423" actId="20577"/>
          <ac:spMkLst>
            <pc:docMk/>
            <pc:sldMk cId="885487293" sldId="277"/>
            <ac:spMk id="3" creationId="{EAB26A5A-EB2E-9060-5095-C4C3BDCEE6A2}"/>
          </ac:spMkLst>
        </pc:spChg>
        <pc:spChg chg="mod">
          <ac:chgData name="Christopher Potter" userId="24ad2ef8db5e8a45" providerId="LiveId" clId="{10AB9FE2-9012-46EF-B18A-C87D5526F6EE}" dt="2026-05-25T18:32:28.830" v="381" actId="6549"/>
          <ac:spMkLst>
            <pc:docMk/>
            <pc:sldMk cId="885487293" sldId="277"/>
            <ac:spMk id="4" creationId="{8F8DCF02-19D3-EED6-EC23-83739C342699}"/>
          </ac:spMkLst>
        </pc:spChg>
        <pc:spChg chg="mod">
          <ac:chgData name="Christopher Potter" userId="24ad2ef8db5e8a45" providerId="LiveId" clId="{10AB9FE2-9012-46EF-B18A-C87D5526F6EE}" dt="2026-05-25T18:33:33.811" v="418" actId="1035"/>
          <ac:spMkLst>
            <pc:docMk/>
            <pc:sldMk cId="885487293" sldId="277"/>
            <ac:spMk id="5" creationId="{E9E9DE43-6E72-3F3D-24EC-40B4843AB360}"/>
          </ac:spMkLst>
        </pc:spChg>
      </pc:sldChg>
      <pc:sldChg chg="delSp modSp add mod">
        <pc:chgData name="Christopher Potter" userId="24ad2ef8db5e8a45" providerId="LiveId" clId="{10AB9FE2-9012-46EF-B18A-C87D5526F6EE}" dt="2026-05-25T18:35:21.289" v="466" actId="6549"/>
        <pc:sldMkLst>
          <pc:docMk/>
          <pc:sldMk cId="1761922617" sldId="278"/>
        </pc:sldMkLst>
        <pc:spChg chg="mod">
          <ac:chgData name="Christopher Potter" userId="24ad2ef8db5e8a45" providerId="LiveId" clId="{10AB9FE2-9012-46EF-B18A-C87D5526F6EE}" dt="2026-05-25T18:35:15.785" v="460" actId="20577"/>
          <ac:spMkLst>
            <pc:docMk/>
            <pc:sldMk cId="1761922617" sldId="278"/>
            <ac:spMk id="2" creationId="{880DDCF2-9910-BC52-B4F3-688BA2BF9E0C}"/>
          </ac:spMkLst>
        </pc:spChg>
        <pc:spChg chg="mod">
          <ac:chgData name="Christopher Potter" userId="24ad2ef8db5e8a45" providerId="LiveId" clId="{10AB9FE2-9012-46EF-B18A-C87D5526F6EE}" dt="2026-05-25T18:35:21.289" v="466" actId="6549"/>
          <ac:spMkLst>
            <pc:docMk/>
            <pc:sldMk cId="1761922617" sldId="278"/>
            <ac:spMk id="3" creationId="{AA7186ED-BC5E-B7A9-4016-401AE1B832B6}"/>
          </ac:spMkLst>
        </pc:spChg>
        <pc:spChg chg="del">
          <ac:chgData name="Christopher Potter" userId="24ad2ef8db5e8a45" providerId="LiveId" clId="{10AB9FE2-9012-46EF-B18A-C87D5526F6EE}" dt="2026-05-25T18:35:01.439" v="451" actId="478"/>
          <ac:spMkLst>
            <pc:docMk/>
            <pc:sldMk cId="1761922617" sldId="278"/>
            <ac:spMk id="4" creationId="{44C6F4BA-6634-0462-F95D-EAAE2C52710F}"/>
          </ac:spMkLst>
        </pc:spChg>
        <pc:spChg chg="del">
          <ac:chgData name="Christopher Potter" userId="24ad2ef8db5e8a45" providerId="LiveId" clId="{10AB9FE2-9012-46EF-B18A-C87D5526F6EE}" dt="2026-05-25T18:35:04.327" v="452" actId="478"/>
          <ac:spMkLst>
            <pc:docMk/>
            <pc:sldMk cId="1761922617" sldId="278"/>
            <ac:spMk id="5" creationId="{0AD5E161-BDD0-91E4-8F47-FDA1C69A661D}"/>
          </ac:spMkLst>
        </pc:spChg>
      </pc:sldChg>
      <pc:sldChg chg="add del">
        <pc:chgData name="Christopher Potter" userId="24ad2ef8db5e8a45" providerId="LiveId" clId="{10AB9FE2-9012-46EF-B18A-C87D5526F6EE}" dt="2026-05-25T18:29:44.885" v="290" actId="47"/>
        <pc:sldMkLst>
          <pc:docMk/>
          <pc:sldMk cId="3430454270" sldId="278"/>
        </pc:sldMkLst>
      </pc:sldChg>
      <pc:sldChg chg="modSp add">
        <pc:chgData name="Christopher Potter" userId="24ad2ef8db5e8a45" providerId="LiveId" clId="{10AB9FE2-9012-46EF-B18A-C87D5526F6EE}" dt="2026-05-25T18:36:15.110" v="501" actId="6549"/>
        <pc:sldMkLst>
          <pc:docMk/>
          <pc:sldMk cId="484887078" sldId="279"/>
        </pc:sldMkLst>
        <pc:spChg chg="mod">
          <ac:chgData name="Christopher Potter" userId="24ad2ef8db5e8a45" providerId="LiveId" clId="{10AB9FE2-9012-46EF-B18A-C87D5526F6EE}" dt="2026-05-25T18:36:09.452" v="499" actId="6549"/>
          <ac:spMkLst>
            <pc:docMk/>
            <pc:sldMk cId="484887078" sldId="279"/>
            <ac:spMk id="2" creationId="{1080955C-081A-DE95-C1DA-4828935D871F}"/>
          </ac:spMkLst>
        </pc:spChg>
        <pc:spChg chg="mod">
          <ac:chgData name="Christopher Potter" userId="24ad2ef8db5e8a45" providerId="LiveId" clId="{10AB9FE2-9012-46EF-B18A-C87D5526F6EE}" dt="2026-05-25T18:36:15.110" v="501" actId="6549"/>
          <ac:spMkLst>
            <pc:docMk/>
            <pc:sldMk cId="484887078" sldId="279"/>
            <ac:spMk id="3" creationId="{0BEF71C7-F5CF-FC9F-0DF7-33B16D38547D}"/>
          </ac:spMkLst>
        </pc:spChg>
      </pc:sldChg>
      <pc:sldChg chg="add del">
        <pc:chgData name="Christopher Potter" userId="24ad2ef8db5e8a45" providerId="LiveId" clId="{10AB9FE2-9012-46EF-B18A-C87D5526F6EE}" dt="2026-05-25T18:29:44.885" v="290" actId="47"/>
        <pc:sldMkLst>
          <pc:docMk/>
          <pc:sldMk cId="732730550" sldId="279"/>
        </pc:sldMkLst>
      </pc:sldChg>
      <pc:sldChg chg="modSp add">
        <pc:chgData name="Christopher Potter" userId="24ad2ef8db5e8a45" providerId="LiveId" clId="{10AB9FE2-9012-46EF-B18A-C87D5526F6EE}" dt="2026-05-25T18:36:40.881" v="521" actId="6549"/>
        <pc:sldMkLst>
          <pc:docMk/>
          <pc:sldMk cId="992649611" sldId="280"/>
        </pc:sldMkLst>
        <pc:spChg chg="mod">
          <ac:chgData name="Christopher Potter" userId="24ad2ef8db5e8a45" providerId="LiveId" clId="{10AB9FE2-9012-46EF-B18A-C87D5526F6EE}" dt="2026-05-25T18:36:36.544" v="516" actId="6549"/>
          <ac:spMkLst>
            <pc:docMk/>
            <pc:sldMk cId="992649611" sldId="280"/>
            <ac:spMk id="2" creationId="{2E7BF607-D16B-40AF-D5D3-9C59D2D0E62F}"/>
          </ac:spMkLst>
        </pc:spChg>
        <pc:spChg chg="mod">
          <ac:chgData name="Christopher Potter" userId="24ad2ef8db5e8a45" providerId="LiveId" clId="{10AB9FE2-9012-46EF-B18A-C87D5526F6EE}" dt="2026-05-25T18:36:40.881" v="521" actId="6549"/>
          <ac:spMkLst>
            <pc:docMk/>
            <pc:sldMk cId="992649611" sldId="280"/>
            <ac:spMk id="3" creationId="{CDA22D28-3D35-DB09-1A1B-D9C4FA71F497}"/>
          </ac:spMkLst>
        </pc:spChg>
      </pc:sldChg>
      <pc:sldChg chg="add del">
        <pc:chgData name="Christopher Potter" userId="24ad2ef8db5e8a45" providerId="LiveId" clId="{10AB9FE2-9012-46EF-B18A-C87D5526F6EE}" dt="2026-05-25T18:29:44.885" v="290" actId="47"/>
        <pc:sldMkLst>
          <pc:docMk/>
          <pc:sldMk cId="4209936157" sldId="280"/>
        </pc:sldMkLst>
      </pc:sldChg>
      <pc:sldChg chg="add del">
        <pc:chgData name="Christopher Potter" userId="24ad2ef8db5e8a45" providerId="LiveId" clId="{10AB9FE2-9012-46EF-B18A-C87D5526F6EE}" dt="2026-05-25T18:29:44.885" v="290" actId="47"/>
        <pc:sldMkLst>
          <pc:docMk/>
          <pc:sldMk cId="1344354189" sldId="281"/>
        </pc:sldMkLst>
      </pc:sldChg>
      <pc:sldChg chg="modSp add">
        <pc:chgData name="Christopher Potter" userId="24ad2ef8db5e8a45" providerId="LiveId" clId="{10AB9FE2-9012-46EF-B18A-C87D5526F6EE}" dt="2026-05-25T18:37:44.904" v="573" actId="113"/>
        <pc:sldMkLst>
          <pc:docMk/>
          <pc:sldMk cId="2945421460" sldId="281"/>
        </pc:sldMkLst>
        <pc:spChg chg="mod">
          <ac:chgData name="Christopher Potter" userId="24ad2ef8db5e8a45" providerId="LiveId" clId="{10AB9FE2-9012-46EF-B18A-C87D5526F6EE}" dt="2026-05-25T18:37:39.178" v="570" actId="113"/>
          <ac:spMkLst>
            <pc:docMk/>
            <pc:sldMk cId="2945421460" sldId="281"/>
            <ac:spMk id="2" creationId="{C57FAFFB-A99A-4B33-CFA1-A1769BB14720}"/>
          </ac:spMkLst>
        </pc:spChg>
        <pc:spChg chg="mod">
          <ac:chgData name="Christopher Potter" userId="24ad2ef8db5e8a45" providerId="LiveId" clId="{10AB9FE2-9012-46EF-B18A-C87D5526F6EE}" dt="2026-05-25T18:37:44.904" v="573" actId="113"/>
          <ac:spMkLst>
            <pc:docMk/>
            <pc:sldMk cId="2945421460" sldId="281"/>
            <ac:spMk id="3" creationId="{F45D76C3-A697-9D3B-0AFA-D6E31F944561}"/>
          </ac:spMkLst>
        </pc:spChg>
      </pc:sldChg>
      <pc:sldChg chg="add del">
        <pc:chgData name="Christopher Potter" userId="24ad2ef8db5e8a45" providerId="LiveId" clId="{10AB9FE2-9012-46EF-B18A-C87D5526F6EE}" dt="2026-05-25T18:29:44.885" v="290" actId="47"/>
        <pc:sldMkLst>
          <pc:docMk/>
          <pc:sldMk cId="1449031456" sldId="282"/>
        </pc:sldMkLst>
      </pc:sldChg>
      <pc:sldChg chg="add del">
        <pc:chgData name="Christopher Potter" userId="24ad2ef8db5e8a45" providerId="LiveId" clId="{10AB9FE2-9012-46EF-B18A-C87D5526F6EE}" dt="2026-05-25T18:38:09.624" v="577" actId="47"/>
        <pc:sldMkLst>
          <pc:docMk/>
          <pc:sldMk cId="3041037325" sldId="282"/>
        </pc:sldMkLst>
      </pc:sldChg>
      <pc:sldChg chg="modSp add ord">
        <pc:chgData name="Christopher Potter" userId="24ad2ef8db5e8a45" providerId="LiveId" clId="{10AB9FE2-9012-46EF-B18A-C87D5526F6EE}" dt="2026-05-25T18:38:57.370" v="607" actId="6549"/>
        <pc:sldMkLst>
          <pc:docMk/>
          <pc:sldMk cId="61374581" sldId="283"/>
        </pc:sldMkLst>
        <pc:spChg chg="mod">
          <ac:chgData name="Christopher Potter" userId="24ad2ef8db5e8a45" providerId="LiveId" clId="{10AB9FE2-9012-46EF-B18A-C87D5526F6EE}" dt="2026-05-25T18:38:45.382" v="602" actId="6549"/>
          <ac:spMkLst>
            <pc:docMk/>
            <pc:sldMk cId="61374581" sldId="283"/>
            <ac:spMk id="2" creationId="{2C9C7572-8A59-EBF9-9677-4E21FA4BC6B8}"/>
          </ac:spMkLst>
        </pc:spChg>
        <pc:spChg chg="mod">
          <ac:chgData name="Christopher Potter" userId="24ad2ef8db5e8a45" providerId="LiveId" clId="{10AB9FE2-9012-46EF-B18A-C87D5526F6EE}" dt="2026-05-25T18:38:57.370" v="607" actId="6549"/>
          <ac:spMkLst>
            <pc:docMk/>
            <pc:sldMk cId="61374581" sldId="283"/>
            <ac:spMk id="3" creationId="{7ABFF42F-FBC8-AED2-E9A1-4F5B21398A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Vector addition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25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8F659-5225-455B-E96A-C24AF8C4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CA3C5-647E-679E-5D00-9CC2F8591E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D5ABFB-AEC7-A149-AB71-54B41D4879EC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D5ABFB-AEC7-A149-AB71-54B41D487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7AD59A-3EE3-DD81-B974-8E81B4BF42EE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7AD59A-3EE3-DD81-B974-8E81B4BF4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60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CB63E-82FB-8130-26A0-4B3852FF3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D5C5F-443D-9FBD-222E-37AE6FE44D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107640C-FE63-BE78-67DB-EFB80515263E}"/>
                  </a:ext>
                </a:extLst>
              </p:cNvPr>
              <p:cNvSpPr/>
              <p:nvPr/>
            </p:nvSpPr>
            <p:spPr>
              <a:xfrm>
                <a:off x="6978317" y="4321481"/>
                <a:ext cx="2566736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107640C-FE63-BE78-67DB-EFB805152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17" y="4321481"/>
                <a:ext cx="2566736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3E6156-DBEF-151D-0ED6-A27C3C7524CC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3E6156-DBEF-151D-0ED6-A27C3C752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CBD1A-D980-33FD-A136-D245BD347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43B2FD-DCD1-FFE2-3184-94DAA670DC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resultant: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EA031A-BCE4-922A-624B-EC04966B81F0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EA031A-BCE4-922A-624B-EC04966B8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F77F00-E0B9-94DC-F352-F57BADE44031}"/>
                  </a:ext>
                </a:extLst>
              </p:cNvPr>
              <p:cNvSpPr txBox="1"/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F77F00-E0B9-94DC-F352-F57BADE44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C370EE-EEE4-6F21-423C-EBE851FAA0E5}"/>
                  </a:ext>
                </a:extLst>
              </p:cNvPr>
              <p:cNvSpPr txBox="1"/>
              <p:nvPr/>
            </p:nvSpPr>
            <p:spPr>
              <a:xfrm>
                <a:off x="390525" y="2263553"/>
                <a:ext cx="9517063" cy="131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GB" sz="6600" b="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C370EE-EEE4-6F21-423C-EBE851FAA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2263553"/>
                <a:ext cx="9517063" cy="1313758"/>
              </a:xfrm>
              <a:prstGeom prst="rect">
                <a:avLst/>
              </a:prstGeom>
              <a:blipFill>
                <a:blip r:embed="rId4"/>
                <a:stretch>
                  <a:fillRect l="-4356" t="-7407" b="-273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5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6B5A4-9049-688A-9B6C-CD6DCA354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8C1491-4620-1F1C-90E4-2A43500969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resultant: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E7346B-F0AF-B043-3F97-E32671F9A874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E7346B-F0AF-B043-3F97-E32671F9A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40EB6-B171-3C9F-190A-906E1A6C3E21}"/>
                  </a:ext>
                </a:extLst>
              </p:cNvPr>
              <p:cNvSpPr txBox="1"/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40EB6-B171-3C9F-190A-906E1A6C3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C1FDD8-8D2C-27B5-9366-FB30E9C797A3}"/>
                  </a:ext>
                </a:extLst>
              </p:cNvPr>
              <p:cNvSpPr txBox="1"/>
              <p:nvPr/>
            </p:nvSpPr>
            <p:spPr>
              <a:xfrm>
                <a:off x="390525" y="2263553"/>
                <a:ext cx="9517063" cy="1317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GB" sz="6600" b="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C1FDD8-8D2C-27B5-9366-FB30E9C79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2263553"/>
                <a:ext cx="9517063" cy="1317990"/>
              </a:xfrm>
              <a:prstGeom prst="rect">
                <a:avLst/>
              </a:prstGeom>
              <a:blipFill>
                <a:blip r:embed="rId4"/>
                <a:stretch>
                  <a:fillRect l="-4356" t="-7834" b="-26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8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12CC0-92D5-387D-9197-3D4EC0AC5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FD98BC-67C2-DDE9-593F-902F507EEA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resultant: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6F4D4D-8011-47A8-6FE5-F4ED04F93BD8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6F4D4D-8011-47A8-6FE5-F4ED04F93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523E14-504C-F55D-C013-CF58F4EB65E0}"/>
                  </a:ext>
                </a:extLst>
              </p:cNvPr>
              <p:cNvSpPr txBox="1"/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523E14-504C-F55D-C013-CF58F4EB6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12D9FF-4C25-3A47-5170-E8A9ADBA6FFE}"/>
                  </a:ext>
                </a:extLst>
              </p:cNvPr>
              <p:cNvSpPr txBox="1"/>
              <p:nvPr/>
            </p:nvSpPr>
            <p:spPr>
              <a:xfrm>
                <a:off x="390525" y="2263553"/>
                <a:ext cx="9517063" cy="131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GB" sz="6600" b="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e>
                    </m:d>
                  </m:oMath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12D9FF-4C25-3A47-5170-E8A9ADBA6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2263553"/>
                <a:ext cx="9517063" cy="1313758"/>
              </a:xfrm>
              <a:prstGeom prst="rect">
                <a:avLst/>
              </a:prstGeom>
              <a:blipFill>
                <a:blip r:embed="rId4"/>
                <a:stretch>
                  <a:fillRect l="-4356" t="-7870" b="-26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1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1D79-8555-739A-3344-23BC93350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B77DA9-23B1-A0A9-294B-2B4B86D79B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resultant: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272EE2-CA1D-D056-F66B-EC4EBAC5DF33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272EE2-CA1D-D056-F66B-EC4EBAC5D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55813-26A7-79F3-4900-6758F0DCEDDD}"/>
                  </a:ext>
                </a:extLst>
              </p:cNvPr>
              <p:cNvSpPr txBox="1"/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755813-26A7-79F3-4900-6758F0DCE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DD565-F573-17BC-EC0E-72D3A7C88B3A}"/>
                  </a:ext>
                </a:extLst>
              </p:cNvPr>
              <p:cNvSpPr txBox="1"/>
              <p:nvPr/>
            </p:nvSpPr>
            <p:spPr>
              <a:xfrm>
                <a:off x="390525" y="2263553"/>
                <a:ext cx="9517063" cy="13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GB" sz="6600" b="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e>
                    </m:d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DD565-F573-17BC-EC0E-72D3A7C88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2263553"/>
                <a:ext cx="9517063" cy="1318887"/>
              </a:xfrm>
              <a:prstGeom prst="rect">
                <a:avLst/>
              </a:prstGeom>
              <a:blipFill>
                <a:blip r:embed="rId4"/>
                <a:stretch>
                  <a:fillRect l="-4356" t="-7373" b="-26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84BBA-72C2-97DC-93BE-801A0DB9C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05EF34-8C39-4228-1263-A9457EA2F6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Find the resultant: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B26A5A-EB2E-9060-5095-C4C3BDCEE6A2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B26A5A-EB2E-9060-5095-C4C3BDCEE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8DCF02-19D3-EED6-EC23-83739C342699}"/>
                  </a:ext>
                </a:extLst>
              </p:cNvPr>
              <p:cNvSpPr txBox="1"/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8DCF02-19D3-EED6-EC23-83739C342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056776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E9DE43-6E72-3F3D-24EC-40B4843AB360}"/>
                  </a:ext>
                </a:extLst>
              </p:cNvPr>
              <p:cNvSpPr txBox="1"/>
              <p:nvPr/>
            </p:nvSpPr>
            <p:spPr>
              <a:xfrm>
                <a:off x="390525" y="2199385"/>
                <a:ext cx="9517063" cy="3877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GB" sz="6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6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GB" sz="6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GB" sz="6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GB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6600" b="0" dirty="0">
                  <a:solidFill>
                    <a:schemeClr val="tx1"/>
                  </a:solidFill>
                </a:endParaRPr>
              </a:p>
              <a:p>
                <a:pPr>
                  <a:spcAft>
                    <a:spcPts val="400"/>
                  </a:spcAft>
                </a:pPr>
                <a:r>
                  <a:rPr lang="en-GB" sz="6600" dirty="0"/>
                  <a:t> </a:t>
                </a:r>
                <a14:m>
                  <m:oMath xmlns:m="http://schemas.openxmlformats.org/officeDocument/2006/math">
                    <m:r>
                      <a:rPr lang="en-GB" sz="6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6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6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sz="6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E9DE43-6E72-3F3D-24EC-40B4843AB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2199385"/>
                <a:ext cx="9517063" cy="3877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8E7C5-35FA-88FE-7B29-74364ED50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0DDCF2-9910-BC52-B4F3-688BA2BF9E0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GB" sz="6000" b="0" dirty="0"/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0DDCF2-9910-BC52-B4F3-688BA2BF9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A7186ED-BC5E-B7A9-4016-401AE1B832B6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A7186ED-BC5E-B7A9-4016-401AE1B83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9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ECE15-0AB8-892A-5A73-F02BB2532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80955C-081A-DE95-C1DA-4828935D871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b="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GB" sz="6000" b="0" dirty="0"/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𝑃𝑅</m:t>
                        </m:r>
                      </m:e>
                    </m:acc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80955C-081A-DE95-C1DA-4828935D8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EF71C7-F5CF-FC9F-0DF7-33B16D38547D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EF71C7-F5CF-FC9F-0DF7-33B16D385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8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84BD9-8EB1-8DB6-F374-30805CD14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7BF607-D16B-40AF-D5D3-9C59D2D0E62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acc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e>
                    </m:d>
                  </m:oMath>
                </a14:m>
                <a:endParaRPr lang="en-GB" sz="6000" b="0" dirty="0"/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𝑌𝑋</m:t>
                        </m:r>
                      </m:e>
                    </m:acc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7BF607-D16B-40AF-D5D3-9C59D2D0E6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2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A22D28-3D35-DB09-1A1B-D9C4FA71F497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A22D28-3D35-DB09-1A1B-D9C4FA71F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6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E7C4B0-2534-5C8B-573E-14486D3D6ADB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E7C4B0-2534-5C8B-573E-14486D3D6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0B7867-B41F-955C-5211-74BC82B78584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0B7867-B41F-955C-5211-74BC82B78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3994E-3B4D-0D9B-F5D9-5726483AA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7FAFFB-A99A-4B33-CFA1-A1769BB1472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6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6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60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6000" b="1" dirty="0"/>
              </a:p>
              <a:p>
                <a:r>
                  <a:rPr lang="en-GB" sz="6000" dirty="0"/>
                  <a:t>Express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GB" sz="6000" dirty="0"/>
                  <a:t> in terms of </a:t>
                </a:r>
                <a14:m>
                  <m:oMath xmlns:m="http://schemas.openxmlformats.org/officeDocument/2006/math">
                    <m:r>
                      <a:rPr lang="en-GB" sz="6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6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7FAFFB-A99A-4B33-CFA1-A1769BB14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2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5D76C3-A697-9D3B-0AFA-D6E31F944561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5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sz="1100" b="1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5D76C3-A697-9D3B-0AFA-D6E31F944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4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27CE9-08A6-589B-46D8-DA21AE0B7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9C7572-8A59-EBF9-9677-4E21FA4BC6B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b="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GB" sz="6000" b="0" dirty="0"/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60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9C7572-8A59-EBF9-9677-4E21FA4BC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2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BFF42F-FBC8-AED2-E9A1-4F5B21398A13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BFF42F-FBC8-AED2-E9A1-4F5B21398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1CC85-CB24-D576-4094-E7FC9E3E4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4B2DF1-CF6B-A558-B3C3-BB21BA997C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C1BE20-6F40-06DA-A1EE-6BAA45869E36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C1BE20-6F40-06DA-A1EE-6BAA45869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65B07A-3C5F-B5F2-6468-A290DB04B638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65B07A-3C5F-B5F2-6468-A290DB04B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9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F0126-7E36-73F5-08C6-229F6E863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24819-B381-7FBA-AE55-A76317F256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6745F8-0B16-A7A5-0453-46CF89D03BE0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6745F8-0B16-A7A5-0453-46CF89D03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E7A21-AB25-0B5D-666A-AF815D6FF1DD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E7A21-AB25-0B5D-666A-AF815D6FF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8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1CBC6-1035-3A79-421E-B870BCF9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F1AF5-F675-CBFB-9BFC-45561832C1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B1B7A7-0DC9-850D-6BCA-03369877714F}"/>
                  </a:ext>
                </a:extLst>
              </p:cNvPr>
              <p:cNvSpPr/>
              <p:nvPr/>
            </p:nvSpPr>
            <p:spPr>
              <a:xfrm>
                <a:off x="7154779" y="4321481"/>
                <a:ext cx="2390273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B1B7A7-0DC9-850D-6BCA-03369877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779" y="4321481"/>
                <a:ext cx="2390273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E13464-ED93-E0B2-2CB7-8CFFD0E1180C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E13464-ED93-E0B2-2CB7-8CFFD0E1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2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FF5FC-382A-3F8E-57A7-F9261D576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2A947D-8599-CE02-11AF-3054E88DA0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C2D74E-088D-15F0-1031-C99387FCE87C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C2D74E-088D-15F0-1031-C99387FCE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B2FB9E-B2DC-208B-8299-D2CAA90EB151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B2FB9E-B2DC-208B-8299-D2CAA90EB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5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24A35-A3B6-26C3-9B10-33D7D18EC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0EFA2-A44A-380E-5403-C6E5F7806D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884247-0BBB-F9F5-DA1F-E631D4947B0D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884247-0BBB-F9F5-DA1F-E631D4947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6E576F-00BE-4BDA-E293-B4B254A4AA53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6E576F-00BE-4BDA-E293-B4B254A4A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7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7E10D-5B56-54C6-9985-3496D9392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1D2734-29E2-6989-5213-4A9F8B9C50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91CFC1-888B-1E8D-101A-9618FE160D15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91CFC1-888B-1E8D-101A-9618FE160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4DAA46-9A85-52E0-1295-EF1EB6E156B8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4DAA46-9A85-52E0-1295-EF1EB6E15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1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E2871-1E64-6AD7-7B04-1C5D92F9A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43790-34BC-C614-9A50-01CFD630DE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3E2396-6C54-74EA-BD58-4A6981B9FF7B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3E2396-6C54-74EA-BD58-4A6981B9F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B309A7-F831-31E3-3394-BD30D4DA8A2C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6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B309A7-F831-31E3-3394-BD30D4DA8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2374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7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18</TotalTime>
  <Words>210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Vector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</cp:revision>
  <dcterms:created xsi:type="dcterms:W3CDTF">2026-05-25T18:20:13Z</dcterms:created>
  <dcterms:modified xsi:type="dcterms:W3CDTF">2026-05-25T18:39:11Z</dcterms:modified>
</cp:coreProperties>
</file>