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80" r:id="rId7"/>
    <p:sldId id="267" r:id="rId8"/>
    <p:sldId id="268" r:id="rId9"/>
    <p:sldId id="269" r:id="rId10"/>
    <p:sldId id="270" r:id="rId11"/>
    <p:sldId id="273" r:id="rId12"/>
    <p:sldId id="271" r:id="rId13"/>
    <p:sldId id="272" r:id="rId14"/>
    <p:sldId id="275" r:id="rId15"/>
    <p:sldId id="276" r:id="rId16"/>
    <p:sldId id="277" r:id="rId17"/>
    <p:sldId id="281" r:id="rId18"/>
    <p:sldId id="274" r:id="rId19"/>
    <p:sldId id="278" r:id="rId20"/>
    <p:sldId id="27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7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6-04T09:07:15.544" v="1695" actId="20577"/>
      <pc:docMkLst>
        <pc:docMk/>
      </pc:docMkLst>
      <pc:sldChg chg="setBg">
        <pc:chgData name="Christopher Potter" userId="24ad2ef8db5e8a45" providerId="LiveId" clId="{10AB9FE2-9012-46EF-B18A-C87D5526F6EE}" dt="2026-05-27T20:40:33.366" v="1690"/>
        <pc:sldMkLst>
          <pc:docMk/>
          <pc:sldMk cId="1083552615" sldId="262"/>
        </pc:sldMkLst>
      </pc:sldChg>
      <pc:sldChg chg="addSp modSp mod">
        <pc:chgData name="Christopher Potter" userId="24ad2ef8db5e8a45" providerId="LiveId" clId="{10AB9FE2-9012-46EF-B18A-C87D5526F6EE}" dt="2026-05-27T20:40:28.337" v="1689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20:40:22.880" v="1682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20:40:28.337" v="1689" actId="20577"/>
          <ac:spMkLst>
            <pc:docMk/>
            <pc:sldMk cId="2091781012" sldId="263"/>
            <ac:spMk id="3" creationId="{A9BF8B40-B1D2-797D-3C62-AD631C326E9C}"/>
          </ac:spMkLst>
        </pc:spChg>
        <pc:spChg chg="add mod">
          <ac:chgData name="Christopher Potter" userId="24ad2ef8db5e8a45" providerId="LiveId" clId="{10AB9FE2-9012-46EF-B18A-C87D5526F6EE}" dt="2026-05-19T11:08:37.108" v="0"/>
          <ac:spMkLst>
            <pc:docMk/>
            <pc:sldMk cId="2091781012" sldId="263"/>
            <ac:spMk id="4" creationId="{9622ECFE-BA37-52A5-84C8-006F36BFF3D5}"/>
          </ac:spMkLst>
        </pc:spChg>
        <pc:spChg chg="add mod">
          <ac:chgData name="Christopher Potter" userId="24ad2ef8db5e8a45" providerId="LiveId" clId="{10AB9FE2-9012-46EF-B18A-C87D5526F6EE}" dt="2026-05-19T11:11:05.726" v="96" actId="14100"/>
          <ac:spMkLst>
            <pc:docMk/>
            <pc:sldMk cId="2091781012" sldId="263"/>
            <ac:spMk id="5" creationId="{A670C08B-BF8B-AD16-9B67-35E2E49C118F}"/>
          </ac:spMkLst>
        </pc:spChg>
        <pc:spChg chg="add mod">
          <ac:chgData name="Christopher Potter" userId="24ad2ef8db5e8a45" providerId="LiveId" clId="{10AB9FE2-9012-46EF-B18A-C87D5526F6EE}" dt="2026-05-27T20:40:11.591" v="1681" actId="20577"/>
          <ac:spMkLst>
            <pc:docMk/>
            <pc:sldMk cId="2091781012" sldId="263"/>
            <ac:spMk id="8" creationId="{13A6596D-509D-BA3B-9930-77A9D841D58C}"/>
          </ac:spMkLst>
        </pc:spChg>
        <pc:cxnChg chg="add mod">
          <ac:chgData name="Christopher Potter" userId="24ad2ef8db5e8a45" providerId="LiveId" clId="{10AB9FE2-9012-46EF-B18A-C87D5526F6EE}" dt="2026-05-19T11:11:31.427" v="100" actId="1582"/>
          <ac:cxnSpMkLst>
            <pc:docMk/>
            <pc:sldMk cId="2091781012" sldId="263"/>
            <ac:cxnSpMk id="7" creationId="{BFC62549-E47A-B605-A71D-9BB30B247B77}"/>
          </ac:cxnSpMkLst>
        </pc:cxnChg>
      </pc:sldChg>
      <pc:sldChg chg="modSp add mod">
        <pc:chgData name="Christopher Potter" userId="24ad2ef8db5e8a45" providerId="LiveId" clId="{10AB9FE2-9012-46EF-B18A-C87D5526F6EE}" dt="2026-05-27T20:39:48.586" v="1677" actId="20577"/>
        <pc:sldMkLst>
          <pc:docMk/>
          <pc:sldMk cId="3308423141" sldId="264"/>
        </pc:sldMkLst>
        <pc:spChg chg="mod">
          <ac:chgData name="Christopher Potter" userId="24ad2ef8db5e8a45" providerId="LiveId" clId="{10AB9FE2-9012-46EF-B18A-C87D5526F6EE}" dt="2026-05-27T20:39:44.256" v="1670" actId="20577"/>
          <ac:spMkLst>
            <pc:docMk/>
            <pc:sldMk cId="3308423141" sldId="264"/>
            <ac:spMk id="2" creationId="{1B36E3D8-70AF-411E-460A-5A3415D72445}"/>
          </ac:spMkLst>
        </pc:spChg>
        <pc:spChg chg="mod">
          <ac:chgData name="Christopher Potter" userId="24ad2ef8db5e8a45" providerId="LiveId" clId="{10AB9FE2-9012-46EF-B18A-C87D5526F6EE}" dt="2026-05-27T20:39:48.586" v="1677" actId="20577"/>
          <ac:spMkLst>
            <pc:docMk/>
            <pc:sldMk cId="3308423141" sldId="264"/>
            <ac:spMk id="3" creationId="{5F68B8E3-C09E-77B7-1AE7-5313D4D1AD1A}"/>
          </ac:spMkLst>
        </pc:spChg>
        <pc:spChg chg="mod">
          <ac:chgData name="Christopher Potter" userId="24ad2ef8db5e8a45" providerId="LiveId" clId="{10AB9FE2-9012-46EF-B18A-C87D5526F6EE}" dt="2026-05-19T11:13:05.885" v="129" actId="12789"/>
          <ac:spMkLst>
            <pc:docMk/>
            <pc:sldMk cId="3308423141" sldId="264"/>
            <ac:spMk id="5" creationId="{0145908B-C6C3-B2B9-3D47-9D6CB1F83554}"/>
          </ac:spMkLst>
        </pc:spChg>
        <pc:spChg chg="mod">
          <ac:chgData name="Christopher Potter" userId="24ad2ef8db5e8a45" providerId="LiveId" clId="{10AB9FE2-9012-46EF-B18A-C87D5526F6EE}" dt="2026-05-19T11:13:10.657" v="140" actId="1035"/>
          <ac:spMkLst>
            <pc:docMk/>
            <pc:sldMk cId="3308423141" sldId="264"/>
            <ac:spMk id="8" creationId="{BDC77FF5-F218-6C63-0C28-649C2461DCBD}"/>
          </ac:spMkLst>
        </pc:spChg>
        <pc:cxnChg chg="mod">
          <ac:chgData name="Christopher Potter" userId="24ad2ef8db5e8a45" providerId="LiveId" clId="{10AB9FE2-9012-46EF-B18A-C87D5526F6EE}" dt="2026-05-19T11:13:05.885" v="129" actId="12789"/>
          <ac:cxnSpMkLst>
            <pc:docMk/>
            <pc:sldMk cId="3308423141" sldId="264"/>
            <ac:cxnSpMk id="7" creationId="{6251DBB8-BEED-E348-534C-4BA2BC060142}"/>
          </ac:cxnSpMkLst>
        </pc:cxnChg>
      </pc:sldChg>
      <pc:sldChg chg="modSp add mod ord">
        <pc:chgData name="Christopher Potter" userId="24ad2ef8db5e8a45" providerId="LiveId" clId="{10AB9FE2-9012-46EF-B18A-C87D5526F6EE}" dt="2026-05-27T20:39:21.673" v="1667" actId="20577"/>
        <pc:sldMkLst>
          <pc:docMk/>
          <pc:sldMk cId="639670394" sldId="265"/>
        </pc:sldMkLst>
        <pc:spChg chg="mod">
          <ac:chgData name="Christopher Potter" userId="24ad2ef8db5e8a45" providerId="LiveId" clId="{10AB9FE2-9012-46EF-B18A-C87D5526F6EE}" dt="2026-05-27T20:39:18.452" v="1662"/>
          <ac:spMkLst>
            <pc:docMk/>
            <pc:sldMk cId="639670394" sldId="265"/>
            <ac:spMk id="2" creationId="{05E637F7-4640-4AAC-857B-0B4E3FE670FB}"/>
          </ac:spMkLst>
        </pc:spChg>
        <pc:spChg chg="mod">
          <ac:chgData name="Christopher Potter" userId="24ad2ef8db5e8a45" providerId="LiveId" clId="{10AB9FE2-9012-46EF-B18A-C87D5526F6EE}" dt="2026-05-27T20:39:21.673" v="1667" actId="20577"/>
          <ac:spMkLst>
            <pc:docMk/>
            <pc:sldMk cId="639670394" sldId="265"/>
            <ac:spMk id="3" creationId="{81CE00E4-84C5-8BF1-9B5D-124AFEB7B80E}"/>
          </ac:spMkLst>
        </pc:spChg>
        <pc:spChg chg="mod">
          <ac:chgData name="Christopher Potter" userId="24ad2ef8db5e8a45" providerId="LiveId" clId="{10AB9FE2-9012-46EF-B18A-C87D5526F6EE}" dt="2026-05-19T11:13:40.236" v="153" actId="1037"/>
          <ac:spMkLst>
            <pc:docMk/>
            <pc:sldMk cId="639670394" sldId="265"/>
            <ac:spMk id="8" creationId="{A3957401-F1DB-E87D-5E66-1B326CA819DA}"/>
          </ac:spMkLst>
        </pc:spChg>
      </pc:sldChg>
      <pc:sldChg chg="modSp add mod ord">
        <pc:chgData name="Christopher Potter" userId="24ad2ef8db5e8a45" providerId="LiveId" clId="{10AB9FE2-9012-46EF-B18A-C87D5526F6EE}" dt="2026-05-27T20:38:43.305" v="1641" actId="6549"/>
        <pc:sldMkLst>
          <pc:docMk/>
          <pc:sldMk cId="1545585417" sldId="266"/>
        </pc:sldMkLst>
        <pc:spChg chg="mod">
          <ac:chgData name="Christopher Potter" userId="24ad2ef8db5e8a45" providerId="LiveId" clId="{10AB9FE2-9012-46EF-B18A-C87D5526F6EE}" dt="2026-05-19T11:14:03.378" v="170" actId="16959"/>
          <ac:spMkLst>
            <pc:docMk/>
            <pc:sldMk cId="1545585417" sldId="266"/>
            <ac:spMk id="2" creationId="{2E20AEDF-7D38-A39D-FD99-A5BBBEEBFE35}"/>
          </ac:spMkLst>
        </pc:spChg>
        <pc:spChg chg="mod">
          <ac:chgData name="Christopher Potter" userId="24ad2ef8db5e8a45" providerId="LiveId" clId="{10AB9FE2-9012-46EF-B18A-C87D5526F6EE}" dt="2026-05-27T20:38:43.305" v="1641" actId="6549"/>
          <ac:spMkLst>
            <pc:docMk/>
            <pc:sldMk cId="1545585417" sldId="266"/>
            <ac:spMk id="3" creationId="{B4C717E7-F319-FF5E-BB6A-56C5B28EA363}"/>
          </ac:spMkLst>
        </pc:spChg>
        <pc:spChg chg="mod">
          <ac:chgData name="Christopher Potter" userId="24ad2ef8db5e8a45" providerId="LiveId" clId="{10AB9FE2-9012-46EF-B18A-C87D5526F6EE}" dt="2026-05-19T11:14:15.511" v="174" actId="1076"/>
          <ac:spMkLst>
            <pc:docMk/>
            <pc:sldMk cId="1545585417" sldId="266"/>
            <ac:spMk id="8" creationId="{42F93ACE-8BEF-6AF2-2DA4-BB330C6E2353}"/>
          </ac:spMkLst>
        </pc:spChg>
      </pc:sldChg>
      <pc:sldChg chg="modSp add mod ord">
        <pc:chgData name="Christopher Potter" userId="24ad2ef8db5e8a45" providerId="LiveId" clId="{10AB9FE2-9012-46EF-B18A-C87D5526F6EE}" dt="2026-05-27T20:38:49.810" v="1644" actId="20577"/>
        <pc:sldMkLst>
          <pc:docMk/>
          <pc:sldMk cId="3657022222" sldId="267"/>
        </pc:sldMkLst>
        <pc:spChg chg="mod">
          <ac:chgData name="Christopher Potter" userId="24ad2ef8db5e8a45" providerId="LiveId" clId="{10AB9FE2-9012-46EF-B18A-C87D5526F6EE}" dt="2026-05-19T11:14:52.149" v="186"/>
          <ac:spMkLst>
            <pc:docMk/>
            <pc:sldMk cId="3657022222" sldId="267"/>
            <ac:spMk id="2" creationId="{5AFD34EB-ED61-4C76-4BA2-0B1BED347BF3}"/>
          </ac:spMkLst>
        </pc:spChg>
        <pc:spChg chg="mod">
          <ac:chgData name="Christopher Potter" userId="24ad2ef8db5e8a45" providerId="LiveId" clId="{10AB9FE2-9012-46EF-B18A-C87D5526F6EE}" dt="2026-05-27T20:38:49.810" v="1644" actId="20577"/>
          <ac:spMkLst>
            <pc:docMk/>
            <pc:sldMk cId="3657022222" sldId="267"/>
            <ac:spMk id="3" creationId="{7DC3FA1E-26C9-7111-3286-54955319DC6F}"/>
          </ac:spMkLst>
        </pc:spChg>
        <pc:spChg chg="mod">
          <ac:chgData name="Christopher Potter" userId="24ad2ef8db5e8a45" providerId="LiveId" clId="{10AB9FE2-9012-46EF-B18A-C87D5526F6EE}" dt="2026-05-19T11:14:32.991" v="185" actId="1037"/>
          <ac:spMkLst>
            <pc:docMk/>
            <pc:sldMk cId="3657022222" sldId="267"/>
            <ac:spMk id="8" creationId="{32F51B7B-DC30-CC88-37ED-E9793E189EB9}"/>
          </ac:spMkLst>
        </pc:spChg>
      </pc:sldChg>
      <pc:sldChg chg="delSp modSp add mod">
        <pc:chgData name="Christopher Potter" userId="24ad2ef8db5e8a45" providerId="LiveId" clId="{10AB9FE2-9012-46EF-B18A-C87D5526F6EE}" dt="2026-05-27T20:37:41.764" v="1608" actId="6549"/>
        <pc:sldMkLst>
          <pc:docMk/>
          <pc:sldMk cId="2401204194" sldId="268"/>
        </pc:sldMkLst>
        <pc:spChg chg="mod">
          <ac:chgData name="Christopher Potter" userId="24ad2ef8db5e8a45" providerId="LiveId" clId="{10AB9FE2-9012-46EF-B18A-C87D5526F6EE}" dt="2026-05-19T11:15:58.602" v="256" actId="6549"/>
          <ac:spMkLst>
            <pc:docMk/>
            <pc:sldMk cId="2401204194" sldId="268"/>
            <ac:spMk id="2" creationId="{E5809A22-8983-8658-A0FB-52A8CCF91401}"/>
          </ac:spMkLst>
        </pc:spChg>
        <pc:spChg chg="mod">
          <ac:chgData name="Christopher Potter" userId="24ad2ef8db5e8a45" providerId="LiveId" clId="{10AB9FE2-9012-46EF-B18A-C87D5526F6EE}" dt="2026-05-27T20:37:41.764" v="1608" actId="6549"/>
          <ac:spMkLst>
            <pc:docMk/>
            <pc:sldMk cId="2401204194" sldId="268"/>
            <ac:spMk id="3" creationId="{1483376A-03D6-C0EA-C328-B3E03BA28AB8}"/>
          </ac:spMkLst>
        </pc:spChg>
      </pc:sldChg>
      <pc:sldChg chg="modSp add mod">
        <pc:chgData name="Christopher Potter" userId="24ad2ef8db5e8a45" providerId="LiveId" clId="{10AB9FE2-9012-46EF-B18A-C87D5526F6EE}" dt="2026-05-27T20:37:16.609" v="1596" actId="20577"/>
        <pc:sldMkLst>
          <pc:docMk/>
          <pc:sldMk cId="2226271781" sldId="269"/>
        </pc:sldMkLst>
        <pc:spChg chg="mod">
          <ac:chgData name="Christopher Potter" userId="24ad2ef8db5e8a45" providerId="LiveId" clId="{10AB9FE2-9012-46EF-B18A-C87D5526F6EE}" dt="2026-05-19T11:34:22.267" v="346" actId="255"/>
          <ac:spMkLst>
            <pc:docMk/>
            <pc:sldMk cId="2226271781" sldId="269"/>
            <ac:spMk id="2" creationId="{6533BBA7-0168-01C7-0FCB-71948363FE71}"/>
          </ac:spMkLst>
        </pc:spChg>
        <pc:spChg chg="mod">
          <ac:chgData name="Christopher Potter" userId="24ad2ef8db5e8a45" providerId="LiveId" clId="{10AB9FE2-9012-46EF-B18A-C87D5526F6EE}" dt="2026-05-27T20:37:16.609" v="1596" actId="20577"/>
          <ac:spMkLst>
            <pc:docMk/>
            <pc:sldMk cId="2226271781" sldId="269"/>
            <ac:spMk id="3" creationId="{69D27C44-348D-8CF4-BDB3-0BA7706DFD17}"/>
          </ac:spMkLst>
        </pc:spChg>
      </pc:sldChg>
      <pc:sldChg chg="addSp delSp modSp add mod">
        <pc:chgData name="Christopher Potter" userId="24ad2ef8db5e8a45" providerId="LiveId" clId="{10AB9FE2-9012-46EF-B18A-C87D5526F6EE}" dt="2026-05-27T20:37:21.651" v="1599" actId="20577"/>
        <pc:sldMkLst>
          <pc:docMk/>
          <pc:sldMk cId="939451084" sldId="270"/>
        </pc:sldMkLst>
        <pc:spChg chg="mod">
          <ac:chgData name="Christopher Potter" userId="24ad2ef8db5e8a45" providerId="LiveId" clId="{10AB9FE2-9012-46EF-B18A-C87D5526F6EE}" dt="2026-05-19T11:34:44.417" v="361" actId="20577"/>
          <ac:spMkLst>
            <pc:docMk/>
            <pc:sldMk cId="939451084" sldId="270"/>
            <ac:spMk id="2" creationId="{4870F74B-4D3F-A705-8199-900BC731AA8F}"/>
          </ac:spMkLst>
        </pc:spChg>
        <pc:spChg chg="mod">
          <ac:chgData name="Christopher Potter" userId="24ad2ef8db5e8a45" providerId="LiveId" clId="{10AB9FE2-9012-46EF-B18A-C87D5526F6EE}" dt="2026-05-27T20:37:21.651" v="1599" actId="20577"/>
          <ac:spMkLst>
            <pc:docMk/>
            <pc:sldMk cId="939451084" sldId="270"/>
            <ac:spMk id="3" creationId="{27A227A1-8B46-3839-4153-8789CFE04C60}"/>
          </ac:spMkLst>
        </pc:spChg>
      </pc:sldChg>
      <pc:sldChg chg="modSp add mod">
        <pc:chgData name="Christopher Potter" userId="24ad2ef8db5e8a45" providerId="LiveId" clId="{10AB9FE2-9012-46EF-B18A-C87D5526F6EE}" dt="2026-05-27T20:36:24.322" v="1579" actId="20577"/>
        <pc:sldMkLst>
          <pc:docMk/>
          <pc:sldMk cId="1703351828" sldId="271"/>
        </pc:sldMkLst>
        <pc:spChg chg="mod">
          <ac:chgData name="Christopher Potter" userId="24ad2ef8db5e8a45" providerId="LiveId" clId="{10AB9FE2-9012-46EF-B18A-C87D5526F6EE}" dt="2026-05-27T20:10:23.106" v="651" actId="20577"/>
          <ac:spMkLst>
            <pc:docMk/>
            <pc:sldMk cId="1703351828" sldId="271"/>
            <ac:spMk id="2" creationId="{6E3DED0D-19D2-4A42-10C8-069FF15630AC}"/>
          </ac:spMkLst>
        </pc:spChg>
        <pc:spChg chg="mod">
          <ac:chgData name="Christopher Potter" userId="24ad2ef8db5e8a45" providerId="LiveId" clId="{10AB9FE2-9012-46EF-B18A-C87D5526F6EE}" dt="2026-05-27T20:36:24.322" v="1579" actId="20577"/>
          <ac:spMkLst>
            <pc:docMk/>
            <pc:sldMk cId="1703351828" sldId="271"/>
            <ac:spMk id="3" creationId="{972D94D4-C35A-52FA-1208-6285670E5F4C}"/>
          </ac:spMkLst>
        </pc:spChg>
      </pc:sldChg>
      <pc:sldChg chg="modSp add mod">
        <pc:chgData name="Christopher Potter" userId="24ad2ef8db5e8a45" providerId="LiveId" clId="{10AB9FE2-9012-46EF-B18A-C87D5526F6EE}" dt="2026-05-27T20:35:41.168" v="1572" actId="20577"/>
        <pc:sldMkLst>
          <pc:docMk/>
          <pc:sldMk cId="734852170" sldId="272"/>
        </pc:sldMkLst>
        <pc:spChg chg="mod">
          <ac:chgData name="Christopher Potter" userId="24ad2ef8db5e8a45" providerId="LiveId" clId="{10AB9FE2-9012-46EF-B18A-C87D5526F6EE}" dt="2026-05-19T11:37:22.358" v="533"/>
          <ac:spMkLst>
            <pc:docMk/>
            <pc:sldMk cId="734852170" sldId="272"/>
            <ac:spMk id="2" creationId="{342850E4-3E6B-08BF-002E-809CA86A55C6}"/>
          </ac:spMkLst>
        </pc:spChg>
        <pc:spChg chg="mod">
          <ac:chgData name="Christopher Potter" userId="24ad2ef8db5e8a45" providerId="LiveId" clId="{10AB9FE2-9012-46EF-B18A-C87D5526F6EE}" dt="2026-05-27T20:35:41.168" v="1572" actId="20577"/>
          <ac:spMkLst>
            <pc:docMk/>
            <pc:sldMk cId="734852170" sldId="272"/>
            <ac:spMk id="3" creationId="{A2216564-3F71-CE66-9694-6FBE7D156BD6}"/>
          </ac:spMkLst>
        </pc:spChg>
      </pc:sldChg>
      <pc:sldChg chg="modSp add">
        <pc:chgData name="Christopher Potter" userId="24ad2ef8db5e8a45" providerId="LiveId" clId="{10AB9FE2-9012-46EF-B18A-C87D5526F6EE}" dt="2026-05-27T20:36:41.299" v="1586" actId="20577"/>
        <pc:sldMkLst>
          <pc:docMk/>
          <pc:sldMk cId="4121806323" sldId="273"/>
        </pc:sldMkLst>
        <pc:spChg chg="mod">
          <ac:chgData name="Christopher Potter" userId="24ad2ef8db5e8a45" providerId="LiveId" clId="{10AB9FE2-9012-46EF-B18A-C87D5526F6EE}" dt="2026-05-19T11:40:42.250" v="539" actId="6549"/>
          <ac:spMkLst>
            <pc:docMk/>
            <pc:sldMk cId="4121806323" sldId="273"/>
            <ac:spMk id="2" creationId="{C22AFAAE-E149-B638-A53E-7B5FBC0139D3}"/>
          </ac:spMkLst>
        </pc:spChg>
        <pc:spChg chg="mod">
          <ac:chgData name="Christopher Potter" userId="24ad2ef8db5e8a45" providerId="LiveId" clId="{10AB9FE2-9012-46EF-B18A-C87D5526F6EE}" dt="2026-05-27T20:36:41.299" v="1586" actId="20577"/>
          <ac:spMkLst>
            <pc:docMk/>
            <pc:sldMk cId="4121806323" sldId="273"/>
            <ac:spMk id="3" creationId="{33CF68A1-82B2-C591-D0F7-113B5033204C}"/>
          </ac:spMkLst>
        </pc:spChg>
      </pc:sldChg>
      <pc:sldChg chg="addSp delSp modSp add mod">
        <pc:chgData name="Christopher Potter" userId="24ad2ef8db5e8a45" providerId="LiveId" clId="{10AB9FE2-9012-46EF-B18A-C87D5526F6EE}" dt="2026-05-27T20:34:22.260" v="1531" actId="404"/>
        <pc:sldMkLst>
          <pc:docMk/>
          <pc:sldMk cId="2662826998" sldId="274"/>
        </pc:sldMkLst>
        <pc:spChg chg="mod">
          <ac:chgData name="Christopher Potter" userId="24ad2ef8db5e8a45" providerId="LiveId" clId="{10AB9FE2-9012-46EF-B18A-C87D5526F6EE}" dt="2026-05-27T20:33:47.694" v="1517" actId="16959"/>
          <ac:spMkLst>
            <pc:docMk/>
            <pc:sldMk cId="2662826998" sldId="274"/>
            <ac:spMk id="2" creationId="{FFE4F2E9-DA0F-AEEE-8F4E-AA326F2656C7}"/>
          </ac:spMkLst>
        </pc:spChg>
        <pc:spChg chg="mod">
          <ac:chgData name="Christopher Potter" userId="24ad2ef8db5e8a45" providerId="LiveId" clId="{10AB9FE2-9012-46EF-B18A-C87D5526F6EE}" dt="2026-05-27T20:34:22.260" v="1531" actId="404"/>
          <ac:spMkLst>
            <pc:docMk/>
            <pc:sldMk cId="2662826998" sldId="274"/>
            <ac:spMk id="3" creationId="{2B0E0FE0-0D51-88A4-B6D4-AEEB350E952F}"/>
          </ac:spMkLst>
        </pc:spChg>
        <pc:spChg chg="add mod">
          <ac:chgData name="Christopher Potter" userId="24ad2ef8db5e8a45" providerId="LiveId" clId="{10AB9FE2-9012-46EF-B18A-C87D5526F6EE}" dt="2026-05-19T11:47:17.269" v="650" actId="1036"/>
          <ac:spMkLst>
            <pc:docMk/>
            <pc:sldMk cId="2662826998" sldId="274"/>
            <ac:spMk id="6" creationId="{E695F260-64E2-FFDE-11B0-7355C233F926}"/>
          </ac:spMkLst>
        </pc:spChg>
        <pc:spChg chg="mod">
          <ac:chgData name="Christopher Potter" userId="24ad2ef8db5e8a45" providerId="LiveId" clId="{10AB9FE2-9012-46EF-B18A-C87D5526F6EE}" dt="2026-05-27T20:18:22.231" v="1046" actId="20577"/>
          <ac:spMkLst>
            <pc:docMk/>
            <pc:sldMk cId="2662826998" sldId="274"/>
            <ac:spMk id="8" creationId="{6C5DD685-26B1-61B2-E62D-5EF6F6E0662E}"/>
          </ac:spMkLst>
        </pc:spChg>
        <pc:cxnChg chg="mod">
          <ac:chgData name="Christopher Potter" userId="24ad2ef8db5e8a45" providerId="LiveId" clId="{10AB9FE2-9012-46EF-B18A-C87D5526F6EE}" dt="2026-05-19T11:47:17.269" v="650" actId="1036"/>
          <ac:cxnSpMkLst>
            <pc:docMk/>
            <pc:sldMk cId="2662826998" sldId="274"/>
            <ac:cxnSpMk id="7" creationId="{D25B37F8-870A-288D-69C6-CC6CD33DD684}"/>
          </ac:cxnSpMkLst>
        </pc:cxnChg>
      </pc:sldChg>
      <pc:sldChg chg="modSp add mod">
        <pc:chgData name="Christopher Potter" userId="24ad2ef8db5e8a45" providerId="LiveId" clId="{10AB9FE2-9012-46EF-B18A-C87D5526F6EE}" dt="2026-05-27T20:35:31.300" v="1570" actId="20577"/>
        <pc:sldMkLst>
          <pc:docMk/>
          <pc:sldMk cId="4267441343" sldId="275"/>
        </pc:sldMkLst>
        <pc:spChg chg="mod">
          <ac:chgData name="Christopher Potter" userId="24ad2ef8db5e8a45" providerId="LiveId" clId="{10AB9FE2-9012-46EF-B18A-C87D5526F6EE}" dt="2026-05-27T20:11:33.276" v="758" actId="20577"/>
          <ac:spMkLst>
            <pc:docMk/>
            <pc:sldMk cId="4267441343" sldId="275"/>
            <ac:spMk id="2" creationId="{DA9BD594-58C7-42A5-4F9B-7584658FC36C}"/>
          </ac:spMkLst>
        </pc:spChg>
        <pc:spChg chg="mod">
          <ac:chgData name="Christopher Potter" userId="24ad2ef8db5e8a45" providerId="LiveId" clId="{10AB9FE2-9012-46EF-B18A-C87D5526F6EE}" dt="2026-05-27T20:35:31.300" v="1570" actId="20577"/>
          <ac:spMkLst>
            <pc:docMk/>
            <pc:sldMk cId="4267441343" sldId="275"/>
            <ac:spMk id="3" creationId="{26068C94-BC50-1342-DFC1-628A675BB443}"/>
          </ac:spMkLst>
        </pc:spChg>
      </pc:sldChg>
      <pc:sldChg chg="modSp add mod">
        <pc:chgData name="Christopher Potter" userId="24ad2ef8db5e8a45" providerId="LiveId" clId="{10AB9FE2-9012-46EF-B18A-C87D5526F6EE}" dt="2026-05-27T20:35:03.385" v="1565" actId="6549"/>
        <pc:sldMkLst>
          <pc:docMk/>
          <pc:sldMk cId="2720349957" sldId="276"/>
        </pc:sldMkLst>
        <pc:spChg chg="mod">
          <ac:chgData name="Christopher Potter" userId="24ad2ef8db5e8a45" providerId="LiveId" clId="{10AB9FE2-9012-46EF-B18A-C87D5526F6EE}" dt="2026-05-27T20:13:11.434" v="861" actId="20577"/>
          <ac:spMkLst>
            <pc:docMk/>
            <pc:sldMk cId="2720349957" sldId="276"/>
            <ac:spMk id="2" creationId="{3571DE50-4A51-21E4-7CF8-3CD9D5461629}"/>
          </ac:spMkLst>
        </pc:spChg>
        <pc:spChg chg="mod">
          <ac:chgData name="Christopher Potter" userId="24ad2ef8db5e8a45" providerId="LiveId" clId="{10AB9FE2-9012-46EF-B18A-C87D5526F6EE}" dt="2026-05-27T20:35:03.385" v="1565" actId="6549"/>
          <ac:spMkLst>
            <pc:docMk/>
            <pc:sldMk cId="2720349957" sldId="276"/>
            <ac:spMk id="3" creationId="{C6F58586-C7A2-8F83-A92A-F74174E48A4B}"/>
          </ac:spMkLst>
        </pc:spChg>
      </pc:sldChg>
      <pc:sldChg chg="modSp add mod">
        <pc:chgData name="Christopher Potter" userId="24ad2ef8db5e8a45" providerId="LiveId" clId="{10AB9FE2-9012-46EF-B18A-C87D5526F6EE}" dt="2026-05-27T20:34:41.084" v="1555" actId="6549"/>
        <pc:sldMkLst>
          <pc:docMk/>
          <pc:sldMk cId="3517810009" sldId="277"/>
        </pc:sldMkLst>
        <pc:spChg chg="mod">
          <ac:chgData name="Christopher Potter" userId="24ad2ef8db5e8a45" providerId="LiveId" clId="{10AB9FE2-9012-46EF-B18A-C87D5526F6EE}" dt="2026-05-27T20:16:45.803" v="982" actId="20577"/>
          <ac:spMkLst>
            <pc:docMk/>
            <pc:sldMk cId="3517810009" sldId="277"/>
            <ac:spMk id="2" creationId="{CEE42BD1-2E3D-AA69-953E-A63030D613AC}"/>
          </ac:spMkLst>
        </pc:spChg>
        <pc:spChg chg="mod">
          <ac:chgData name="Christopher Potter" userId="24ad2ef8db5e8a45" providerId="LiveId" clId="{10AB9FE2-9012-46EF-B18A-C87D5526F6EE}" dt="2026-05-27T20:34:41.084" v="1555" actId="6549"/>
          <ac:spMkLst>
            <pc:docMk/>
            <pc:sldMk cId="3517810009" sldId="277"/>
            <ac:spMk id="3" creationId="{470B7B96-5703-45E9-B651-4612273A41DA}"/>
          </ac:spMkLst>
        </pc:spChg>
      </pc:sldChg>
      <pc:sldChg chg="modSp add mod">
        <pc:chgData name="Christopher Potter" userId="24ad2ef8db5e8a45" providerId="LiveId" clId="{10AB9FE2-9012-46EF-B18A-C87D5526F6EE}" dt="2026-05-27T20:33:10.666" v="1486" actId="20577"/>
        <pc:sldMkLst>
          <pc:docMk/>
          <pc:sldMk cId="1436201066" sldId="278"/>
        </pc:sldMkLst>
        <pc:spChg chg="mod">
          <ac:chgData name="Christopher Potter" userId="24ad2ef8db5e8a45" providerId="LiveId" clId="{10AB9FE2-9012-46EF-B18A-C87D5526F6EE}" dt="2026-05-27T20:33:01.589" v="1481"/>
          <ac:spMkLst>
            <pc:docMk/>
            <pc:sldMk cId="1436201066" sldId="278"/>
            <ac:spMk id="2" creationId="{ABB76F77-065F-5735-D7F6-1B5B4F3FA557}"/>
          </ac:spMkLst>
        </pc:spChg>
        <pc:spChg chg="mod">
          <ac:chgData name="Christopher Potter" userId="24ad2ef8db5e8a45" providerId="LiveId" clId="{10AB9FE2-9012-46EF-B18A-C87D5526F6EE}" dt="2026-05-27T20:33:10.666" v="1486" actId="20577"/>
          <ac:spMkLst>
            <pc:docMk/>
            <pc:sldMk cId="1436201066" sldId="278"/>
            <ac:spMk id="3" creationId="{55EAB9BD-00FA-92F4-6D2E-0B901C9470D1}"/>
          </ac:spMkLst>
        </pc:spChg>
        <pc:spChg chg="mod">
          <ac:chgData name="Christopher Potter" userId="24ad2ef8db5e8a45" providerId="LiveId" clId="{10AB9FE2-9012-46EF-B18A-C87D5526F6EE}" dt="2026-05-27T20:18:12.940" v="1042" actId="1037"/>
          <ac:spMkLst>
            <pc:docMk/>
            <pc:sldMk cId="1436201066" sldId="278"/>
            <ac:spMk id="8" creationId="{DFDD8AE6-02F5-D0EC-B991-297502EA38F3}"/>
          </ac:spMkLst>
        </pc:spChg>
      </pc:sldChg>
      <pc:sldChg chg="addSp modSp add mod">
        <pc:chgData name="Christopher Potter" userId="24ad2ef8db5e8a45" providerId="LiveId" clId="{10AB9FE2-9012-46EF-B18A-C87D5526F6EE}" dt="2026-05-27T20:29:06.372" v="1466" actId="6549"/>
        <pc:sldMkLst>
          <pc:docMk/>
          <pc:sldMk cId="3151628955" sldId="279"/>
        </pc:sldMkLst>
        <pc:spChg chg="mod">
          <ac:chgData name="Christopher Potter" userId="24ad2ef8db5e8a45" providerId="LiveId" clId="{10AB9FE2-9012-46EF-B18A-C87D5526F6EE}" dt="2026-05-27T20:23:08.648" v="1104" actId="6549"/>
          <ac:spMkLst>
            <pc:docMk/>
            <pc:sldMk cId="3151628955" sldId="279"/>
            <ac:spMk id="2" creationId="{84B9E8B4-3863-BF08-337C-44C5C84E06EE}"/>
          </ac:spMkLst>
        </pc:spChg>
        <pc:spChg chg="mod">
          <ac:chgData name="Christopher Potter" userId="24ad2ef8db5e8a45" providerId="LiveId" clId="{10AB9FE2-9012-46EF-B18A-C87D5526F6EE}" dt="2026-05-27T20:29:06.372" v="1466" actId="6549"/>
          <ac:spMkLst>
            <pc:docMk/>
            <pc:sldMk cId="3151628955" sldId="279"/>
            <ac:spMk id="3" creationId="{A7C00F3B-01BA-0A16-5DCA-15E34DF2490A}"/>
          </ac:spMkLst>
        </pc:spChg>
        <pc:spChg chg="mod">
          <ac:chgData name="Christopher Potter" userId="24ad2ef8db5e8a45" providerId="LiveId" clId="{10AB9FE2-9012-46EF-B18A-C87D5526F6EE}" dt="2026-05-27T20:19:27.340" v="1056" actId="1076"/>
          <ac:spMkLst>
            <pc:docMk/>
            <pc:sldMk cId="3151628955" sldId="279"/>
            <ac:spMk id="6" creationId="{80644D5C-FF02-1F32-DB0C-D88E0CA3E69C}"/>
          </ac:spMkLst>
        </pc:spChg>
        <pc:spChg chg="mod">
          <ac:chgData name="Christopher Potter" userId="24ad2ef8db5e8a45" providerId="LiveId" clId="{10AB9FE2-9012-46EF-B18A-C87D5526F6EE}" dt="2026-05-27T20:20:33.016" v="1091" actId="1076"/>
          <ac:spMkLst>
            <pc:docMk/>
            <pc:sldMk cId="3151628955" sldId="279"/>
            <ac:spMk id="8" creationId="{0D9872C4-15B6-564A-BAE2-238F9BD4E4DD}"/>
          </ac:spMkLst>
        </pc:spChg>
        <pc:spChg chg="add mod ord">
          <ac:chgData name="Christopher Potter" userId="24ad2ef8db5e8a45" providerId="LiveId" clId="{10AB9FE2-9012-46EF-B18A-C87D5526F6EE}" dt="2026-05-27T20:21:45.740" v="1101" actId="167"/>
          <ac:spMkLst>
            <pc:docMk/>
            <pc:sldMk cId="3151628955" sldId="279"/>
            <ac:spMk id="12" creationId="{DCFA2569-F373-A526-2E06-A1EEA9429174}"/>
          </ac:spMkLst>
        </pc:spChg>
        <pc:cxnChg chg="mod">
          <ac:chgData name="Christopher Potter" userId="24ad2ef8db5e8a45" providerId="LiveId" clId="{10AB9FE2-9012-46EF-B18A-C87D5526F6EE}" dt="2026-05-27T20:21:39.823" v="1100" actId="555"/>
          <ac:cxnSpMkLst>
            <pc:docMk/>
            <pc:sldMk cId="3151628955" sldId="279"/>
            <ac:cxnSpMk id="7" creationId="{839A4099-22AE-69DA-A438-C0D01C8F5367}"/>
          </ac:cxnSpMkLst>
        </pc:cxnChg>
        <pc:cxnChg chg="add mod">
          <ac:chgData name="Christopher Potter" userId="24ad2ef8db5e8a45" providerId="LiveId" clId="{10AB9FE2-9012-46EF-B18A-C87D5526F6EE}" dt="2026-05-27T20:20:02.754" v="1064" actId="108"/>
          <ac:cxnSpMkLst>
            <pc:docMk/>
            <pc:sldMk cId="3151628955" sldId="279"/>
            <ac:cxnSpMk id="9" creationId="{1A861007-60AA-0378-BE7B-A1C672C43991}"/>
          </ac:cxnSpMkLst>
        </pc:cxnChg>
      </pc:sldChg>
      <pc:sldChg chg="delSp modSp add mod ord">
        <pc:chgData name="Christopher Potter" userId="24ad2ef8db5e8a45" providerId="LiveId" clId="{10AB9FE2-9012-46EF-B18A-C87D5526F6EE}" dt="2026-05-27T20:40:49.164" v="1692"/>
        <pc:sldMkLst>
          <pc:docMk/>
          <pc:sldMk cId="1520598899" sldId="280"/>
        </pc:sldMkLst>
        <pc:spChg chg="mod">
          <ac:chgData name="Christopher Potter" userId="24ad2ef8db5e8a45" providerId="LiveId" clId="{10AB9FE2-9012-46EF-B18A-C87D5526F6EE}" dt="2026-05-27T20:28:20.748" v="1446" actId="404"/>
          <ac:spMkLst>
            <pc:docMk/>
            <pc:sldMk cId="1520598899" sldId="280"/>
            <ac:spMk id="2" creationId="{7AC3956C-9E57-4075-6576-7A9BB3343826}"/>
          </ac:spMkLst>
        </pc:spChg>
        <pc:spChg chg="mod">
          <ac:chgData name="Christopher Potter" userId="24ad2ef8db5e8a45" providerId="LiveId" clId="{10AB9FE2-9012-46EF-B18A-C87D5526F6EE}" dt="2026-05-27T20:28:25.830" v="1452" actId="6549"/>
          <ac:spMkLst>
            <pc:docMk/>
            <pc:sldMk cId="1520598899" sldId="280"/>
            <ac:spMk id="3" creationId="{5413ADE9-DB58-0447-174B-2CD384203A9B}"/>
          </ac:spMkLst>
        </pc:spChg>
      </pc:sldChg>
      <pc:sldChg chg="modSp add mod ord">
        <pc:chgData name="Christopher Potter" userId="24ad2ef8db5e8a45" providerId="LiveId" clId="{10AB9FE2-9012-46EF-B18A-C87D5526F6EE}" dt="2026-05-27T20:40:55.792" v="1694"/>
        <pc:sldMkLst>
          <pc:docMk/>
          <pc:sldMk cId="3592252190" sldId="281"/>
        </pc:sldMkLst>
        <pc:spChg chg="mod">
          <ac:chgData name="Christopher Potter" userId="24ad2ef8db5e8a45" providerId="LiveId" clId="{10AB9FE2-9012-46EF-B18A-C87D5526F6EE}" dt="2026-05-27T20:26:18.364" v="1324" actId="20577"/>
          <ac:spMkLst>
            <pc:docMk/>
            <pc:sldMk cId="3592252190" sldId="281"/>
            <ac:spMk id="2" creationId="{6EE4768F-0EEB-9AB5-5508-179F291565B3}"/>
          </ac:spMkLst>
        </pc:spChg>
        <pc:spChg chg="mod">
          <ac:chgData name="Christopher Potter" userId="24ad2ef8db5e8a45" providerId="LiveId" clId="{10AB9FE2-9012-46EF-B18A-C87D5526F6EE}" dt="2026-05-27T20:28:32.534" v="1457" actId="6549"/>
          <ac:spMkLst>
            <pc:docMk/>
            <pc:sldMk cId="3592252190" sldId="281"/>
            <ac:spMk id="3" creationId="{6EDC596B-768B-38FE-CFB7-FE06DA2585D1}"/>
          </ac:spMkLst>
        </pc:spChg>
      </pc:sldChg>
      <pc:sldChg chg="modSp add mod">
        <pc:chgData name="Christopher Potter" userId="24ad2ef8db5e8a45" providerId="LiveId" clId="{10AB9FE2-9012-46EF-B18A-C87D5526F6EE}" dt="2026-06-04T09:07:15.544" v="1695" actId="20577"/>
        <pc:sldMkLst>
          <pc:docMk/>
          <pc:sldMk cId="80302458" sldId="282"/>
        </pc:sldMkLst>
        <pc:spChg chg="mod">
          <ac:chgData name="Christopher Potter" userId="24ad2ef8db5e8a45" providerId="LiveId" clId="{10AB9FE2-9012-46EF-B18A-C87D5526F6EE}" dt="2026-06-04T09:07:15.544" v="1695" actId="20577"/>
          <ac:spMkLst>
            <pc:docMk/>
            <pc:sldMk cId="80302458" sldId="282"/>
            <ac:spMk id="2" creationId="{64A3FDE1-7BB4-D52B-FA34-BF3D0817323B}"/>
          </ac:spMkLst>
        </pc:spChg>
        <pc:spChg chg="mod">
          <ac:chgData name="Christopher Potter" userId="24ad2ef8db5e8a45" providerId="LiveId" clId="{10AB9FE2-9012-46EF-B18A-C87D5526F6EE}" dt="2026-05-27T20:27:46.174" v="1419" actId="6549"/>
          <ac:spMkLst>
            <pc:docMk/>
            <pc:sldMk cId="80302458" sldId="282"/>
            <ac:spMk id="3" creationId="{51728D2B-09FA-2094-87AD-830BA6051A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Circumference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04B40-658C-053B-9751-2E23BF9E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70F74B-4D3F-A705-8199-900BC731AA8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circle has circumference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31.4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diameter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70F74B-4D3F-A705-8199-900BC731A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A227A1-8B46-3839-4153-8789CFE04C6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A227A1-8B46-3839-4153-8789CFE04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662B60-439F-F7FA-1DCD-EC9E19CF116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E662B60-439F-F7FA-1DCD-EC9E19CF1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76CE-33E4-051D-6997-EAA1F0C9B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2AFAAE-E149-B638-A53E-7B5FBC0139D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circle has circumference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164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diameter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2AFAAE-E149-B638-A53E-7B5FBC013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CF68A1-82B2-C591-D0F7-113B503320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52.2 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CF68A1-82B2-C591-D0F7-113B50332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CA6190-EA25-DE2B-37FC-3E896EB7A32F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CA6190-EA25-DE2B-37FC-3E896EB7A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8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4744-58FE-E771-7D60-E8C50CCD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DED0D-19D2-4A42-10C8-069FF15630A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radius of a circle with circumference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188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Give your answer to 3 significant figures.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DED0D-19D2-4A42-10C8-069FF1563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2D94D4-C35A-52FA-1208-6285670E5F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29.9 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2D94D4-C35A-52FA-1208-6285670E5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23E2330-88BD-E2B0-E1E3-E0511BDE9F3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23E2330-88BD-E2B0-E1E3-E0511BDE9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B6EF-79A3-FB41-B774-2B7C121B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850E4-3E6B-08BF-002E-809CA86A55C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44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 is the circumference of a circle with radius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value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400" dirty="0"/>
                  <a:t>.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850E4-3E6B-08BF-002E-809CA86A5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16564-3F71-CE66-9694-6FBE7D156BD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216564-3F71-CE66-9694-6FBE7D156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1C1D86A-F12E-0D0C-376E-83B0E2E3300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1C1D86A-F12E-0D0C-376E-83B0E2E33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BC8B6-CA62-E23B-E601-BEF71B8A0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9BD594-58C7-42A5-4F9B-7584658FC36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b="0" dirty="0"/>
                  <a:t>A wheel has diameter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0.72 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4800" b="0" dirty="0"/>
                  <a:t>.</a:t>
                </a:r>
                <a:endParaRPr lang="en-GB" sz="4800" dirty="0"/>
              </a:p>
              <a:p>
                <a:r>
                  <a:rPr lang="en-GB" sz="4800" dirty="0"/>
                  <a:t>Work out its circumference to two significant figures.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9BD594-58C7-42A5-4F9B-7584658FC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068C94-BC50-1342-DFC1-628A675BB44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2.3 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068C94-BC50-1342-DFC1-628A675BB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DA114A5-24AC-AB37-A7E6-CAE4D4F4815A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DA114A5-24AC-AB37-A7E6-CAE4D4F48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4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B355-02B3-CCF4-33EC-A5C7A38F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71DE50-4A51-21E4-7CF8-3CD9D54616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b="0" dirty="0"/>
              <a:t>A circular track has circumference 402 metres.</a:t>
            </a:r>
          </a:p>
          <a:p>
            <a:r>
              <a:rPr lang="en-GB" sz="4800" b="0" dirty="0"/>
              <a:t>Calculate its radius to the nearest metre.</a:t>
            </a:r>
            <a:endParaRPr lang="en-GB" sz="4800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6F58586-C7A2-8F83-A92A-F74174E48A4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64 metres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0EC7C9-2EC8-7A07-9197-200563D54790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0EC7C9-2EC8-7A07-9197-200563D54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9322-0CE6-6B90-0D43-1F955E9AE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42BD1-2E3D-AA69-953E-A63030D613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b="0" dirty="0"/>
              <a:t>A circular pond has a circumference of 50 metres.</a:t>
            </a:r>
            <a:br>
              <a:rPr lang="en-GB" sz="4800" b="0" dirty="0"/>
            </a:br>
            <a:r>
              <a:rPr lang="en-GB" sz="4800" b="0" dirty="0"/>
              <a:t>How far is it from one side of the pond to the other?</a:t>
            </a:r>
            <a:endParaRPr lang="en-GB" sz="4800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70B7B96-5703-45E9-B651-4612273A41DA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16 metres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939EA4-B16E-AD8C-0FC1-A20DCD110A3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6939EA4-B16E-AD8C-0FC1-A20DCD110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2C75-B88E-8377-5303-2A465EA5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4768F-0EEB-9AB5-5508-179F291565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4400" dirty="0"/>
              <a:t>If the radius of a circle doubles,</a:t>
            </a:r>
            <a:br>
              <a:rPr lang="en-GB" sz="4400" dirty="0"/>
            </a:br>
            <a:r>
              <a:rPr lang="en-GB" sz="4400" dirty="0"/>
              <a:t>the circumference doubles.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EDC596B-768B-38FE-CFB7-FE06DA2585D1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8A4012F-F7FD-FF34-ACE4-D3301D35FCBD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8A4012F-F7FD-FF34-ACE4-D3301D35F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2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B92A-336D-63C6-84AC-22D35F72A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E4F2E9-DA0F-AEEE-8F4E-AA326F2656C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The diameter of the semi-circle is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length of the arc.</a:t>
                </a:r>
              </a:p>
              <a:p>
                <a:r>
                  <a:rPr lang="en-GB" sz="44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400" dirty="0"/>
                  <a:t>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E4F2E9-DA0F-AEEE-8F4E-AA326F265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0E0FE0-0D51-88A4-B6D4-AEEB350E952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0E0FE0-0D51-88A4-B6D4-AEEB350E9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9913D00-EBE2-3C88-71C9-6599752EF15C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9913D00-EBE2-3C88-71C9-6599752EF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5B37F8-870A-288D-69C6-CC6CD33DD684}"/>
              </a:ext>
            </a:extLst>
          </p:cNvPr>
          <p:cNvCxnSpPr>
            <a:cxnSpLocks/>
          </p:cNvCxnSpPr>
          <p:nvPr/>
        </p:nvCxnSpPr>
        <p:spPr>
          <a:xfrm flipV="1">
            <a:off x="7165678" y="2448353"/>
            <a:ext cx="1507178" cy="2373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DD685-26B1-61B2-E62D-5EF6F6E0662E}"/>
                  </a:ext>
                </a:extLst>
              </p:cNvPr>
              <p:cNvSpPr txBox="1"/>
              <p:nvPr/>
            </p:nvSpPr>
            <p:spPr>
              <a:xfrm>
                <a:off x="7208688" y="3265634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5DD685-26B1-61B2-E62D-5EF6F6E06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88" y="3265634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10345" r="-517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E695F260-64E2-FFDE-11B0-7355C233F926}"/>
              </a:ext>
            </a:extLst>
          </p:cNvPr>
          <p:cNvSpPr/>
          <p:nvPr/>
        </p:nvSpPr>
        <p:spPr>
          <a:xfrm>
            <a:off x="6731380" y="2213236"/>
            <a:ext cx="2520000" cy="2880000"/>
          </a:xfrm>
          <a:prstGeom prst="arc">
            <a:avLst>
              <a:gd name="adj1" fmla="val 18050021"/>
              <a:gd name="adj2" fmla="val 736497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872A-94CE-0613-2ABD-F918D2EF3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B76F77-065F-5735-D7F6-1B5B4F3FA55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semi-circle has diameter </a:t>
                </a:r>
                <a14:m>
                  <m:oMath xmlns:m="http://schemas.openxmlformats.org/officeDocument/2006/math"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perimeter of the shape</a:t>
                </a:r>
              </a:p>
              <a:p>
                <a:r>
                  <a:rPr lang="en-GB" sz="4400" dirty="0"/>
                  <a:t>Give your answer to the nearest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B76F77-065F-5735-D7F6-1B5B4F3FA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AB9BD-00FA-92F4-6D2E-0B901C9470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EAB9BD-00FA-92F4-6D2E-0B901C947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676E7B9-7CDE-3E36-2330-80CEC008A25C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676E7B9-7CDE-3E36-2330-80CEC008A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32A6B-BF6A-B896-E904-ADE82FA83297}"/>
              </a:ext>
            </a:extLst>
          </p:cNvPr>
          <p:cNvCxnSpPr>
            <a:cxnSpLocks/>
          </p:cNvCxnSpPr>
          <p:nvPr/>
        </p:nvCxnSpPr>
        <p:spPr>
          <a:xfrm flipV="1">
            <a:off x="7165678" y="2448353"/>
            <a:ext cx="1507178" cy="23732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D8AE6-02F5-D0EC-B991-297502EA38F3}"/>
                  </a:ext>
                </a:extLst>
              </p:cNvPr>
              <p:cNvSpPr txBox="1"/>
              <p:nvPr/>
            </p:nvSpPr>
            <p:spPr>
              <a:xfrm>
                <a:off x="7064310" y="3265634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14 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DD8AE6-02F5-D0EC-B991-297502EA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10" y="3265634"/>
                <a:ext cx="880497" cy="369332"/>
              </a:xfrm>
              <a:prstGeom prst="rect">
                <a:avLst/>
              </a:prstGeom>
              <a:blipFill>
                <a:blip r:embed="rId5"/>
                <a:stretch>
                  <a:fillRect l="-8333"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142D342B-9532-BCD5-4305-EC37354980D3}"/>
              </a:ext>
            </a:extLst>
          </p:cNvPr>
          <p:cNvSpPr/>
          <p:nvPr/>
        </p:nvSpPr>
        <p:spPr>
          <a:xfrm>
            <a:off x="6731380" y="2213236"/>
            <a:ext cx="2520000" cy="2880000"/>
          </a:xfrm>
          <a:prstGeom prst="arc">
            <a:avLst>
              <a:gd name="adj1" fmla="val 18050021"/>
              <a:gd name="adj2" fmla="val 736497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 the circumference.</a:t>
            </a:r>
          </a:p>
          <a:p>
            <a:r>
              <a:rPr lang="en-GB" sz="4800" dirty="0"/>
              <a:t>Give your answer to 1 decimal place.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50.3 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622ECFE-BA37-52A5-84C8-006F36BFF3D5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622ECFE-BA37-52A5-84C8-006F36BFF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670C08B-BF8B-AD16-9B67-35E2E49C118F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C62549-E47A-B605-A71D-9BB30B247B77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6596D-509D-BA3B-9930-77A9D841D58C}"/>
                  </a:ext>
                </a:extLst>
              </p:cNvPr>
              <p:cNvSpPr txBox="1"/>
              <p:nvPr/>
            </p:nvSpPr>
            <p:spPr>
              <a:xfrm>
                <a:off x="7502973" y="2532784"/>
                <a:ext cx="710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A6596D-509D-BA3B-9930-77A9D841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973" y="2532784"/>
                <a:ext cx="710579" cy="369332"/>
              </a:xfrm>
              <a:prstGeom prst="rect">
                <a:avLst/>
              </a:prstGeom>
              <a:blipFill>
                <a:blip r:embed="rId5"/>
                <a:stretch>
                  <a:fillRect l="-10345" r="-5172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91696-7F1B-0552-12F4-E23481070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DCFA2569-F373-A526-2E06-A1EEA9429174}"/>
              </a:ext>
            </a:extLst>
          </p:cNvPr>
          <p:cNvSpPr/>
          <p:nvPr/>
        </p:nvSpPr>
        <p:spPr>
          <a:xfrm rot="10800000">
            <a:off x="2267897" y="4269117"/>
            <a:ext cx="287079" cy="353849"/>
          </a:xfrm>
          <a:prstGeom prst="corner">
            <a:avLst>
              <a:gd name="adj1" fmla="val 0"/>
              <a:gd name="adj2" fmla="val 0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B9E8B4-3863-BF08-337C-44C5C84E06E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quarter-circle has radius </a:t>
                </a:r>
                <a14:m>
                  <m:oMath xmlns:m="http://schemas.openxmlformats.org/officeDocument/2006/math">
                    <m:r>
                      <a:rPr lang="en-GB" sz="4400" b="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 </a:t>
                </a:r>
              </a:p>
              <a:p>
                <a:r>
                  <a:rPr lang="en-GB" sz="4400" dirty="0"/>
                  <a:t>Calculate the perimeter of the shape</a:t>
                </a:r>
              </a:p>
              <a:p>
                <a:r>
                  <a:rPr lang="en-GB" sz="4400" dirty="0"/>
                  <a:t>Give your answer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B9E8B4-3863-BF08-337C-44C5C84E0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C00F3B-01BA-0A16-5DCA-15E34DF249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35.7 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C00F3B-01BA-0A16-5DCA-15E34DF24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34E24F7-C999-FC04-E11A-FC1BB0D00363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34E24F7-C999-FC04-E11A-FC1BB0D00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9A4099-22AE-69DA-A438-C0D01C8F5367}"/>
              </a:ext>
            </a:extLst>
          </p:cNvPr>
          <p:cNvCxnSpPr>
            <a:cxnSpLocks/>
          </p:cNvCxnSpPr>
          <p:nvPr/>
        </p:nvCxnSpPr>
        <p:spPr>
          <a:xfrm flipV="1">
            <a:off x="2267896" y="2686284"/>
            <a:ext cx="0" cy="1936683"/>
          </a:xfrm>
          <a:prstGeom prst="straightConnector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872C4-15B6-564A-BAE2-238F9BD4E4DD}"/>
                  </a:ext>
                </a:extLst>
              </p:cNvPr>
              <p:cNvSpPr txBox="1"/>
              <p:nvPr/>
            </p:nvSpPr>
            <p:spPr>
              <a:xfrm>
                <a:off x="1258856" y="3540702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872C4-15B6-564A-BAE2-238F9BD4E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56" y="3540702"/>
                <a:ext cx="880497" cy="369332"/>
              </a:xfrm>
              <a:prstGeom prst="rect">
                <a:avLst/>
              </a:prstGeom>
              <a:blipFill>
                <a:blip r:embed="rId5"/>
                <a:stretch>
                  <a:fillRect l="-8333" r="-41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80644D5C-FF02-1F32-DB0C-D88E0CA3E69C}"/>
              </a:ext>
            </a:extLst>
          </p:cNvPr>
          <p:cNvSpPr/>
          <p:nvPr/>
        </p:nvSpPr>
        <p:spPr>
          <a:xfrm>
            <a:off x="500062" y="2686284"/>
            <a:ext cx="3568700" cy="3873366"/>
          </a:xfrm>
          <a:prstGeom prst="arc">
            <a:avLst>
              <a:gd name="adj1" fmla="val 16199881"/>
              <a:gd name="adj2" fmla="val 6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861007-60AA-0378-BE7B-A1C672C43991}"/>
              </a:ext>
            </a:extLst>
          </p:cNvPr>
          <p:cNvCxnSpPr>
            <a:cxnSpLocks/>
          </p:cNvCxnSpPr>
          <p:nvPr/>
        </p:nvCxnSpPr>
        <p:spPr>
          <a:xfrm>
            <a:off x="2267896" y="4622967"/>
            <a:ext cx="1800866" cy="0"/>
          </a:xfrm>
          <a:prstGeom prst="straightConnector1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516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919D-B245-9222-80D1-AC5F76CE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A3FDE1-7BB4-D52B-FA34-BF3D0817323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400" dirty="0"/>
                  <a:t>A semi-circle with diameter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 has a curved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A3FDE1-7BB4-D52B-FA34-BF3D081732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1728D2B-09FA-2094-87AD-830BA6051A3E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77A17D7-0DC4-FFA3-5607-47FF8686B026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77A17D7-0DC4-FFA3-5607-47FF8686B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D30C-68D3-1106-E20B-66EE2223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6E3D8-70AF-411E-460A-5A3415D724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 the circumference.</a:t>
            </a:r>
          </a:p>
          <a:p>
            <a:r>
              <a:rPr lang="en-GB" sz="4800" dirty="0"/>
              <a:t>Give your answer to 1 decimal place.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68B8E3-C09E-77B7-1AE7-5313D4D1AD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37.7 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68B8E3-C09E-77B7-1AE7-5313D4D1A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3B6BFE-30E4-A255-36B4-7C8F2A57BC4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3B6BFE-30E4-A255-36B4-7C8F2A57B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145908B-C6C3-B2B9-3D47-9D6CB1F83554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51DBB8-BEED-E348-534C-4BA2BC060142}"/>
              </a:ext>
            </a:extLst>
          </p:cNvPr>
          <p:cNvCxnSpPr>
            <a:cxnSpLocks/>
          </p:cNvCxnSpPr>
          <p:nvPr/>
        </p:nvCxnSpPr>
        <p:spPr>
          <a:xfrm flipV="1">
            <a:off x="6799754" y="2805886"/>
            <a:ext cx="2222833" cy="11101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7FF5-F218-6C63-0C28-649C2461DCBD}"/>
                  </a:ext>
                </a:extLst>
              </p:cNvPr>
              <p:cNvSpPr txBox="1"/>
              <p:nvPr/>
            </p:nvSpPr>
            <p:spPr>
              <a:xfrm>
                <a:off x="7310949" y="2854450"/>
                <a:ext cx="880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7FF5-F218-6C63-0C28-649C2461D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49" y="2854450"/>
                <a:ext cx="880497" cy="369332"/>
              </a:xfrm>
              <a:prstGeom prst="rect">
                <a:avLst/>
              </a:prstGeom>
              <a:blipFill>
                <a:blip r:embed="rId4"/>
                <a:stretch>
                  <a:fillRect l="-7586" r="-4138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471F5-1155-5A8C-839D-99CC683E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E637F7-4640-4AAC-857B-0B4E3FE670F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circumference.</a:t>
                </a:r>
              </a:p>
              <a:p>
                <a:r>
                  <a:rPr lang="en-GB" sz="4800" dirty="0"/>
                  <a:t>Give your answer to the nearest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E637F7-4640-4AAC-857B-0B4E3FE67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CE00E4-84C5-8BF1-9B5D-124AFEB7B80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CE00E4-84C5-8BF1-9B5D-124AFEB7B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5BFC5A4-8AAA-3846-1D0F-27459BBCB4F9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5BFC5A4-8AAA-3846-1D0F-27459BBCB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5012E85-E619-3CD2-5744-8A67542A6505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21978A-D79E-44FA-5608-2075D8EBBA6F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57401-F1DB-E87D-5E66-1B326CA819DA}"/>
                  </a:ext>
                </a:extLst>
              </p:cNvPr>
              <p:cNvSpPr txBox="1"/>
              <p:nvPr/>
            </p:nvSpPr>
            <p:spPr>
              <a:xfrm>
                <a:off x="7342553" y="2532784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3.5 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57401-F1DB-E87D-5E66-1B326CA8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53" y="2532784"/>
                <a:ext cx="943015" cy="369332"/>
              </a:xfrm>
              <a:prstGeom prst="rect">
                <a:avLst/>
              </a:prstGeom>
              <a:blipFill>
                <a:blip r:embed="rId5"/>
                <a:stretch>
                  <a:fillRect l="-7097" r="-3871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6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2FC17-67D2-40A3-4D2F-10BCA7D1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20AEDF-7D38-A39D-FD99-A5BBBEEBFE3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circumference.</a:t>
                </a:r>
              </a:p>
              <a:p>
                <a:r>
                  <a:rPr lang="en-GB" sz="48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20AEDF-7D38-A39D-FD99-A5BBBEEBF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C717E7-F319-FF5E-BB6A-56C5B28EA36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C717E7-F319-FF5E-BB6A-56C5B28EA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5F6297-8B0C-C434-E5E7-5D3B62DF1C7E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D5F6297-8B0C-C434-E5E7-5D3B62DF1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A2B52D7-A85F-B9B2-8145-76CE5120A671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38849B-C9B6-2ED8-18FD-6E73DE4F6E1B}"/>
              </a:ext>
            </a:extLst>
          </p:cNvPr>
          <p:cNvCxnSpPr>
            <a:cxnSpLocks/>
          </p:cNvCxnSpPr>
          <p:nvPr/>
        </p:nvCxnSpPr>
        <p:spPr>
          <a:xfrm flipV="1">
            <a:off x="6799754" y="2805886"/>
            <a:ext cx="2222833" cy="11101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93ACE-8BEF-6AF2-2DA4-BB330C6E2353}"/>
                  </a:ext>
                </a:extLst>
              </p:cNvPr>
              <p:cNvSpPr txBox="1"/>
              <p:nvPr/>
            </p:nvSpPr>
            <p:spPr>
              <a:xfrm>
                <a:off x="7516377" y="2887631"/>
                <a:ext cx="7394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93ACE-8BEF-6AF2-2DA4-BB330C6E2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77" y="2887631"/>
                <a:ext cx="739433" cy="369332"/>
              </a:xfrm>
              <a:prstGeom prst="rect">
                <a:avLst/>
              </a:prstGeom>
              <a:blipFill>
                <a:blip r:embed="rId5"/>
                <a:stretch>
                  <a:fillRect l="-9091" r="-57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DABAC-ECA4-101A-2F22-A55F8DE1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C3956C-9E57-4075-6576-7A9BB33438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000" dirty="0"/>
                  <a:t>A circle with diameter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000" dirty="0"/>
                  <a:t> has a larger circumference than one with radius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C3956C-9E57-4075-6576-7A9BB3343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413ADE9-DB58-0447-174B-2CD384203A9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91AA36B-1E56-7911-D792-0877F5B8DFB0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91AA36B-1E56-7911-D792-0877F5B8D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5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823B-EB11-C135-71BC-993AFA99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FD34EB-ED61-4C76-4BA2-0B1BED347BF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circumference.</a:t>
                </a:r>
              </a:p>
              <a:p>
                <a:r>
                  <a:rPr lang="en-GB" sz="4800" dirty="0"/>
                  <a:t>Give your answer in terms of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4800" dirty="0"/>
                  <a:t>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FD34EB-ED61-4C76-4BA2-0B1BED347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C3FA1E-26C9-7111-3286-54955319DC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C3FA1E-26C9-7111-3286-54955319D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66D7D17-4C55-657D-17D9-741FC0D14940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66D7D17-4C55-657D-17D9-741FC0D14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5540DF0-4872-1044-28DB-916BF23DA9AD}"/>
              </a:ext>
            </a:extLst>
          </p:cNvPr>
          <p:cNvSpPr/>
          <p:nvPr/>
        </p:nvSpPr>
        <p:spPr>
          <a:xfrm>
            <a:off x="6651170" y="2100942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639448-A110-5B0E-9220-A8A5CE15F827}"/>
              </a:ext>
            </a:extLst>
          </p:cNvPr>
          <p:cNvCxnSpPr/>
          <p:nvPr/>
        </p:nvCxnSpPr>
        <p:spPr>
          <a:xfrm flipV="1">
            <a:off x="7911170" y="2296886"/>
            <a:ext cx="626535" cy="11321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51B7B-DC30-CC88-37ED-E9793E189EB9}"/>
                  </a:ext>
                </a:extLst>
              </p:cNvPr>
              <p:cNvSpPr txBox="1"/>
              <p:nvPr/>
            </p:nvSpPr>
            <p:spPr>
              <a:xfrm>
                <a:off x="7310469" y="2532784"/>
                <a:ext cx="943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F51B7B-DC30-CC88-37ED-E9793E18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69" y="2532784"/>
                <a:ext cx="943015" cy="369332"/>
              </a:xfrm>
              <a:prstGeom prst="rect">
                <a:avLst/>
              </a:prstGeom>
              <a:blipFill>
                <a:blip r:embed="rId5"/>
                <a:stretch>
                  <a:fillRect l="-7097" r="-387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912C7-901A-9452-0AE9-A72B3ACE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809A22-8983-8658-A0FB-52A8CCF9140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Calculate the circumference of a circle with diameter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Give your answer to 3 significant figures.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809A22-8983-8658-A0FB-52A8CCF91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1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83376A-03D6-C0EA-C328-B3E03BA28AB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47.1 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83376A-03D6-C0EA-C328-B3E03BA28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DD7F68-F711-B426-0ED4-4764EBE10D0A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BDD7F68-F711-B426-0ED4-4764EBE10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2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9C6F4-FEE3-8B74-6A62-F2A5CB5C5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33BBA7-0168-01C7-0FCB-71948363FE7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circle has circumference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400" dirty="0"/>
                  <a:t>Calculate the radius to 1 decimal place.</a:t>
                </a:r>
                <a:endParaRPr lang="en-GB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33BBA7-0168-01C7-0FCB-71948363F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D27C44-348D-8CF4-BDB3-0BA7706DFD1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D27C44-348D-8CF4-BDB3-0BA7706DF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5788ECF-8ECD-6259-6530-60D921E4D27A}"/>
                  </a:ext>
                </a:extLst>
              </p:cNvPr>
              <p:cNvSpPr/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5788ECF-8ECD-6259-6530-60D921E4D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73" y="3061252"/>
                <a:ext cx="1693628" cy="13358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124</TotalTime>
  <Words>537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Circumference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2026-05-18T12:12:32Z</dcterms:created>
  <dcterms:modified xsi:type="dcterms:W3CDTF">2026-06-04T09:07:30Z</dcterms:modified>
</cp:coreProperties>
</file>