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9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0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83" r:id="rId3"/>
    <p:sldId id="289" r:id="rId4"/>
    <p:sldId id="277" r:id="rId5"/>
    <p:sldId id="278" r:id="rId6"/>
    <p:sldId id="284" r:id="rId7"/>
    <p:sldId id="290" r:id="rId8"/>
    <p:sldId id="291" r:id="rId9"/>
    <p:sldId id="279" r:id="rId10"/>
    <p:sldId id="285" r:id="rId11"/>
    <p:sldId id="292" r:id="rId12"/>
    <p:sldId id="286" r:id="rId13"/>
    <p:sldId id="280" r:id="rId14"/>
    <p:sldId id="281" r:id="rId15"/>
    <p:sldId id="287" r:id="rId16"/>
    <p:sldId id="293" r:id="rId17"/>
    <p:sldId id="288" r:id="rId18"/>
    <p:sldId id="282" r:id="rId19"/>
    <p:sldId id="294" r:id="rId20"/>
    <p:sldId id="295" r:id="rId21"/>
    <p:sldId id="2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">
      <pc:chgData name="Christopher Potter" userId="24ad2ef8db5e8a45" providerId="LiveId" clId="{10AB9FE2-9012-46EF-B18A-C87D5526F6EE}" dt="2026-06-29T10:25:38.781" v="93"/>
      <pc:docMkLst>
        <pc:docMk/>
      </pc:docMkLst>
      <pc:sldChg chg="setBg">
        <pc:chgData name="Christopher Potter" userId="24ad2ef8db5e8a45" providerId="LiveId" clId="{10AB9FE2-9012-46EF-B18A-C87D5526F6EE}" dt="2026-06-29T10:25:38.781" v="93"/>
        <pc:sldMkLst>
          <pc:docMk/>
          <pc:sldMk cId="1083552615" sldId="262"/>
        </pc:sldMkLst>
      </pc:sldChg>
      <pc:sldChg chg="addSp delSp add del mod">
        <pc:chgData name="Christopher Potter" userId="24ad2ef8db5e8a45" providerId="LiveId" clId="{10AB9FE2-9012-46EF-B18A-C87D5526F6EE}" dt="2026-06-29T10:19:35.862" v="7" actId="22"/>
        <pc:sldMkLst>
          <pc:docMk/>
          <pc:sldMk cId="2791165170" sldId="277"/>
        </pc:sldMkLst>
        <pc:graphicFrameChg chg="add">
          <ac:chgData name="Christopher Potter" userId="24ad2ef8db5e8a45" providerId="LiveId" clId="{10AB9FE2-9012-46EF-B18A-C87D5526F6EE}" dt="2026-06-29T10:19:35.862" v="7" actId="22"/>
          <ac:graphicFrameMkLst>
            <pc:docMk/>
            <pc:sldMk cId="2791165170" sldId="277"/>
            <ac:graphicFrameMk id="4" creationId="{3AF567D2-B1D8-D4D4-9A28-0654F7AC16F1}"/>
          </ac:graphicFrameMkLst>
        </pc:graphicFrameChg>
        <pc:graphicFrameChg chg="del">
          <ac:chgData name="Christopher Potter" userId="24ad2ef8db5e8a45" providerId="LiveId" clId="{10AB9FE2-9012-46EF-B18A-C87D5526F6EE}" dt="2026-06-29T10:19:35.422" v="6" actId="478"/>
          <ac:graphicFrameMkLst>
            <pc:docMk/>
            <pc:sldMk cId="2791165170" sldId="277"/>
            <ac:graphicFrameMk id="6" creationId="{92B3FF5B-4C84-01F1-D37C-4A7A7706933D}"/>
          </ac:graphicFrameMkLst>
        </pc:graphicFrameChg>
      </pc:sldChg>
      <pc:sldChg chg="modSp add">
        <pc:chgData name="Christopher Potter" userId="24ad2ef8db5e8a45" providerId="LiveId" clId="{10AB9FE2-9012-46EF-B18A-C87D5526F6EE}" dt="2026-06-29T10:19:54.826" v="9"/>
        <pc:sldMkLst>
          <pc:docMk/>
          <pc:sldMk cId="3986358850" sldId="278"/>
        </pc:sldMkLst>
        <pc:graphicFrameChg chg="mod">
          <ac:chgData name="Christopher Potter" userId="24ad2ef8db5e8a45" providerId="LiveId" clId="{10AB9FE2-9012-46EF-B18A-C87D5526F6EE}" dt="2026-06-29T10:19:54.826" v="9"/>
          <ac:graphicFrameMkLst>
            <pc:docMk/>
            <pc:sldMk cId="3986358850" sldId="278"/>
            <ac:graphicFrameMk id="6" creationId="{6E6F45D8-0C42-BFA5-4FE2-3781C81F4913}"/>
          </ac:graphicFrameMkLst>
        </pc:graphicFrameChg>
      </pc:sldChg>
      <pc:sldChg chg="modSp add">
        <pc:chgData name="Christopher Potter" userId="24ad2ef8db5e8a45" providerId="LiveId" clId="{10AB9FE2-9012-46EF-B18A-C87D5526F6EE}" dt="2026-06-29T10:22:25.984" v="72" actId="1957"/>
        <pc:sldMkLst>
          <pc:docMk/>
          <pc:sldMk cId="1070204935" sldId="279"/>
        </pc:sldMkLst>
        <pc:graphicFrameChg chg="mod">
          <ac:chgData name="Christopher Potter" userId="24ad2ef8db5e8a45" providerId="LiveId" clId="{10AB9FE2-9012-46EF-B18A-C87D5526F6EE}" dt="2026-06-29T10:22:25.984" v="72" actId="1957"/>
          <ac:graphicFrameMkLst>
            <pc:docMk/>
            <pc:sldMk cId="1070204935" sldId="279"/>
            <ac:graphicFrameMk id="6" creationId="{BFAF402C-D21E-0835-1002-5D343B1EA048}"/>
          </ac:graphicFrameMkLst>
        </pc:graphicFrameChg>
      </pc:sldChg>
      <pc:sldChg chg="addSp delSp add mod">
        <pc:chgData name="Christopher Potter" userId="24ad2ef8db5e8a45" providerId="LiveId" clId="{10AB9FE2-9012-46EF-B18A-C87D5526F6EE}" dt="2026-06-29T10:23:09.049" v="79" actId="22"/>
        <pc:sldMkLst>
          <pc:docMk/>
          <pc:sldMk cId="905373168" sldId="280"/>
        </pc:sldMkLst>
        <pc:graphicFrameChg chg="add">
          <ac:chgData name="Christopher Potter" userId="24ad2ef8db5e8a45" providerId="LiveId" clId="{10AB9FE2-9012-46EF-B18A-C87D5526F6EE}" dt="2026-06-29T10:23:09.049" v="79" actId="22"/>
          <ac:graphicFrameMkLst>
            <pc:docMk/>
            <pc:sldMk cId="905373168" sldId="280"/>
            <ac:graphicFrameMk id="4" creationId="{269F536E-9E03-A3EA-2370-37C1056A379D}"/>
          </ac:graphicFrameMkLst>
        </pc:graphicFrameChg>
        <pc:graphicFrameChg chg="del">
          <ac:chgData name="Christopher Potter" userId="24ad2ef8db5e8a45" providerId="LiveId" clId="{10AB9FE2-9012-46EF-B18A-C87D5526F6EE}" dt="2026-06-29T10:23:03.929" v="78" actId="478"/>
          <ac:graphicFrameMkLst>
            <pc:docMk/>
            <pc:sldMk cId="905373168" sldId="280"/>
            <ac:graphicFrameMk id="6" creationId="{430EC354-F7A8-0801-89C4-4CFDD4747048}"/>
          </ac:graphicFrameMkLst>
        </pc:graphicFrameChg>
      </pc:sldChg>
      <pc:sldChg chg="modSp add">
        <pc:chgData name="Christopher Potter" userId="24ad2ef8db5e8a45" providerId="LiveId" clId="{10AB9FE2-9012-46EF-B18A-C87D5526F6EE}" dt="2026-06-29T10:23:19.778" v="80" actId="1957"/>
        <pc:sldMkLst>
          <pc:docMk/>
          <pc:sldMk cId="2178518432" sldId="281"/>
        </pc:sldMkLst>
        <pc:graphicFrameChg chg="mod">
          <ac:chgData name="Christopher Potter" userId="24ad2ef8db5e8a45" providerId="LiveId" clId="{10AB9FE2-9012-46EF-B18A-C87D5526F6EE}" dt="2026-06-29T10:23:19.778" v="80" actId="1957"/>
          <ac:graphicFrameMkLst>
            <pc:docMk/>
            <pc:sldMk cId="2178518432" sldId="281"/>
            <ac:graphicFrameMk id="6" creationId="{6E291823-013A-1008-8394-362AA69CA949}"/>
          </ac:graphicFrameMkLst>
        </pc:graphicFrameChg>
      </pc:sldChg>
      <pc:sldChg chg="addSp delSp add mod">
        <pc:chgData name="Christopher Potter" userId="24ad2ef8db5e8a45" providerId="LiveId" clId="{10AB9FE2-9012-46EF-B18A-C87D5526F6EE}" dt="2026-06-29T10:24:41.384" v="87" actId="22"/>
        <pc:sldMkLst>
          <pc:docMk/>
          <pc:sldMk cId="2178966678" sldId="282"/>
        </pc:sldMkLst>
        <pc:graphicFrameChg chg="add">
          <ac:chgData name="Christopher Potter" userId="24ad2ef8db5e8a45" providerId="LiveId" clId="{10AB9FE2-9012-46EF-B18A-C87D5526F6EE}" dt="2026-06-29T10:24:41.384" v="87" actId="22"/>
          <ac:graphicFrameMkLst>
            <pc:docMk/>
            <pc:sldMk cId="2178966678" sldId="282"/>
            <ac:graphicFrameMk id="4" creationId="{F7F87477-FFA3-0117-B4BA-21BD1D368D97}"/>
          </ac:graphicFrameMkLst>
        </pc:graphicFrameChg>
        <pc:graphicFrameChg chg="del">
          <ac:chgData name="Christopher Potter" userId="24ad2ef8db5e8a45" providerId="LiveId" clId="{10AB9FE2-9012-46EF-B18A-C87D5526F6EE}" dt="2026-06-29T10:24:41.083" v="86" actId="478"/>
          <ac:graphicFrameMkLst>
            <pc:docMk/>
            <pc:sldMk cId="2178966678" sldId="282"/>
            <ac:graphicFrameMk id="6" creationId="{E14A8B27-0417-00D8-0A2F-FE59570CF28B}"/>
          </ac:graphicFrameMkLst>
        </pc:graphicFrameChg>
      </pc:sldChg>
      <pc:sldChg chg="modSp add">
        <pc:chgData name="Christopher Potter" userId="24ad2ef8db5e8a45" providerId="LiveId" clId="{10AB9FE2-9012-46EF-B18A-C87D5526F6EE}" dt="2026-06-29T10:17:50.138" v="2" actId="1957"/>
        <pc:sldMkLst>
          <pc:docMk/>
          <pc:sldMk cId="130753326" sldId="283"/>
        </pc:sldMkLst>
        <pc:graphicFrameChg chg="mod">
          <ac:chgData name="Christopher Potter" userId="24ad2ef8db5e8a45" providerId="LiveId" clId="{10AB9FE2-9012-46EF-B18A-C87D5526F6EE}" dt="2026-06-29T10:17:50.138" v="2" actId="1957"/>
          <ac:graphicFrameMkLst>
            <pc:docMk/>
            <pc:sldMk cId="130753326" sldId="283"/>
            <ac:graphicFrameMk id="6" creationId="{41B02F45-3A18-DE85-87BE-A42D84C1FFBC}"/>
          </ac:graphicFrameMkLst>
        </pc:graphicFrameChg>
      </pc:sldChg>
      <pc:sldChg chg="addSp delSp add mod">
        <pc:chgData name="Christopher Potter" userId="24ad2ef8db5e8a45" providerId="LiveId" clId="{10AB9FE2-9012-46EF-B18A-C87D5526F6EE}" dt="2026-06-29T10:20:08.568" v="11" actId="22"/>
        <pc:sldMkLst>
          <pc:docMk/>
          <pc:sldMk cId="3617326284" sldId="284"/>
        </pc:sldMkLst>
        <pc:graphicFrameChg chg="add">
          <ac:chgData name="Christopher Potter" userId="24ad2ef8db5e8a45" providerId="LiveId" clId="{10AB9FE2-9012-46EF-B18A-C87D5526F6EE}" dt="2026-06-29T10:20:08.568" v="11" actId="22"/>
          <ac:graphicFrameMkLst>
            <pc:docMk/>
            <pc:sldMk cId="3617326284" sldId="284"/>
            <ac:graphicFrameMk id="4" creationId="{57B67550-5DB4-F7B3-7872-8EA43FA1F127}"/>
          </ac:graphicFrameMkLst>
        </pc:graphicFrameChg>
        <pc:graphicFrameChg chg="del">
          <ac:chgData name="Christopher Potter" userId="24ad2ef8db5e8a45" providerId="LiveId" clId="{10AB9FE2-9012-46EF-B18A-C87D5526F6EE}" dt="2026-06-29T10:20:08.057" v="10" actId="478"/>
          <ac:graphicFrameMkLst>
            <pc:docMk/>
            <pc:sldMk cId="3617326284" sldId="284"/>
            <ac:graphicFrameMk id="6" creationId="{F8F4B688-48A5-ED0B-3954-0E45974F149F}"/>
          </ac:graphicFrameMkLst>
        </pc:graphicFrameChg>
      </pc:sldChg>
      <pc:sldChg chg="addSp delSp add mod">
        <pc:chgData name="Christopher Potter" userId="24ad2ef8db5e8a45" providerId="LiveId" clId="{10AB9FE2-9012-46EF-B18A-C87D5526F6EE}" dt="2026-06-29T10:22:38.550" v="74" actId="22"/>
        <pc:sldMkLst>
          <pc:docMk/>
          <pc:sldMk cId="685815054" sldId="285"/>
        </pc:sldMkLst>
        <pc:graphicFrameChg chg="add">
          <ac:chgData name="Christopher Potter" userId="24ad2ef8db5e8a45" providerId="LiveId" clId="{10AB9FE2-9012-46EF-B18A-C87D5526F6EE}" dt="2026-06-29T10:22:38.550" v="74" actId="22"/>
          <ac:graphicFrameMkLst>
            <pc:docMk/>
            <pc:sldMk cId="685815054" sldId="285"/>
            <ac:graphicFrameMk id="4" creationId="{C185B827-F51E-1F8B-5685-2715DD27E6E4}"/>
          </ac:graphicFrameMkLst>
        </pc:graphicFrameChg>
        <pc:graphicFrameChg chg="del">
          <ac:chgData name="Christopher Potter" userId="24ad2ef8db5e8a45" providerId="LiveId" clId="{10AB9FE2-9012-46EF-B18A-C87D5526F6EE}" dt="2026-06-29T10:22:38.247" v="73" actId="478"/>
          <ac:graphicFrameMkLst>
            <pc:docMk/>
            <pc:sldMk cId="685815054" sldId="285"/>
            <ac:graphicFrameMk id="6" creationId="{A96FAB27-7586-DFA3-2339-20D21EBBEE85}"/>
          </ac:graphicFrameMkLst>
        </pc:graphicFrameChg>
      </pc:sldChg>
      <pc:sldChg chg="modSp add">
        <pc:chgData name="Christopher Potter" userId="24ad2ef8db5e8a45" providerId="LiveId" clId="{10AB9FE2-9012-46EF-B18A-C87D5526F6EE}" dt="2026-06-29T10:22:56.292" v="77" actId="1957"/>
        <pc:sldMkLst>
          <pc:docMk/>
          <pc:sldMk cId="582633899" sldId="286"/>
        </pc:sldMkLst>
        <pc:graphicFrameChg chg="mod">
          <ac:chgData name="Christopher Potter" userId="24ad2ef8db5e8a45" providerId="LiveId" clId="{10AB9FE2-9012-46EF-B18A-C87D5526F6EE}" dt="2026-06-29T10:22:56.292" v="77" actId="1957"/>
          <ac:graphicFrameMkLst>
            <pc:docMk/>
            <pc:sldMk cId="582633899" sldId="286"/>
            <ac:graphicFrameMk id="6" creationId="{E3F742AD-784E-B69B-9982-CAF32D15E794}"/>
          </ac:graphicFrameMkLst>
        </pc:graphicFrameChg>
      </pc:sldChg>
      <pc:sldChg chg="addSp delSp add mod">
        <pc:chgData name="Christopher Potter" userId="24ad2ef8db5e8a45" providerId="LiveId" clId="{10AB9FE2-9012-46EF-B18A-C87D5526F6EE}" dt="2026-06-29T10:24:14.612" v="82" actId="22"/>
        <pc:sldMkLst>
          <pc:docMk/>
          <pc:sldMk cId="4016496691" sldId="287"/>
        </pc:sldMkLst>
        <pc:graphicFrameChg chg="add">
          <ac:chgData name="Christopher Potter" userId="24ad2ef8db5e8a45" providerId="LiveId" clId="{10AB9FE2-9012-46EF-B18A-C87D5526F6EE}" dt="2026-06-29T10:24:14.612" v="82" actId="22"/>
          <ac:graphicFrameMkLst>
            <pc:docMk/>
            <pc:sldMk cId="4016496691" sldId="287"/>
            <ac:graphicFrameMk id="5" creationId="{916BADF7-39D4-B2FB-69E9-00CD0DF7B25B}"/>
          </ac:graphicFrameMkLst>
        </pc:graphicFrameChg>
        <pc:graphicFrameChg chg="del">
          <ac:chgData name="Christopher Potter" userId="24ad2ef8db5e8a45" providerId="LiveId" clId="{10AB9FE2-9012-46EF-B18A-C87D5526F6EE}" dt="2026-06-29T10:24:14.327" v="81" actId="478"/>
          <ac:graphicFrameMkLst>
            <pc:docMk/>
            <pc:sldMk cId="4016496691" sldId="287"/>
            <ac:graphicFrameMk id="6" creationId="{74795F22-3F90-CC12-A11A-A06ADC391FB8}"/>
          </ac:graphicFrameMkLst>
        </pc:graphicFrameChg>
      </pc:sldChg>
      <pc:sldChg chg="modSp add">
        <pc:chgData name="Christopher Potter" userId="24ad2ef8db5e8a45" providerId="LiveId" clId="{10AB9FE2-9012-46EF-B18A-C87D5526F6EE}" dt="2026-06-29T10:24:31.704" v="85" actId="1957"/>
        <pc:sldMkLst>
          <pc:docMk/>
          <pc:sldMk cId="1915960028" sldId="288"/>
        </pc:sldMkLst>
        <pc:graphicFrameChg chg="mod">
          <ac:chgData name="Christopher Potter" userId="24ad2ef8db5e8a45" providerId="LiveId" clId="{10AB9FE2-9012-46EF-B18A-C87D5526F6EE}" dt="2026-06-29T10:24:31.704" v="85" actId="1957"/>
          <ac:graphicFrameMkLst>
            <pc:docMk/>
            <pc:sldMk cId="1915960028" sldId="288"/>
            <ac:graphicFrameMk id="6" creationId="{91FE91C0-199D-3C56-A0E0-052DBE9157CA}"/>
          </ac:graphicFrameMkLst>
        </pc:graphicFrameChg>
      </pc:sldChg>
      <pc:sldChg chg="addSp delSp add mod">
        <pc:chgData name="Christopher Potter" userId="24ad2ef8db5e8a45" providerId="LiveId" clId="{10AB9FE2-9012-46EF-B18A-C87D5526F6EE}" dt="2026-06-29T10:19:26.387" v="5" actId="22"/>
        <pc:sldMkLst>
          <pc:docMk/>
          <pc:sldMk cId="3682761133" sldId="289"/>
        </pc:sldMkLst>
        <pc:graphicFrameChg chg="add">
          <ac:chgData name="Christopher Potter" userId="24ad2ef8db5e8a45" providerId="LiveId" clId="{10AB9FE2-9012-46EF-B18A-C87D5526F6EE}" dt="2026-06-29T10:19:26.387" v="5" actId="22"/>
          <ac:graphicFrameMkLst>
            <pc:docMk/>
            <pc:sldMk cId="3682761133" sldId="289"/>
            <ac:graphicFrameMk id="4" creationId="{13719DF4-00C2-5FB9-9ED9-10388D237ED3}"/>
          </ac:graphicFrameMkLst>
        </pc:graphicFrameChg>
        <pc:graphicFrameChg chg="del">
          <ac:chgData name="Christopher Potter" userId="24ad2ef8db5e8a45" providerId="LiveId" clId="{10AB9FE2-9012-46EF-B18A-C87D5526F6EE}" dt="2026-06-29T10:19:20.112" v="4" actId="478"/>
          <ac:graphicFrameMkLst>
            <pc:docMk/>
            <pc:sldMk cId="3682761133" sldId="289"/>
            <ac:graphicFrameMk id="6" creationId="{E4650B2D-B66A-09ED-3725-10ED77D3E09A}"/>
          </ac:graphicFrameMkLst>
        </pc:graphicFrameChg>
      </pc:sldChg>
      <pc:sldChg chg="addSp delSp add mod">
        <pc:chgData name="Christopher Potter" userId="24ad2ef8db5e8a45" providerId="LiveId" clId="{10AB9FE2-9012-46EF-B18A-C87D5526F6EE}" dt="2026-06-29T10:20:14.991" v="13" actId="22"/>
        <pc:sldMkLst>
          <pc:docMk/>
          <pc:sldMk cId="881836004" sldId="290"/>
        </pc:sldMkLst>
        <pc:graphicFrameChg chg="add">
          <ac:chgData name="Christopher Potter" userId="24ad2ef8db5e8a45" providerId="LiveId" clId="{10AB9FE2-9012-46EF-B18A-C87D5526F6EE}" dt="2026-06-29T10:20:14.991" v="13" actId="22"/>
          <ac:graphicFrameMkLst>
            <pc:docMk/>
            <pc:sldMk cId="881836004" sldId="290"/>
            <ac:graphicFrameMk id="4" creationId="{2417ED3A-64B5-195B-FBC9-80D7FEAD542A}"/>
          </ac:graphicFrameMkLst>
        </pc:graphicFrameChg>
        <pc:graphicFrameChg chg="del">
          <ac:chgData name="Christopher Potter" userId="24ad2ef8db5e8a45" providerId="LiveId" clId="{10AB9FE2-9012-46EF-B18A-C87D5526F6EE}" dt="2026-06-29T10:20:14.610" v="12" actId="478"/>
          <ac:graphicFrameMkLst>
            <pc:docMk/>
            <pc:sldMk cId="881836004" sldId="290"/>
            <ac:graphicFrameMk id="6" creationId="{91A98983-293B-264A-B06B-996A4F8EC31A}"/>
          </ac:graphicFrameMkLst>
        </pc:graphicFrameChg>
      </pc:sldChg>
      <pc:sldChg chg="addSp delSp modSp add mod">
        <pc:chgData name="Christopher Potter" userId="24ad2ef8db5e8a45" providerId="LiveId" clId="{10AB9FE2-9012-46EF-B18A-C87D5526F6EE}" dt="2026-06-29T10:22:15.345" v="71" actId="14100"/>
        <pc:sldMkLst>
          <pc:docMk/>
          <pc:sldMk cId="2139209753" sldId="291"/>
        </pc:sldMkLst>
        <pc:spChg chg="mod">
          <ac:chgData name="Christopher Potter" userId="24ad2ef8db5e8a45" providerId="LiveId" clId="{10AB9FE2-9012-46EF-B18A-C87D5526F6EE}" dt="2026-06-29T10:22:06.664" v="62" actId="20577"/>
          <ac:spMkLst>
            <pc:docMk/>
            <pc:sldMk cId="2139209753" sldId="291"/>
            <ac:spMk id="2" creationId="{56A9FA34-A03B-5D19-1E91-3F6C9217558D}"/>
          </ac:spMkLst>
        </pc:spChg>
        <pc:spChg chg="mod">
          <ac:chgData name="Christopher Potter" userId="24ad2ef8db5e8a45" providerId="LiveId" clId="{10AB9FE2-9012-46EF-B18A-C87D5526F6EE}" dt="2026-06-29T10:22:15.345" v="71" actId="14100"/>
          <ac:spMkLst>
            <pc:docMk/>
            <pc:sldMk cId="2139209753" sldId="291"/>
            <ac:spMk id="5" creationId="{66CEF385-ADA5-3783-FEBD-34A2736F7B05}"/>
          </ac:spMkLst>
        </pc:spChg>
        <pc:graphicFrameChg chg="add">
          <ac:chgData name="Christopher Potter" userId="24ad2ef8db5e8a45" providerId="LiveId" clId="{10AB9FE2-9012-46EF-B18A-C87D5526F6EE}" dt="2026-06-29T10:20:20.667" v="15" actId="22"/>
          <ac:graphicFrameMkLst>
            <pc:docMk/>
            <pc:sldMk cId="2139209753" sldId="291"/>
            <ac:graphicFrameMk id="4" creationId="{E84834BE-DCA6-06EB-3F1D-07336EF065BF}"/>
          </ac:graphicFrameMkLst>
        </pc:graphicFrameChg>
        <pc:graphicFrameChg chg="del">
          <ac:chgData name="Christopher Potter" userId="24ad2ef8db5e8a45" providerId="LiveId" clId="{10AB9FE2-9012-46EF-B18A-C87D5526F6EE}" dt="2026-06-29T10:20:20.254" v="14" actId="478"/>
          <ac:graphicFrameMkLst>
            <pc:docMk/>
            <pc:sldMk cId="2139209753" sldId="291"/>
            <ac:graphicFrameMk id="6" creationId="{149DDD5C-D0BB-A8C0-62C5-842701E8BDB4}"/>
          </ac:graphicFrameMkLst>
        </pc:graphicFrameChg>
      </pc:sldChg>
      <pc:sldChg chg="addSp delSp add mod">
        <pc:chgData name="Christopher Potter" userId="24ad2ef8db5e8a45" providerId="LiveId" clId="{10AB9FE2-9012-46EF-B18A-C87D5526F6EE}" dt="2026-06-29T10:22:44.987" v="76" actId="22"/>
        <pc:sldMkLst>
          <pc:docMk/>
          <pc:sldMk cId="2980398986" sldId="292"/>
        </pc:sldMkLst>
        <pc:graphicFrameChg chg="add">
          <ac:chgData name="Christopher Potter" userId="24ad2ef8db5e8a45" providerId="LiveId" clId="{10AB9FE2-9012-46EF-B18A-C87D5526F6EE}" dt="2026-06-29T10:22:44.987" v="76" actId="22"/>
          <ac:graphicFrameMkLst>
            <pc:docMk/>
            <pc:sldMk cId="2980398986" sldId="292"/>
            <ac:graphicFrameMk id="4" creationId="{8C40CDDB-14CF-1DF4-46A9-4920FCD3A732}"/>
          </ac:graphicFrameMkLst>
        </pc:graphicFrameChg>
        <pc:graphicFrameChg chg="del">
          <ac:chgData name="Christopher Potter" userId="24ad2ef8db5e8a45" providerId="LiveId" clId="{10AB9FE2-9012-46EF-B18A-C87D5526F6EE}" dt="2026-06-29T10:22:44.687" v="75" actId="478"/>
          <ac:graphicFrameMkLst>
            <pc:docMk/>
            <pc:sldMk cId="2980398986" sldId="292"/>
            <ac:graphicFrameMk id="6" creationId="{210E64B5-4A70-4946-8E6D-641ED0E93A0B}"/>
          </ac:graphicFrameMkLst>
        </pc:graphicFrameChg>
      </pc:sldChg>
      <pc:sldChg chg="addSp delSp add mod">
        <pc:chgData name="Christopher Potter" userId="24ad2ef8db5e8a45" providerId="LiveId" clId="{10AB9FE2-9012-46EF-B18A-C87D5526F6EE}" dt="2026-06-29T10:24:19.751" v="84" actId="22"/>
        <pc:sldMkLst>
          <pc:docMk/>
          <pc:sldMk cId="267990954" sldId="293"/>
        </pc:sldMkLst>
        <pc:graphicFrameChg chg="add">
          <ac:chgData name="Christopher Potter" userId="24ad2ef8db5e8a45" providerId="LiveId" clId="{10AB9FE2-9012-46EF-B18A-C87D5526F6EE}" dt="2026-06-29T10:24:19.751" v="84" actId="22"/>
          <ac:graphicFrameMkLst>
            <pc:docMk/>
            <pc:sldMk cId="267990954" sldId="293"/>
            <ac:graphicFrameMk id="5" creationId="{70A227FB-A766-B9E3-3AD3-B157099CCEF8}"/>
          </ac:graphicFrameMkLst>
        </pc:graphicFrameChg>
        <pc:graphicFrameChg chg="del">
          <ac:chgData name="Christopher Potter" userId="24ad2ef8db5e8a45" providerId="LiveId" clId="{10AB9FE2-9012-46EF-B18A-C87D5526F6EE}" dt="2026-06-29T10:24:19.449" v="83" actId="478"/>
          <ac:graphicFrameMkLst>
            <pc:docMk/>
            <pc:sldMk cId="267990954" sldId="293"/>
            <ac:graphicFrameMk id="6" creationId="{8ACC1DB0-B68B-4BC0-54BA-E3886CF7827D}"/>
          </ac:graphicFrameMkLst>
        </pc:graphicFrameChg>
      </pc:sldChg>
      <pc:sldChg chg="addSp delSp add mod">
        <pc:chgData name="Christopher Potter" userId="24ad2ef8db5e8a45" providerId="LiveId" clId="{10AB9FE2-9012-46EF-B18A-C87D5526F6EE}" dt="2026-06-29T10:24:46.571" v="89" actId="22"/>
        <pc:sldMkLst>
          <pc:docMk/>
          <pc:sldMk cId="1163637892" sldId="294"/>
        </pc:sldMkLst>
        <pc:graphicFrameChg chg="add">
          <ac:chgData name="Christopher Potter" userId="24ad2ef8db5e8a45" providerId="LiveId" clId="{10AB9FE2-9012-46EF-B18A-C87D5526F6EE}" dt="2026-06-29T10:24:46.571" v="89" actId="22"/>
          <ac:graphicFrameMkLst>
            <pc:docMk/>
            <pc:sldMk cId="1163637892" sldId="294"/>
            <ac:graphicFrameMk id="5" creationId="{1660BDBF-B882-2325-7C87-8819CA250991}"/>
          </ac:graphicFrameMkLst>
        </pc:graphicFrameChg>
        <pc:graphicFrameChg chg="del">
          <ac:chgData name="Christopher Potter" userId="24ad2ef8db5e8a45" providerId="LiveId" clId="{10AB9FE2-9012-46EF-B18A-C87D5526F6EE}" dt="2026-06-29T10:24:46.294" v="88" actId="478"/>
          <ac:graphicFrameMkLst>
            <pc:docMk/>
            <pc:sldMk cId="1163637892" sldId="294"/>
            <ac:graphicFrameMk id="6" creationId="{DF0E6B40-BDC7-41B8-F7F2-BD65E2FCF0EA}"/>
          </ac:graphicFrameMkLst>
        </pc:graphicFrameChg>
      </pc:sldChg>
      <pc:sldChg chg="modSp add">
        <pc:chgData name="Christopher Potter" userId="24ad2ef8db5e8a45" providerId="LiveId" clId="{10AB9FE2-9012-46EF-B18A-C87D5526F6EE}" dt="2026-06-29T10:25:00.331" v="90" actId="1957"/>
        <pc:sldMkLst>
          <pc:docMk/>
          <pc:sldMk cId="3034641995" sldId="295"/>
        </pc:sldMkLst>
        <pc:graphicFrameChg chg="mod">
          <ac:chgData name="Christopher Potter" userId="24ad2ef8db5e8a45" providerId="LiveId" clId="{10AB9FE2-9012-46EF-B18A-C87D5526F6EE}" dt="2026-06-29T10:25:00.331" v="90" actId="1957"/>
          <ac:graphicFrameMkLst>
            <pc:docMk/>
            <pc:sldMk cId="3034641995" sldId="295"/>
            <ac:graphicFrameMk id="6" creationId="{468C7F93-DE6E-828B-D724-35B45E1728B2}"/>
          </ac:graphicFrameMkLst>
        </pc:graphicFrameChg>
      </pc:sldChg>
      <pc:sldChg chg="addSp delSp add mod">
        <pc:chgData name="Christopher Potter" userId="24ad2ef8db5e8a45" providerId="LiveId" clId="{10AB9FE2-9012-46EF-B18A-C87D5526F6EE}" dt="2026-06-29T10:25:07.965" v="92" actId="22"/>
        <pc:sldMkLst>
          <pc:docMk/>
          <pc:sldMk cId="138222333" sldId="296"/>
        </pc:sldMkLst>
        <pc:graphicFrameChg chg="add">
          <ac:chgData name="Christopher Potter" userId="24ad2ef8db5e8a45" providerId="LiveId" clId="{10AB9FE2-9012-46EF-B18A-C87D5526F6EE}" dt="2026-06-29T10:25:07.965" v="92" actId="22"/>
          <ac:graphicFrameMkLst>
            <pc:docMk/>
            <pc:sldMk cId="138222333" sldId="296"/>
            <ac:graphicFrameMk id="5" creationId="{D472A53D-9406-3BDE-D02A-01AC8CBB5EFE}"/>
          </ac:graphicFrameMkLst>
        </pc:graphicFrameChg>
        <pc:graphicFrameChg chg="del">
          <ac:chgData name="Christopher Potter" userId="24ad2ef8db5e8a45" providerId="LiveId" clId="{10AB9FE2-9012-46EF-B18A-C87D5526F6EE}" dt="2026-06-29T10:25:07.596" v="91" actId="478"/>
          <ac:graphicFrameMkLst>
            <pc:docMk/>
            <pc:sldMk cId="138222333" sldId="296"/>
            <ac:graphicFrameMk id="6" creationId="{CA7CFB50-AA47-FFAF-2AAF-E38CC85FF8B5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62421858383752E-2"/>
          <c:y val="5.1001447326493025E-2"/>
          <c:w val="0.90146475330144238"/>
          <c:h val="0.81653803018475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Football</c:v>
                </c:pt>
                <c:pt idx="1">
                  <c:v>Netball</c:v>
                </c:pt>
                <c:pt idx="2">
                  <c:v>Drama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8-49D4-AC06-CF82E2F967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Football</c:v>
                </c:pt>
                <c:pt idx="1">
                  <c:v>Netball</c:v>
                </c:pt>
                <c:pt idx="2">
                  <c:v>Drama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</c:v>
                </c:pt>
                <c:pt idx="1">
                  <c:v>16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8-49D4-AC06-CF82E2F96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605770272114379"/>
          <c:y val="5.8791787950010513E-2"/>
          <c:w val="0.10943980115616705"/>
          <c:h val="0.1817184738421439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62421858383752E-2"/>
          <c:y val="5.1001447326493025E-2"/>
          <c:w val="0.90146475330144238"/>
          <c:h val="0.81653803018475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Maths</c:v>
                </c:pt>
                <c:pt idx="1">
                  <c:v>English</c:v>
                </c:pt>
                <c:pt idx="2">
                  <c:v>Science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0A-4ADC-B3D1-10A8F0DB05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Priya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Maths</c:v>
                </c:pt>
                <c:pt idx="1">
                  <c:v>English</c:v>
                </c:pt>
                <c:pt idx="2">
                  <c:v>Science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0A-4ADC-B3D1-10A8F0DB0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605770272114379"/>
          <c:y val="5.8791787950010513E-2"/>
          <c:w val="0.11317736461509213"/>
          <c:h val="0.2057214999251439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85331746713518E-2"/>
          <c:y val="4.1130706953856171E-2"/>
          <c:w val="0.91044502221502455"/>
          <c:h val="0.80153394146187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Autumn</c:v>
                </c:pt>
                <c:pt idx="1">
                  <c:v>Spring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8-49D4-AC06-CF82E2F967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Non-fiction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Autumn</c:v>
                </c:pt>
                <c:pt idx="1">
                  <c:v>Spring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8-49D4-AC06-CF82E2F96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216380852127493"/>
          <c:y val="8.9062406034545703E-3"/>
          <c:w val="0.38251341350926976"/>
          <c:h val="8.9407545233649799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85331746713518E-2"/>
          <c:y val="4.1130706953856171E-2"/>
          <c:w val="0.91044502221502455"/>
          <c:h val="0.80153394146187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Autumn</c:v>
                </c:pt>
                <c:pt idx="1">
                  <c:v>Spring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3D-4B58-9414-32AB7C9D9A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Non-fiction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Autumn</c:v>
                </c:pt>
                <c:pt idx="1">
                  <c:v>Spring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3D-4B58-9414-32AB7C9D9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216380852127493"/>
          <c:y val="8.9062406034545703E-3"/>
          <c:w val="0.38251341350926976"/>
          <c:h val="8.9407545233649799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85331746713518E-2"/>
          <c:y val="6.6674215748605117E-2"/>
          <c:w val="0.91044502221502455"/>
          <c:h val="0.815753392008338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Boys</c:v>
                </c:pt>
                <c:pt idx="1">
                  <c:v>Girls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8-49D4-AC06-CF82E2F967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Boys</c:v>
                </c:pt>
                <c:pt idx="1">
                  <c:v>Girls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8-49D4-AC06-CF82E2F967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Rabbits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Boys</c:v>
                </c:pt>
                <c:pt idx="1">
                  <c:v>Girls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9C-4D3F-876B-79C72E425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  <c:max val="1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378036522767763"/>
          <c:y val="1.2431849590106975E-3"/>
          <c:w val="0.40507433759796085"/>
          <c:h val="8.805399959669864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85331746713518E-2"/>
          <c:y val="6.6674215748605117E-2"/>
          <c:w val="0.91044502221502455"/>
          <c:h val="0.815753392008338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Boys</c:v>
                </c:pt>
                <c:pt idx="1">
                  <c:v>Girls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7A-4698-8665-E3567B51E4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Boys</c:v>
                </c:pt>
                <c:pt idx="1">
                  <c:v>Girls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7A-4698-8665-E3567B51E42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Rabbits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Boys</c:v>
                </c:pt>
                <c:pt idx="1">
                  <c:v>Girls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7A-4698-8665-E3567B51E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  <c:max val="1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378036522767763"/>
          <c:y val="1.2431849590106975E-3"/>
          <c:w val="0.40507433759796085"/>
          <c:h val="8.805399959669864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85331746713518E-2"/>
          <c:y val="6.6674215748605117E-2"/>
          <c:w val="0.91044502221502455"/>
          <c:h val="0.815753392008338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Boys</c:v>
                </c:pt>
                <c:pt idx="1">
                  <c:v>Girls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D2-4E84-8298-CF3BC89283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Boys</c:v>
                </c:pt>
                <c:pt idx="1">
                  <c:v>Girls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D2-4E84-8298-CF3BC89283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Rabbits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Boys</c:v>
                </c:pt>
                <c:pt idx="1">
                  <c:v>Girls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D2-4E84-8298-CF3BC8928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  <c:max val="1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378036522767763"/>
          <c:y val="1.2431849590106975E-3"/>
          <c:w val="0.40507433759796085"/>
          <c:h val="8.805399959669864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85331746713518E-2"/>
          <c:y val="6.6674215748605117E-2"/>
          <c:w val="0.91044502221502455"/>
          <c:h val="0.815753392008338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T-shirts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September</c:v>
                </c:pt>
                <c:pt idx="1">
                  <c:v>January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8-49D4-AC06-CF82E2F967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Hoodies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September</c:v>
                </c:pt>
                <c:pt idx="1">
                  <c:v>January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8-49D4-AC06-CF82E2F967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Jackets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September</c:v>
                </c:pt>
                <c:pt idx="1">
                  <c:v>January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9C-4D3F-876B-79C72E425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287838594292395"/>
          <c:y val="1.2431849590106975E-3"/>
          <c:w val="0.50420866456369129"/>
          <c:h val="8.805399959669864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85331746713518E-2"/>
          <c:y val="6.6674215748605117E-2"/>
          <c:w val="0.91044502221502455"/>
          <c:h val="0.815753392008338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T-shirts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September</c:v>
                </c:pt>
                <c:pt idx="1">
                  <c:v>January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A8-406E-AE80-FD443CD278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Hoodies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September</c:v>
                </c:pt>
                <c:pt idx="1">
                  <c:v>January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A8-406E-AE80-FD443CD278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Jackets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September</c:v>
                </c:pt>
                <c:pt idx="1">
                  <c:v>January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A8-406E-AE80-FD443CD27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287838594292395"/>
          <c:y val="1.2431849590106975E-3"/>
          <c:w val="0.50420866456369129"/>
          <c:h val="8.805399959669864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85331746713518E-2"/>
          <c:y val="6.6674215748605117E-2"/>
          <c:w val="0.91044502221502455"/>
          <c:h val="0.815753392008338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T-shirts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September</c:v>
                </c:pt>
                <c:pt idx="1">
                  <c:v>January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A0-43FE-B320-8D1BF55E85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Hoodies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September</c:v>
                </c:pt>
                <c:pt idx="1">
                  <c:v>January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A0-43FE-B320-8D1BF55E85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Jackets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September</c:v>
                </c:pt>
                <c:pt idx="1">
                  <c:v>January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A0-43FE-B320-8D1BF55E8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287838594292395"/>
          <c:y val="1.2431849590106975E-3"/>
          <c:w val="0.50420866456369129"/>
          <c:h val="8.805399959669864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85331746713518E-2"/>
          <c:y val="6.6674215748605117E-2"/>
          <c:w val="0.91044502221502455"/>
          <c:h val="0.785565297383255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Lasagna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Friday</c:v>
                </c:pt>
                <c:pt idx="1">
                  <c:v>Thursday</c:v>
                </c:pt>
                <c:pt idx="2">
                  <c:v>Wednesday</c:v>
                </c:pt>
                <c:pt idx="3">
                  <c:v>Tuesday</c:v>
                </c:pt>
                <c:pt idx="4">
                  <c:v>Monday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10</c:v>
                </c:pt>
                <c:pt idx="2">
                  <c:v>14</c:v>
                </c:pt>
                <c:pt idx="3">
                  <c:v>16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8-49D4-AC06-CF82E2F967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Pizza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Friday</c:v>
                </c:pt>
                <c:pt idx="1">
                  <c:v>Thursday</c:v>
                </c:pt>
                <c:pt idx="2">
                  <c:v>Wednesday</c:v>
                </c:pt>
                <c:pt idx="3">
                  <c:v>Tuesday</c:v>
                </c:pt>
                <c:pt idx="4">
                  <c:v>Monday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</c:v>
                </c:pt>
                <c:pt idx="1">
                  <c:v>30</c:v>
                </c:pt>
                <c:pt idx="2">
                  <c:v>5</c:v>
                </c:pt>
                <c:pt idx="3">
                  <c:v>15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8-49D4-AC06-CF82E2F967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Pasta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Friday</c:v>
                </c:pt>
                <c:pt idx="1">
                  <c:v>Thursday</c:v>
                </c:pt>
                <c:pt idx="2">
                  <c:v>Wednesday</c:v>
                </c:pt>
                <c:pt idx="3">
                  <c:v>Tuesday</c:v>
                </c:pt>
                <c:pt idx="4">
                  <c:v>Monday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12</c:v>
                </c:pt>
                <c:pt idx="1">
                  <c:v>11</c:v>
                </c:pt>
                <c:pt idx="2">
                  <c:v>7</c:v>
                </c:pt>
                <c:pt idx="3">
                  <c:v>18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9C-4D3F-876B-79C72E425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819234975"/>
        <c:axId val="1819234015"/>
      </c:barChart>
      <c:catAx>
        <c:axId val="18192349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745211095542213"/>
          <c:y val="1.2431824043337861E-3"/>
          <c:w val="0.43282353489976827"/>
          <c:h val="8.5605683037547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62421858383752E-2"/>
          <c:y val="5.1001447326493025E-2"/>
          <c:w val="0.90146475330144238"/>
          <c:h val="0.81653803018475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Football</c:v>
                </c:pt>
                <c:pt idx="1">
                  <c:v>Netball</c:v>
                </c:pt>
                <c:pt idx="2">
                  <c:v>Drama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F5-42F3-9CBE-69409BCDE7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Football</c:v>
                </c:pt>
                <c:pt idx="1">
                  <c:v>Netball</c:v>
                </c:pt>
                <c:pt idx="2">
                  <c:v>Drama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</c:v>
                </c:pt>
                <c:pt idx="1">
                  <c:v>16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F5-42F3-9CBE-69409BCDE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605770272114379"/>
          <c:y val="5.8791787950010513E-2"/>
          <c:w val="0.10943980115616705"/>
          <c:h val="0.1817184738421439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85331746713518E-2"/>
          <c:y val="6.6674215748605117E-2"/>
          <c:w val="0.91044502221502455"/>
          <c:h val="0.785565297383255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Lasagna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Friday</c:v>
                </c:pt>
                <c:pt idx="1">
                  <c:v>Thursday</c:v>
                </c:pt>
                <c:pt idx="2">
                  <c:v>Wednesday</c:v>
                </c:pt>
                <c:pt idx="3">
                  <c:v>Tuesday</c:v>
                </c:pt>
                <c:pt idx="4">
                  <c:v>Monday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10</c:v>
                </c:pt>
                <c:pt idx="2">
                  <c:v>14</c:v>
                </c:pt>
                <c:pt idx="3">
                  <c:v>16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7B-4CAF-91A5-9605A65ECA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Pizza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Friday</c:v>
                </c:pt>
                <c:pt idx="1">
                  <c:v>Thursday</c:v>
                </c:pt>
                <c:pt idx="2">
                  <c:v>Wednesday</c:v>
                </c:pt>
                <c:pt idx="3">
                  <c:v>Tuesday</c:v>
                </c:pt>
                <c:pt idx="4">
                  <c:v>Monday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</c:v>
                </c:pt>
                <c:pt idx="1">
                  <c:v>30</c:v>
                </c:pt>
                <c:pt idx="2">
                  <c:v>5</c:v>
                </c:pt>
                <c:pt idx="3">
                  <c:v>15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7B-4CAF-91A5-9605A65ECA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Pasta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Friday</c:v>
                </c:pt>
                <c:pt idx="1">
                  <c:v>Thursday</c:v>
                </c:pt>
                <c:pt idx="2">
                  <c:v>Wednesday</c:v>
                </c:pt>
                <c:pt idx="3">
                  <c:v>Tuesday</c:v>
                </c:pt>
                <c:pt idx="4">
                  <c:v>Monday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12</c:v>
                </c:pt>
                <c:pt idx="1">
                  <c:v>11</c:v>
                </c:pt>
                <c:pt idx="2">
                  <c:v>7</c:v>
                </c:pt>
                <c:pt idx="3">
                  <c:v>18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7B-4CAF-91A5-9605A65EC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819234975"/>
        <c:axId val="1819234015"/>
      </c:barChart>
      <c:catAx>
        <c:axId val="18192349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745211095542213"/>
          <c:y val="1.2431824043337861E-3"/>
          <c:w val="0.43282353489976827"/>
          <c:h val="8.5605683037547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62421858383752E-2"/>
          <c:y val="5.1001447326493025E-2"/>
          <c:w val="0.90146475330144238"/>
          <c:h val="0.81653803018475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Football</c:v>
                </c:pt>
                <c:pt idx="1">
                  <c:v>Netball</c:v>
                </c:pt>
                <c:pt idx="2">
                  <c:v>Drama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AA-402C-ADAE-1C8F10F6EC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Football</c:v>
                </c:pt>
                <c:pt idx="1">
                  <c:v>Netball</c:v>
                </c:pt>
                <c:pt idx="2">
                  <c:v>Drama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</c:v>
                </c:pt>
                <c:pt idx="1">
                  <c:v>16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AA-402C-ADAE-1C8F10F6E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605770272114379"/>
          <c:y val="5.8791787950010513E-2"/>
          <c:w val="0.10943980115616705"/>
          <c:h val="0.1817184738421439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62421858383752E-2"/>
          <c:y val="5.1001447326493025E-2"/>
          <c:w val="0.90146475330144238"/>
          <c:h val="0.81653803018475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Chocolate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Shop A</c:v>
                </c:pt>
                <c:pt idx="1">
                  <c:v>Shop B</c:v>
                </c:pt>
                <c:pt idx="2">
                  <c:v>Shop 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25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8-49D4-AC06-CF82E2F967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Crisps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Shop A</c:v>
                </c:pt>
                <c:pt idx="1">
                  <c:v>Shop B</c:v>
                </c:pt>
                <c:pt idx="2">
                  <c:v>Shop 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</c:v>
                </c:pt>
                <c:pt idx="1">
                  <c:v>35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8-49D4-AC06-CF82E2F96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4780925884200276E-2"/>
          <c:y val="6.6579267032657749E-2"/>
          <c:w val="0.18194261324029545"/>
          <c:h val="0.1817184738421439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62421858383752E-2"/>
          <c:y val="5.1001447326493025E-2"/>
          <c:w val="0.90146475330144238"/>
          <c:h val="0.81653803018475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Chocolate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Shop A</c:v>
                </c:pt>
                <c:pt idx="1">
                  <c:v>Shop B</c:v>
                </c:pt>
                <c:pt idx="2">
                  <c:v>Shop 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25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2-485F-AFA2-3A8CF7D395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Crisps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Shop A</c:v>
                </c:pt>
                <c:pt idx="1">
                  <c:v>Shop B</c:v>
                </c:pt>
                <c:pt idx="2">
                  <c:v>Shop 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</c:v>
                </c:pt>
                <c:pt idx="1">
                  <c:v>35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32-485F-AFA2-3A8CF7D39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4780925884200276E-2"/>
          <c:y val="6.6579267032657749E-2"/>
          <c:w val="0.18194261324029545"/>
          <c:h val="0.1817184738421439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62421858383752E-2"/>
          <c:y val="5.1001447326493025E-2"/>
          <c:w val="0.90146475330144238"/>
          <c:h val="0.81653803018475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Chocolate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Shop A</c:v>
                </c:pt>
                <c:pt idx="1">
                  <c:v>Shop B</c:v>
                </c:pt>
                <c:pt idx="2">
                  <c:v>Shop 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25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00-4BAB-A89A-A4F840814B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Crisps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Shop A</c:v>
                </c:pt>
                <c:pt idx="1">
                  <c:v>Shop B</c:v>
                </c:pt>
                <c:pt idx="2">
                  <c:v>Shop 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</c:v>
                </c:pt>
                <c:pt idx="1">
                  <c:v>35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00-4BAB-A89A-A4F840814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4780925884200276E-2"/>
          <c:y val="6.6579267032657749E-2"/>
          <c:w val="0.18194261324029545"/>
          <c:h val="0.1817184738421439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62421858383752E-2"/>
          <c:y val="5.1001447326493025E-2"/>
          <c:w val="0.90146475330144238"/>
          <c:h val="0.81653803018475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Chocolate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Shop A</c:v>
                </c:pt>
                <c:pt idx="1">
                  <c:v>Shop B</c:v>
                </c:pt>
                <c:pt idx="2">
                  <c:v>Shop 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25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D7-483C-BA0D-DA6D845995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Crisps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Shop A</c:v>
                </c:pt>
                <c:pt idx="1">
                  <c:v>Shop B</c:v>
                </c:pt>
                <c:pt idx="2">
                  <c:v>Shop 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</c:v>
                </c:pt>
                <c:pt idx="1">
                  <c:v>35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D7-483C-BA0D-DA6D84599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4780925884200276E-2"/>
          <c:y val="6.6579267032657749E-2"/>
          <c:w val="0.18194261324029545"/>
          <c:h val="0.1817184738421439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62421858383752E-2"/>
          <c:y val="5.1001447326493025E-2"/>
          <c:w val="0.90146475330144238"/>
          <c:h val="0.81653803018475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Maths</c:v>
                </c:pt>
                <c:pt idx="1">
                  <c:v>English</c:v>
                </c:pt>
                <c:pt idx="2">
                  <c:v>Science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8-49D4-AC06-CF82E2F967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Priya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Maths</c:v>
                </c:pt>
                <c:pt idx="1">
                  <c:v>English</c:v>
                </c:pt>
                <c:pt idx="2">
                  <c:v>Science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8-49D4-AC06-CF82E2F96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605770272114379"/>
          <c:y val="5.8791787950010513E-2"/>
          <c:w val="0.11317736461509213"/>
          <c:h val="0.2057214999251439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62421858383752E-2"/>
          <c:y val="5.1001447326493025E-2"/>
          <c:w val="0.90146475330144238"/>
          <c:h val="0.81653803018475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Maths</c:v>
                </c:pt>
                <c:pt idx="1">
                  <c:v>English</c:v>
                </c:pt>
                <c:pt idx="2">
                  <c:v>Science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A2-48CD-B0C0-10EE7E999B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Priya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Maths</c:v>
                </c:pt>
                <c:pt idx="1">
                  <c:v>English</c:v>
                </c:pt>
                <c:pt idx="2">
                  <c:v>Science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A2-48CD-B0C0-10EE7E999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605770272114379"/>
          <c:y val="5.8791787950010513E-2"/>
          <c:w val="0.11317736461509213"/>
          <c:h val="0.2057214999251439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56073-E2A9-A12D-4700-F5EEF01CB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A9C06E-F6E5-852C-25A4-8F347FB680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B7EA64-09BA-0DCB-BA7F-E1042FF5C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DBAD6-2CB5-2753-3676-32C04D205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554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B1EAC-C155-F345-5059-C4182B106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146000-6898-6D60-DBD5-D98EEB74A8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B3291D-6C8C-F192-1421-CEB62C93A2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C83A3-DF64-8C2E-49F0-1FD670A492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610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CDBB0-2DD4-0753-198E-F80E7F651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4F3AFE-BD20-2CF9-861C-2A690F070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1243ED-152E-9455-F0E2-B650774A85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5BDD0-D27A-E671-17E2-D432C8C66F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380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69F42-AB04-C77C-8669-321CFB115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65AD06-67E5-076D-E8DD-7E4A0680FB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B8FF03-D2D0-FDBC-6F55-DF8CF21F1D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8E353-7820-8309-82F0-98482CC95A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376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4BE74-3D1B-F6F4-A92F-F044972F2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B33950-4108-A5CB-39A4-C298569708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2DAE6A-1DAC-C8C7-199E-61E354BCE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58BE5-22E5-9E7E-D4FC-7DAE33CA2A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402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2B367-A9CE-94FC-DC6D-3E183880D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B9C879-55AB-0044-9641-219A705D2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AA45AE-2009-3151-C8C1-7DCAB79F0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87ADD-ABF2-5D3A-FE3B-68A905B1CD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5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C859C-778D-D82C-0685-86F0DE167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038F2D-69E7-C598-12B2-1F07977D92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DAF96F-9D77-62EE-E512-B368CF0E78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610B9-50B0-DF6C-014A-B72801A258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489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F75C3-8EBD-67E7-50ED-00B5306C5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BC5F91-F5BC-E68A-4AF3-E818AAC7AF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B27193-4873-8178-EE43-13C509E341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65830-324C-082C-7B26-00E6BACE1D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791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FC0DE-7DA8-72F5-FC71-A6C2895D2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9D21B5-2F5D-AA43-BDBA-9E783BF654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8D155B-50B1-6DB8-1F19-CE71D6034B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C5D0B-663D-DC77-2E27-CD75732BC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380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8DE0E-CF10-823F-A09D-4299EF235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484FD5-77A4-80A5-B47B-3FA9D7AA18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5FA972-432C-5B21-5812-CF1FADAE5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E7664-DD62-D68B-7ED2-F39524A5BE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898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95A20-CAE3-9AA0-F884-852B62D42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844636-5C47-1B63-73DB-01EAAF3554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928582-9B32-E077-15FF-9A301BA318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497AA-2A77-9A53-FC32-330A49C399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315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809DF-38DE-A237-7C45-57EF960AD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DEF9BA-3060-DA2E-8A0C-AFD4624FCB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2C3C83-20FF-2114-13C3-CF7BB6157C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61D61-95C4-15CC-F381-3A1FF64464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183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8E49C-8ED7-1245-54A0-E8B7D8550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CD5636-F453-850F-B16C-61A5545114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92605D-96A9-1466-08C9-277DB7698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2E3C2-CC1D-4714-9C0E-0A8E177160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243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217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2521F-7358-980B-F88D-2E29C5462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957343-FD2B-F038-72F6-707AF9B032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C0D216-7C94-38CB-3018-03A8DD8AF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90C4D-285E-A5D2-C6F5-3B616E454B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587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FE4BA-3896-15A1-8378-15BA40B83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FAC08B-3769-357A-D726-A1365CC8A4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A87290-74A6-73D5-8873-46E041A56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AECE6-BEBE-28EA-9C29-64B6FE8E6E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269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C3D08-E63C-D7D5-DF10-2C891540D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784302-C469-B8E5-C119-CF042DACD0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B29FF6-6140-4057-3FA0-EAB04BAE0F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08FDE-04E7-763C-F427-53E98851F4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21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89681-23B1-33CC-0D63-8EA83FA97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ADAEE7-D358-B1DB-C843-084B9289FD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F17510-BC51-2443-EF0B-64F5A0FA3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9889A-DD71-E348-5125-3CD3212798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779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58966-1CA5-1507-AB3F-AFF28D4F6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854EFD-2DB1-67B0-4E54-E97CCAE0EC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5776DF-27F0-7FAC-4F84-53D6FB73C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F24C2-999B-0DD3-B291-8088AC3B2B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427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D6AEE-B7FD-84AA-4AA0-2586827CA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A45339-D04F-6AF8-7AAE-D9DBAE9617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1626F1-3099-4042-F05D-98C6918691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11B50-4BCA-21B7-0087-C25176345E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16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325DC-07E1-6490-9A28-4D3B4FD7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5C154-3B37-11AE-601D-AEDD72982FBA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1166D-EDCE-DDC6-76F8-EE3B24492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3D28-291C-F858-E1C9-0E06CEC81D70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Bar Charts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29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8AEF2-572F-7291-FB31-1E5F35931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1B9C36-4278-4B6E-BA55-6601E7CC69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time spent revising by two students across three subjects: Maths, English, Science.</a:t>
            </a:r>
          </a:p>
          <a:p>
            <a:r>
              <a:rPr lang="en-GB" sz="2400" dirty="0"/>
              <a:t>How many more hours did Priya spend revising Maths than English?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B28677B-C2BA-D696-3718-68F1D800E97E}"/>
                  </a:ext>
                </a:extLst>
              </p:cNvPr>
              <p:cNvSpPr/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1050"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B28677B-C2BA-D696-3718-68F1D800E9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185B827-F51E-1F8B-5685-2715DD27E6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0797054"/>
              </p:ext>
            </p:extLst>
          </p:nvPr>
        </p:nvGraphicFramePr>
        <p:xfrm>
          <a:off x="533401" y="1621971"/>
          <a:ext cx="9089344" cy="4321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58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1DC05-482F-EC65-5F22-6D204D7F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8743FD-4EBA-4533-211B-ECF028E30A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time spent revising by two students across three subjects: Maths, English, Science.</a:t>
            </a:r>
          </a:p>
          <a:p>
            <a:r>
              <a:rPr lang="en-GB" sz="2400" b="1" dirty="0"/>
              <a:t>True or false:</a:t>
            </a:r>
            <a:r>
              <a:rPr lang="en-GB" sz="2400" dirty="0"/>
              <a:t> Alex and Priya revised for the same amount of time in total.</a:t>
            </a:r>
          </a:p>
        </p:txBody>
      </p:sp>
      <p:sp>
        <p:nvSpPr>
          <p:cNvPr id="5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BC0E7158-0BC8-9C60-4F08-652779D76E7B}"/>
              </a:ext>
            </a:extLst>
          </p:cNvPr>
          <p:cNvSpPr/>
          <p:nvPr/>
        </p:nvSpPr>
        <p:spPr>
          <a:xfrm>
            <a:off x="7881257" y="5943600"/>
            <a:ext cx="1883908" cy="76637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b="0" dirty="0">
                <a:solidFill>
                  <a:srgbClr val="FF0000"/>
                </a:solidFill>
              </a:rPr>
              <a:t>True</a:t>
            </a:r>
            <a:endParaRPr sz="105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C40CDDB-14CF-1DF4-46A9-4920FCD3A7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0797054"/>
              </p:ext>
            </p:extLst>
          </p:nvPr>
        </p:nvGraphicFramePr>
        <p:xfrm>
          <a:off x="533401" y="1621971"/>
          <a:ext cx="9089344" cy="4321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039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1D2B0-931C-1FC8-0213-1C9364103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6913CA-4355-D7D7-9F32-CB1124AD9E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number of books read by KS3 pupils recently.</a:t>
            </a:r>
            <a:br>
              <a:rPr lang="en-GB" sz="2400" dirty="0"/>
            </a:br>
            <a:r>
              <a:rPr lang="en-GB" sz="2400" dirty="0"/>
              <a:t>What is the total number of books read in Autumn?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3F742AD-784E-B69B-9982-CAF32D15E7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8579059"/>
              </p:ext>
            </p:extLst>
          </p:nvPr>
        </p:nvGraphicFramePr>
        <p:xfrm>
          <a:off x="533401" y="1058779"/>
          <a:ext cx="9089344" cy="4971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B43350C-FB1F-9A94-A8DE-76BA31CE1305}"/>
                  </a:ext>
                </a:extLst>
              </p:cNvPr>
              <p:cNvSpPr/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sz="105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B43350C-FB1F-9A94-A8DE-76BA31CE1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63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C2916-5F93-57A1-CFA6-701E4F8CC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4B428D-06F6-7444-E2EF-44C6E8C614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number of books read by KS3 pupils recently.</a:t>
            </a:r>
            <a:br>
              <a:rPr lang="en-GB" sz="2400" dirty="0"/>
            </a:br>
            <a:r>
              <a:rPr lang="en-GB" sz="2400" dirty="0"/>
              <a:t>Which term had more non‑fiction books read, and by how many?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9F27004-B04C-BDBA-0308-4EB8744E6DDF}"/>
                  </a:ext>
                </a:extLst>
              </p:cNvPr>
              <p:cNvSpPr/>
              <p:nvPr/>
            </p:nvSpPr>
            <p:spPr>
              <a:xfrm>
                <a:off x="6096000" y="5943600"/>
                <a:ext cx="3669165" cy="7663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4800" b="0" dirty="0">
                    <a:solidFill>
                      <a:srgbClr val="FF0000"/>
                    </a:solidFill>
                  </a:rPr>
                  <a:t>Autumn - </a:t>
                </a:r>
                <a14:m>
                  <m:oMath xmlns:m="http://schemas.openxmlformats.org/officeDocument/2006/math">
                    <m:r>
                      <a:rPr lang="en-GB" sz="4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sz="1050"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9F27004-B04C-BDBA-0308-4EB8744E6D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943600"/>
                <a:ext cx="3669165" cy="766378"/>
              </a:xfrm>
              <a:prstGeom prst="roundRect">
                <a:avLst/>
              </a:prstGeom>
              <a:blipFill>
                <a:blip r:embed="rId3"/>
                <a:stretch>
                  <a:fillRect t="-17037" b="-39259"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9F536E-9E03-A3EA-2370-37C1056A37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2451611"/>
              </p:ext>
            </p:extLst>
          </p:nvPr>
        </p:nvGraphicFramePr>
        <p:xfrm>
          <a:off x="533401" y="1058779"/>
          <a:ext cx="9089344" cy="4971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0537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41416-A4C8-FC1E-DCE5-378148E65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295A1E-1527-AC56-114E-F68D72F474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showing favourite pets among pupils.</a:t>
            </a:r>
            <a:br>
              <a:rPr lang="en-GB" sz="2400" dirty="0"/>
            </a:br>
            <a:r>
              <a:rPr lang="en-GB" sz="2400" dirty="0"/>
              <a:t>For Cats, how many more girls than boys chose it as their favourite pet?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E291823-013A-1008-8394-362AA69CA9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8357099"/>
              </p:ext>
            </p:extLst>
          </p:nvPr>
        </p:nvGraphicFramePr>
        <p:xfrm>
          <a:off x="533401" y="1058779"/>
          <a:ext cx="9089344" cy="504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9E54A33-936F-B704-F116-2D5F540D1B17}"/>
                  </a:ext>
                </a:extLst>
              </p:cNvPr>
              <p:cNvSpPr/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05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9E54A33-936F-B704-F116-2D5F540D1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51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1E76B-6B8E-F69C-86EB-D18DDE220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42A6BF-F850-75DC-715F-6052668B51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showing favourite pets among pupils.</a:t>
            </a:r>
            <a:br>
              <a:rPr lang="en-GB" sz="2400" dirty="0"/>
            </a:br>
            <a:r>
              <a:rPr lang="en-GB" sz="2400" dirty="0"/>
              <a:t>How many boys and girls altogether chose Dogs as their favourite pet?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3165FB4-FB37-FC8C-636F-7899083DFF38}"/>
                  </a:ext>
                </a:extLst>
              </p:cNvPr>
              <p:cNvSpPr/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sz="105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3165FB4-FB37-FC8C-636F-7899083DFF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16BADF7-39D4-B2FB-69E9-00CD0DF7B2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6543956"/>
              </p:ext>
            </p:extLst>
          </p:nvPr>
        </p:nvGraphicFramePr>
        <p:xfrm>
          <a:off x="533401" y="1058779"/>
          <a:ext cx="9089344" cy="504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1649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56736-1C53-7D84-437F-962E126B1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7E945F-2527-573C-7F3E-E88988DEA54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showing favourite pets among pupils.</a:t>
            </a:r>
            <a:br>
              <a:rPr lang="en-GB" sz="2400" dirty="0"/>
            </a:br>
            <a:r>
              <a:rPr lang="en-GB" sz="2400" b="1" dirty="0"/>
              <a:t>True or false:</a:t>
            </a:r>
            <a:r>
              <a:rPr lang="en-GB" sz="2400" dirty="0"/>
              <a:t> Rabbits were the least popular pet?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E9AE4BF0-A2DA-820E-C67A-3D60AC4B4CE3}"/>
              </a:ext>
            </a:extLst>
          </p:cNvPr>
          <p:cNvSpPr/>
          <p:nvPr/>
        </p:nvSpPr>
        <p:spPr>
          <a:xfrm>
            <a:off x="7881257" y="5943600"/>
            <a:ext cx="1883908" cy="76637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b="0" dirty="0">
                <a:solidFill>
                  <a:srgbClr val="FF0000"/>
                </a:solidFill>
              </a:rPr>
              <a:t>True</a:t>
            </a:r>
            <a:endParaRPr sz="105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0A227FB-A766-B9E3-3AD3-B157099CCE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6543956"/>
              </p:ext>
            </p:extLst>
          </p:nvPr>
        </p:nvGraphicFramePr>
        <p:xfrm>
          <a:off x="533401" y="1058779"/>
          <a:ext cx="9089344" cy="504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99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34224-82E4-29C1-38BF-4E0DDB49E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AE8C30-9F13-97C0-313D-D9C9E2659F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sales of clothes in a shop.</a:t>
            </a:r>
            <a:br>
              <a:rPr lang="en-GB" sz="2400" dirty="0"/>
            </a:br>
            <a:r>
              <a:rPr lang="en-GB" sz="2400" dirty="0"/>
              <a:t>How many more hoodies were sold in January than in September?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1FE91C0-199D-3C56-A0E0-052DBE9157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3122604"/>
              </p:ext>
            </p:extLst>
          </p:nvPr>
        </p:nvGraphicFramePr>
        <p:xfrm>
          <a:off x="533401" y="1058779"/>
          <a:ext cx="9089344" cy="504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DB41FC4-0E83-C5C1-77BE-D2D70B7C0609}"/>
                  </a:ext>
                </a:extLst>
              </p:cNvPr>
              <p:cNvSpPr/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05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DB41FC4-0E83-C5C1-77BE-D2D70B7C06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96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3C4C6-D42A-AEC0-CEFA-9F2C451DF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EEF121-B33D-55FA-7183-2276988790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sales of clothes in a shop.</a:t>
            </a:r>
            <a:br>
              <a:rPr lang="en-GB" sz="2400" dirty="0"/>
            </a:br>
            <a:r>
              <a:rPr lang="en-GB" sz="2400" dirty="0"/>
              <a:t>In which month were more jackets sold, and by how many?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146BD45-A868-5F06-55AA-9512E31888DB}"/>
                  </a:ext>
                </a:extLst>
              </p:cNvPr>
              <p:cNvSpPr/>
              <p:nvPr/>
            </p:nvSpPr>
            <p:spPr>
              <a:xfrm>
                <a:off x="6096000" y="5943600"/>
                <a:ext cx="3669165" cy="7663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4800" b="0" dirty="0">
                    <a:solidFill>
                      <a:srgbClr val="FF0000"/>
                    </a:solidFill>
                  </a:rPr>
                  <a:t>January - </a:t>
                </a:r>
                <a14:m>
                  <m:oMath xmlns:m="http://schemas.openxmlformats.org/officeDocument/2006/math">
                    <m:r>
                      <a:rPr lang="en-GB" sz="4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endParaRPr sz="1050"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146BD45-A868-5F06-55AA-9512E3188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943600"/>
                <a:ext cx="3669165" cy="766378"/>
              </a:xfrm>
              <a:prstGeom prst="roundRect">
                <a:avLst/>
              </a:prstGeom>
              <a:blipFill>
                <a:blip r:embed="rId3"/>
                <a:stretch>
                  <a:fillRect l="-982" t="-17037" b="-39259"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7F87477-FFA3-0117-B4BA-21BD1D368D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08906"/>
              </p:ext>
            </p:extLst>
          </p:nvPr>
        </p:nvGraphicFramePr>
        <p:xfrm>
          <a:off x="533401" y="1058779"/>
          <a:ext cx="9089344" cy="504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896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3EF7C-84C6-7450-C22F-B08BAE41D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FD010D-F594-D1EB-A477-FF775F7E6B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sales of clothes in a shop.</a:t>
            </a:r>
            <a:br>
              <a:rPr lang="en-GB" sz="2400" dirty="0"/>
            </a:br>
            <a:r>
              <a:rPr lang="en-GB" sz="2400" b="1" dirty="0"/>
              <a:t>True or false:</a:t>
            </a:r>
            <a:r>
              <a:rPr lang="en-GB" sz="2400" dirty="0"/>
              <a:t> The shop sold twice as many t-shirts in January than September?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70567314-2106-6EFF-B26B-9BE7D26D192C}"/>
              </a:ext>
            </a:extLst>
          </p:cNvPr>
          <p:cNvSpPr/>
          <p:nvPr/>
        </p:nvSpPr>
        <p:spPr>
          <a:xfrm>
            <a:off x="7881257" y="5943600"/>
            <a:ext cx="1883908" cy="76637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b="0" dirty="0">
                <a:solidFill>
                  <a:srgbClr val="FF0000"/>
                </a:solidFill>
              </a:rPr>
              <a:t>False</a:t>
            </a:r>
            <a:endParaRPr sz="105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660BDBF-B882-2325-7C87-8819CA2509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08906"/>
              </p:ext>
            </p:extLst>
          </p:nvPr>
        </p:nvGraphicFramePr>
        <p:xfrm>
          <a:off x="533401" y="1058779"/>
          <a:ext cx="9089344" cy="504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363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B53C3-B21B-817B-76EF-EAAF6428A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68B098-19E3-1A57-1241-A49608F61A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Year 7 boys and girls taking part in three clubs.</a:t>
            </a:r>
            <a:br>
              <a:rPr lang="en-GB" sz="2400" dirty="0"/>
            </a:br>
            <a:r>
              <a:rPr lang="en-GB" sz="2400" dirty="0"/>
              <a:t>How many pupils in total take part in Netball?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8A4544D-1662-7ACE-49A8-B04BBC2D9CA9}"/>
                  </a:ext>
                </a:extLst>
              </p:cNvPr>
              <p:cNvSpPr/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sz="1050"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8A4544D-1662-7ACE-49A8-B04BBC2D9C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1B02F45-3A18-DE85-87BE-A42D84C1FF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3209196"/>
              </p:ext>
            </p:extLst>
          </p:nvPr>
        </p:nvGraphicFramePr>
        <p:xfrm>
          <a:off x="533401" y="1138217"/>
          <a:ext cx="9089344" cy="489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075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08E76-DA6C-BC48-CB0B-74DC67BFA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955625-D8C3-F295-BA95-1C2BE8930D8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choice of dishes in a restaurant..</a:t>
            </a:r>
            <a:br>
              <a:rPr lang="en-GB" sz="2400" dirty="0"/>
            </a:br>
            <a:r>
              <a:rPr lang="en-GB" sz="2400" dirty="0"/>
              <a:t>On which day was Pasta the most popular?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68C7F93-DE6E-828B-D724-35B45E1728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688855"/>
              </p:ext>
            </p:extLst>
          </p:nvPr>
        </p:nvGraphicFramePr>
        <p:xfrm>
          <a:off x="533401" y="988828"/>
          <a:ext cx="9089344" cy="5192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73AE0DC0-4D2D-195A-7E62-3A5BF19E9C00}"/>
              </a:ext>
            </a:extLst>
          </p:cNvPr>
          <p:cNvSpPr/>
          <p:nvPr/>
        </p:nvSpPr>
        <p:spPr>
          <a:xfrm>
            <a:off x="7060019" y="5943600"/>
            <a:ext cx="2705146" cy="76637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b="0" dirty="0">
                <a:solidFill>
                  <a:srgbClr val="FF0000"/>
                </a:solidFill>
              </a:rPr>
              <a:t>Tuesday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303464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EE381-EEF0-2EE7-B2A8-07BA0D1F1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43ED27-E6CF-C595-CCA6-88A5A95ECA8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choice of dishes in a restaurant..</a:t>
            </a:r>
            <a:br>
              <a:rPr lang="en-GB" sz="2400" dirty="0"/>
            </a:br>
            <a:r>
              <a:rPr lang="en-GB" sz="2400" dirty="0"/>
              <a:t>Which dish was most popular on Monday?</a:t>
            </a:r>
          </a:p>
        </p:txBody>
      </p:sp>
      <p:sp>
        <p:nvSpPr>
          <p:cNvPr id="4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B04C0235-9A9C-C2C9-DD6A-333A1D814FEC}"/>
              </a:ext>
            </a:extLst>
          </p:cNvPr>
          <p:cNvSpPr/>
          <p:nvPr/>
        </p:nvSpPr>
        <p:spPr>
          <a:xfrm>
            <a:off x="7060019" y="5943600"/>
            <a:ext cx="2705146" cy="76637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b="0" dirty="0">
                <a:solidFill>
                  <a:srgbClr val="FF0000"/>
                </a:solidFill>
              </a:rPr>
              <a:t>Lasagna</a:t>
            </a:r>
            <a:endParaRPr sz="105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72A53D-9406-3BDE-D02A-01AC8CBB5E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7166048"/>
              </p:ext>
            </p:extLst>
          </p:nvPr>
        </p:nvGraphicFramePr>
        <p:xfrm>
          <a:off x="533401" y="988828"/>
          <a:ext cx="9089344" cy="5192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22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D20E8-7868-3BBE-5E22-12E25FED7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F7B746-EF8F-8CAC-B1E3-8D13D2A624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Year 7 boys and girls taking part in three clubs.</a:t>
            </a:r>
            <a:br>
              <a:rPr lang="en-GB" sz="2400" dirty="0"/>
            </a:br>
            <a:r>
              <a:rPr lang="en-GB" sz="2400" dirty="0"/>
              <a:t>How many boys in total take part in any of the clubs?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3D82360-FDE0-0A4C-F742-163CA1E9EB71}"/>
                  </a:ext>
                </a:extLst>
              </p:cNvPr>
              <p:cNvSpPr/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sz="1050"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3D82360-FDE0-0A4C-F742-163CA1E9E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3719DF4-00C2-5FB9-9ED9-10388D237E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7463415"/>
              </p:ext>
            </p:extLst>
          </p:nvPr>
        </p:nvGraphicFramePr>
        <p:xfrm>
          <a:off x="533401" y="1138217"/>
          <a:ext cx="9089344" cy="489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8276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D60F5-7142-FFFB-D374-04BA3DA28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2552F2-2548-7E00-83BA-01B5B0AD44D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Year 7 boys and girls taking part in three clubs.</a:t>
            </a:r>
            <a:br>
              <a:rPr lang="en-GB" sz="2400" dirty="0"/>
            </a:br>
            <a:r>
              <a:rPr lang="en-GB" sz="2400" dirty="0"/>
              <a:t>How many girls take part in Drama?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11864A4-B525-51BE-6E81-1287EB86888F}"/>
                  </a:ext>
                </a:extLst>
              </p:cNvPr>
              <p:cNvSpPr/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sz="1050"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11864A4-B525-51BE-6E81-1287EB8688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AF567D2-B1D8-D4D4-9A28-0654F7AC16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7463415"/>
              </p:ext>
            </p:extLst>
          </p:nvPr>
        </p:nvGraphicFramePr>
        <p:xfrm>
          <a:off x="533401" y="1138217"/>
          <a:ext cx="9089344" cy="489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9116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89CB3-BC2F-E481-BB9A-625E3D69B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A796EE-0E11-99A2-435B-D8F409057DB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sales of chocolate and crisps in three shops. </a:t>
            </a:r>
            <a:br>
              <a:rPr lang="en-GB" sz="2400" dirty="0"/>
            </a:br>
            <a:r>
              <a:rPr lang="en-GB" sz="2400" dirty="0"/>
              <a:t>What is the total number of items sold in Shop B?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E60FDCF-4884-7AAB-F0E9-11F354E0DBA0}"/>
                  </a:ext>
                </a:extLst>
              </p:cNvPr>
              <p:cNvSpPr/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sz="1050"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E60FDCF-4884-7AAB-F0E9-11F354E0D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E6F45D8-0C42-BFA5-4FE2-3781C81F4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7508607"/>
              </p:ext>
            </p:extLst>
          </p:nvPr>
        </p:nvGraphicFramePr>
        <p:xfrm>
          <a:off x="533401" y="1138217"/>
          <a:ext cx="9089344" cy="489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635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626A3-EECF-1C4D-8564-6193B4F84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8728B9-A596-41E4-026D-2BFC5E3DDC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sales of chocolate and crisps in three shops. </a:t>
            </a:r>
            <a:br>
              <a:rPr lang="en-GB" sz="2400" dirty="0"/>
            </a:br>
            <a:r>
              <a:rPr lang="en-GB" sz="2400" dirty="0"/>
              <a:t>How many more chocolate than crisps were sold in Shop C?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7046DDD-30D3-B3A1-2377-4E7E00829DF7}"/>
                  </a:ext>
                </a:extLst>
              </p:cNvPr>
              <p:cNvSpPr/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sz="1050"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7046DDD-30D3-B3A1-2377-4E7E00829D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7B67550-5DB4-F7B3-7872-8EA43FA1F1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4137848"/>
              </p:ext>
            </p:extLst>
          </p:nvPr>
        </p:nvGraphicFramePr>
        <p:xfrm>
          <a:off x="533401" y="1138217"/>
          <a:ext cx="9089344" cy="489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1732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83D50-8214-1833-1F31-E06C9A9FB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44E907-2A58-B8F2-810B-507D3291FC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sales of chocolate and crisps in three shops. </a:t>
            </a:r>
            <a:br>
              <a:rPr lang="en-GB" sz="2400" dirty="0"/>
            </a:br>
            <a:r>
              <a:rPr lang="en-GB" sz="2400" dirty="0"/>
              <a:t>How many crisps were sold in all the shops combined?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777F8D7-C039-E64D-D518-BF0F98C2184E}"/>
                  </a:ext>
                </a:extLst>
              </p:cNvPr>
              <p:cNvSpPr/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65</m:t>
                      </m:r>
                    </m:oMath>
                  </m:oMathPara>
                </a14:m>
                <a:endParaRPr sz="1050"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777F8D7-C039-E64D-D518-BF0F98C21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417ED3A-64B5-195B-FBC9-80D7FEAD5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4137848"/>
              </p:ext>
            </p:extLst>
          </p:nvPr>
        </p:nvGraphicFramePr>
        <p:xfrm>
          <a:off x="533401" y="1138217"/>
          <a:ext cx="9089344" cy="489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8183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1CB25-7855-0F7C-8D60-6CCCA592E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A9FA34-A03B-5D19-1E91-3F6C921755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sales of chocolate and crisps in three shops. </a:t>
            </a:r>
            <a:br>
              <a:rPr lang="en-GB" sz="2400" dirty="0"/>
            </a:br>
            <a:r>
              <a:rPr lang="en-GB" sz="2400" dirty="0"/>
              <a:t>Which two shops sold the same number of items?</a:t>
            </a:r>
          </a:p>
        </p:txBody>
      </p:sp>
      <p:sp>
        <p:nvSpPr>
          <p:cNvPr id="5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66CEF385-ADA5-3783-FEBD-34A2736F7B05}"/>
              </a:ext>
            </a:extLst>
          </p:cNvPr>
          <p:cNvSpPr/>
          <p:nvPr/>
        </p:nvSpPr>
        <p:spPr>
          <a:xfrm>
            <a:off x="7532914" y="5943600"/>
            <a:ext cx="2232251" cy="76637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b="0" dirty="0">
                <a:solidFill>
                  <a:srgbClr val="FF0000"/>
                </a:solidFill>
              </a:rPr>
              <a:t>A and C</a:t>
            </a:r>
            <a:endParaRPr sz="105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84834BE-DCA6-06EB-3F1D-07336EF065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4137848"/>
              </p:ext>
            </p:extLst>
          </p:nvPr>
        </p:nvGraphicFramePr>
        <p:xfrm>
          <a:off x="533401" y="1138217"/>
          <a:ext cx="9089344" cy="489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920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C47E7-A280-C570-0E39-8AD729C2A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7F9712-B082-2839-C8E3-A1F20DFA39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time spent revising by two students across three subjects: Maths, English, Science.</a:t>
            </a:r>
          </a:p>
          <a:p>
            <a:r>
              <a:rPr lang="en-GB" sz="2400" dirty="0"/>
              <a:t>How many hours did Alex spend revising Science?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2D7CF53-C415-089E-EB0B-0422D749A7D0}"/>
                  </a:ext>
                </a:extLst>
              </p:cNvPr>
              <p:cNvSpPr/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050"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2D7CF53-C415-089E-EB0B-0422D749A7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FAF402C-D21E-0835-1002-5D343B1EA0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463423"/>
              </p:ext>
            </p:extLst>
          </p:nvPr>
        </p:nvGraphicFramePr>
        <p:xfrm>
          <a:off x="533401" y="1621971"/>
          <a:ext cx="9089344" cy="4321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7020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471</TotalTime>
  <Words>552</Words>
  <Application>Microsoft Office PowerPoint</Application>
  <PresentationFormat>Widescreen</PresentationFormat>
  <Paragraphs>65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Bar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12</cp:revision>
  <dcterms:created xsi:type="dcterms:W3CDTF">2026-05-15T17:39:16Z</dcterms:created>
  <dcterms:modified xsi:type="dcterms:W3CDTF">2026-06-29T10:25:40Z</dcterms:modified>
</cp:coreProperties>
</file>