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modSld">
      <pc:chgData name="Christopher Potter" userId="24ad2ef8db5e8a45" providerId="LiveId" clId="{10AB9FE2-9012-46EF-B18A-C87D5526F6EE}" dt="2026-06-03T08:09:30.583" v="277" actId="12788"/>
      <pc:docMkLst>
        <pc:docMk/>
      </pc:docMkLst>
      <pc:sldChg chg="modSp mod">
        <pc:chgData name="Christopher Potter" userId="24ad2ef8db5e8a45" providerId="LiveId" clId="{10AB9FE2-9012-46EF-B18A-C87D5526F6EE}" dt="2026-06-03T08:09:30.583" v="277" actId="12788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8:09:30.583" v="277" actId="1278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8:09:30.583" v="277" actId="12788"/>
          <ac:spMkLst>
            <pc:docMk/>
            <pc:sldMk cId="2091781012" sldId="263"/>
            <ac:spMk id="4" creationId="{8B834E20-5717-0A0C-E4BA-9272FF4617BA}"/>
          </ac:spMkLst>
        </pc:spChg>
      </pc:sldChg>
      <pc:sldChg chg="modSp mod">
        <pc:chgData name="Christopher Potter" userId="24ad2ef8db5e8a45" providerId="LiveId" clId="{10AB9FE2-9012-46EF-B18A-C87D5526F6EE}" dt="2026-06-03T08:09:22.593" v="276" actId="12788"/>
        <pc:sldMkLst>
          <pc:docMk/>
          <pc:sldMk cId="1613352615" sldId="264"/>
        </pc:sldMkLst>
        <pc:spChg chg="mod">
          <ac:chgData name="Christopher Potter" userId="24ad2ef8db5e8a45" providerId="LiveId" clId="{10AB9FE2-9012-46EF-B18A-C87D5526F6EE}" dt="2026-06-03T08:09:22.593" v="276" actId="12788"/>
          <ac:spMkLst>
            <pc:docMk/>
            <pc:sldMk cId="1613352615" sldId="264"/>
            <ac:spMk id="2" creationId="{E21BDDFD-6795-5B31-9940-19E4F75DD764}"/>
          </ac:spMkLst>
        </pc:spChg>
        <pc:spChg chg="mod">
          <ac:chgData name="Christopher Potter" userId="24ad2ef8db5e8a45" providerId="LiveId" clId="{10AB9FE2-9012-46EF-B18A-C87D5526F6EE}" dt="2026-06-03T08:09:22.593" v="276" actId="12788"/>
          <ac:spMkLst>
            <pc:docMk/>
            <pc:sldMk cId="1613352615" sldId="264"/>
            <ac:spMk id="4" creationId="{170082D6-B681-8FC6-A59A-14B80BC3A8A9}"/>
          </ac:spMkLst>
        </pc:spChg>
      </pc:sldChg>
      <pc:sldChg chg="modSp mod">
        <pc:chgData name="Christopher Potter" userId="24ad2ef8db5e8a45" providerId="LiveId" clId="{10AB9FE2-9012-46EF-B18A-C87D5526F6EE}" dt="2026-06-03T08:09:13.054" v="274" actId="12788"/>
        <pc:sldMkLst>
          <pc:docMk/>
          <pc:sldMk cId="2382298260" sldId="265"/>
        </pc:sldMkLst>
        <pc:spChg chg="mod">
          <ac:chgData name="Christopher Potter" userId="24ad2ef8db5e8a45" providerId="LiveId" clId="{10AB9FE2-9012-46EF-B18A-C87D5526F6EE}" dt="2026-06-03T08:09:13.054" v="274" actId="12788"/>
          <ac:spMkLst>
            <pc:docMk/>
            <pc:sldMk cId="2382298260" sldId="265"/>
            <ac:spMk id="2" creationId="{CF856FA6-2015-73A1-7EF4-2032A0E6ABEA}"/>
          </ac:spMkLst>
        </pc:spChg>
        <pc:spChg chg="mod">
          <ac:chgData name="Christopher Potter" userId="24ad2ef8db5e8a45" providerId="LiveId" clId="{10AB9FE2-9012-46EF-B18A-C87D5526F6EE}" dt="2026-06-03T08:09:13.054" v="274" actId="12788"/>
          <ac:spMkLst>
            <pc:docMk/>
            <pc:sldMk cId="2382298260" sldId="265"/>
            <ac:spMk id="4" creationId="{7AE4666C-090B-C305-5EEC-72864D078C8E}"/>
          </ac:spMkLst>
        </pc:spChg>
      </pc:sldChg>
      <pc:sldChg chg="modSp mod">
        <pc:chgData name="Christopher Potter" userId="24ad2ef8db5e8a45" providerId="LiveId" clId="{10AB9FE2-9012-46EF-B18A-C87D5526F6EE}" dt="2026-06-03T08:09:03.834" v="272" actId="12788"/>
        <pc:sldMkLst>
          <pc:docMk/>
          <pc:sldMk cId="493929301" sldId="266"/>
        </pc:sldMkLst>
        <pc:spChg chg="mod">
          <ac:chgData name="Christopher Potter" userId="24ad2ef8db5e8a45" providerId="LiveId" clId="{10AB9FE2-9012-46EF-B18A-C87D5526F6EE}" dt="2026-06-03T08:09:03.834" v="272" actId="12788"/>
          <ac:spMkLst>
            <pc:docMk/>
            <pc:sldMk cId="493929301" sldId="266"/>
            <ac:spMk id="2" creationId="{FA4C8859-DC4C-EC01-B641-E73E3DAF05A2}"/>
          </ac:spMkLst>
        </pc:spChg>
        <pc:spChg chg="mod">
          <ac:chgData name="Christopher Potter" userId="24ad2ef8db5e8a45" providerId="LiveId" clId="{10AB9FE2-9012-46EF-B18A-C87D5526F6EE}" dt="2026-06-03T08:02:31.454" v="28" actId="20577"/>
          <ac:spMkLst>
            <pc:docMk/>
            <pc:sldMk cId="493929301" sldId="266"/>
            <ac:spMk id="3" creationId="{FC60CB5C-D015-5BA6-99F0-FAF33393FADA}"/>
          </ac:spMkLst>
        </pc:spChg>
        <pc:spChg chg="mod">
          <ac:chgData name="Christopher Potter" userId="24ad2ef8db5e8a45" providerId="LiveId" clId="{10AB9FE2-9012-46EF-B18A-C87D5526F6EE}" dt="2026-06-03T08:09:03.834" v="272" actId="12788"/>
          <ac:spMkLst>
            <pc:docMk/>
            <pc:sldMk cId="493929301" sldId="266"/>
            <ac:spMk id="4" creationId="{D4947FEE-FB1C-39CA-1E3E-1CAE9E2F1B78}"/>
          </ac:spMkLst>
        </pc:spChg>
      </pc:sldChg>
      <pc:sldChg chg="modSp mod">
        <pc:chgData name="Christopher Potter" userId="24ad2ef8db5e8a45" providerId="LiveId" clId="{10AB9FE2-9012-46EF-B18A-C87D5526F6EE}" dt="2026-06-03T08:08:57.954" v="271" actId="12788"/>
        <pc:sldMkLst>
          <pc:docMk/>
          <pc:sldMk cId="1880161688" sldId="267"/>
        </pc:sldMkLst>
        <pc:spChg chg="mod">
          <ac:chgData name="Christopher Potter" userId="24ad2ef8db5e8a45" providerId="LiveId" clId="{10AB9FE2-9012-46EF-B18A-C87D5526F6EE}" dt="2026-06-03T08:08:57.954" v="271" actId="12788"/>
          <ac:spMkLst>
            <pc:docMk/>
            <pc:sldMk cId="1880161688" sldId="267"/>
            <ac:spMk id="2" creationId="{2C0251ED-8B23-C7A0-A740-A292F564C816}"/>
          </ac:spMkLst>
        </pc:spChg>
        <pc:spChg chg="mod">
          <ac:chgData name="Christopher Potter" userId="24ad2ef8db5e8a45" providerId="LiveId" clId="{10AB9FE2-9012-46EF-B18A-C87D5526F6EE}" dt="2026-06-03T08:08:57.954" v="271" actId="12788"/>
          <ac:spMkLst>
            <pc:docMk/>
            <pc:sldMk cId="1880161688" sldId="267"/>
            <ac:spMk id="4" creationId="{6B2F00A5-7E77-131A-76F5-B9FD27B941C7}"/>
          </ac:spMkLst>
        </pc:spChg>
      </pc:sldChg>
      <pc:sldChg chg="modSp mod">
        <pc:chgData name="Christopher Potter" userId="24ad2ef8db5e8a45" providerId="LiveId" clId="{10AB9FE2-9012-46EF-B18A-C87D5526F6EE}" dt="2026-06-03T08:08:48.982" v="270" actId="12788"/>
        <pc:sldMkLst>
          <pc:docMk/>
          <pc:sldMk cId="821711145" sldId="268"/>
        </pc:sldMkLst>
        <pc:spChg chg="mod">
          <ac:chgData name="Christopher Potter" userId="24ad2ef8db5e8a45" providerId="LiveId" clId="{10AB9FE2-9012-46EF-B18A-C87D5526F6EE}" dt="2026-06-03T08:08:48.982" v="270" actId="12788"/>
          <ac:spMkLst>
            <pc:docMk/>
            <pc:sldMk cId="821711145" sldId="268"/>
            <ac:spMk id="2" creationId="{69A0AFC6-EECD-6DCF-76BF-0674ECB1A78D}"/>
          </ac:spMkLst>
        </pc:spChg>
        <pc:spChg chg="mod">
          <ac:chgData name="Christopher Potter" userId="24ad2ef8db5e8a45" providerId="LiveId" clId="{10AB9FE2-9012-46EF-B18A-C87D5526F6EE}" dt="2026-06-03T08:02:58.239" v="51" actId="20577"/>
          <ac:spMkLst>
            <pc:docMk/>
            <pc:sldMk cId="821711145" sldId="268"/>
            <ac:spMk id="3" creationId="{23B9D379-2FB0-B4F5-3CE8-1F1875D8844A}"/>
          </ac:spMkLst>
        </pc:spChg>
        <pc:spChg chg="mod">
          <ac:chgData name="Christopher Potter" userId="24ad2ef8db5e8a45" providerId="LiveId" clId="{10AB9FE2-9012-46EF-B18A-C87D5526F6EE}" dt="2026-06-03T08:08:48.982" v="270" actId="12788"/>
          <ac:spMkLst>
            <pc:docMk/>
            <pc:sldMk cId="821711145" sldId="268"/>
            <ac:spMk id="4" creationId="{FE200937-01CF-9B12-8FF9-87D365A10272}"/>
          </ac:spMkLst>
        </pc:spChg>
      </pc:sldChg>
      <pc:sldChg chg="modSp mod">
        <pc:chgData name="Christopher Potter" userId="24ad2ef8db5e8a45" providerId="LiveId" clId="{10AB9FE2-9012-46EF-B18A-C87D5526F6EE}" dt="2026-06-03T08:08:41.604" v="268" actId="12788"/>
        <pc:sldMkLst>
          <pc:docMk/>
          <pc:sldMk cId="1890311209" sldId="269"/>
        </pc:sldMkLst>
        <pc:spChg chg="mod">
          <ac:chgData name="Christopher Potter" userId="24ad2ef8db5e8a45" providerId="LiveId" clId="{10AB9FE2-9012-46EF-B18A-C87D5526F6EE}" dt="2026-06-03T08:08:41.604" v="268" actId="12788"/>
          <ac:spMkLst>
            <pc:docMk/>
            <pc:sldMk cId="1890311209" sldId="269"/>
            <ac:spMk id="2" creationId="{1269BC9D-C40D-CCCE-6CCD-6E9B35969D24}"/>
          </ac:spMkLst>
        </pc:spChg>
        <pc:spChg chg="mod">
          <ac:chgData name="Christopher Potter" userId="24ad2ef8db5e8a45" providerId="LiveId" clId="{10AB9FE2-9012-46EF-B18A-C87D5526F6EE}" dt="2026-06-03T08:03:11.465" v="66" actId="20577"/>
          <ac:spMkLst>
            <pc:docMk/>
            <pc:sldMk cId="1890311209" sldId="269"/>
            <ac:spMk id="3" creationId="{095E3801-DA5C-ABE1-7296-55E71A02E5C6}"/>
          </ac:spMkLst>
        </pc:spChg>
        <pc:spChg chg="mod">
          <ac:chgData name="Christopher Potter" userId="24ad2ef8db5e8a45" providerId="LiveId" clId="{10AB9FE2-9012-46EF-B18A-C87D5526F6EE}" dt="2026-06-03T08:08:41.604" v="268" actId="12788"/>
          <ac:spMkLst>
            <pc:docMk/>
            <pc:sldMk cId="1890311209" sldId="269"/>
            <ac:spMk id="4" creationId="{5ED1257F-233E-1C2A-91F4-0B1C974B4BB3}"/>
          </ac:spMkLst>
        </pc:spChg>
      </pc:sldChg>
      <pc:sldChg chg="modSp mod">
        <pc:chgData name="Christopher Potter" userId="24ad2ef8db5e8a45" providerId="LiveId" clId="{10AB9FE2-9012-46EF-B18A-C87D5526F6EE}" dt="2026-06-03T08:08:35.583" v="267" actId="12788"/>
        <pc:sldMkLst>
          <pc:docMk/>
          <pc:sldMk cId="1997326381" sldId="270"/>
        </pc:sldMkLst>
        <pc:spChg chg="mod">
          <ac:chgData name="Christopher Potter" userId="24ad2ef8db5e8a45" providerId="LiveId" clId="{10AB9FE2-9012-46EF-B18A-C87D5526F6EE}" dt="2026-06-03T08:08:35.583" v="267" actId="12788"/>
          <ac:spMkLst>
            <pc:docMk/>
            <pc:sldMk cId="1997326381" sldId="270"/>
            <ac:spMk id="2" creationId="{2EBE7005-FC98-1A8F-346E-97C9D609C2AC}"/>
          </ac:spMkLst>
        </pc:spChg>
        <pc:spChg chg="mod">
          <ac:chgData name="Christopher Potter" userId="24ad2ef8db5e8a45" providerId="LiveId" clId="{10AB9FE2-9012-46EF-B18A-C87D5526F6EE}" dt="2026-06-03T08:08:35.583" v="267" actId="12788"/>
          <ac:spMkLst>
            <pc:docMk/>
            <pc:sldMk cId="1997326381" sldId="270"/>
            <ac:spMk id="4" creationId="{EBE14457-E811-2E2A-7F68-F59C07D5C828}"/>
          </ac:spMkLst>
        </pc:spChg>
      </pc:sldChg>
      <pc:sldChg chg="modSp mod">
        <pc:chgData name="Christopher Potter" userId="24ad2ef8db5e8a45" providerId="LiveId" clId="{10AB9FE2-9012-46EF-B18A-C87D5526F6EE}" dt="2026-06-03T08:08:28.282" v="266" actId="12788"/>
        <pc:sldMkLst>
          <pc:docMk/>
          <pc:sldMk cId="4192356152" sldId="271"/>
        </pc:sldMkLst>
        <pc:spChg chg="mod">
          <ac:chgData name="Christopher Potter" userId="24ad2ef8db5e8a45" providerId="LiveId" clId="{10AB9FE2-9012-46EF-B18A-C87D5526F6EE}" dt="2026-06-03T08:08:28.282" v="266" actId="12788"/>
          <ac:spMkLst>
            <pc:docMk/>
            <pc:sldMk cId="4192356152" sldId="271"/>
            <ac:spMk id="2" creationId="{F78B9B33-2E0E-5962-A9D4-657C3AE96A0C}"/>
          </ac:spMkLst>
        </pc:spChg>
        <pc:spChg chg="mod">
          <ac:chgData name="Christopher Potter" userId="24ad2ef8db5e8a45" providerId="LiveId" clId="{10AB9FE2-9012-46EF-B18A-C87D5526F6EE}" dt="2026-06-03T08:03:47.565" v="89" actId="20577"/>
          <ac:spMkLst>
            <pc:docMk/>
            <pc:sldMk cId="4192356152" sldId="271"/>
            <ac:spMk id="3" creationId="{467AC6C1-0072-AEC4-F7CD-E99FF4E67F51}"/>
          </ac:spMkLst>
        </pc:spChg>
        <pc:spChg chg="mod">
          <ac:chgData name="Christopher Potter" userId="24ad2ef8db5e8a45" providerId="LiveId" clId="{10AB9FE2-9012-46EF-B18A-C87D5526F6EE}" dt="2026-06-03T08:08:28.282" v="266" actId="12788"/>
          <ac:spMkLst>
            <pc:docMk/>
            <pc:sldMk cId="4192356152" sldId="271"/>
            <ac:spMk id="4" creationId="{C9B00696-E999-271B-2263-2F0BFA82D592}"/>
          </ac:spMkLst>
        </pc:spChg>
      </pc:sldChg>
      <pc:sldChg chg="modSp mod">
        <pc:chgData name="Christopher Potter" userId="24ad2ef8db5e8a45" providerId="LiveId" clId="{10AB9FE2-9012-46EF-B18A-C87D5526F6EE}" dt="2026-06-03T08:08:13.462" v="262" actId="12788"/>
        <pc:sldMkLst>
          <pc:docMk/>
          <pc:sldMk cId="2395215435" sldId="272"/>
        </pc:sldMkLst>
        <pc:spChg chg="mod">
          <ac:chgData name="Christopher Potter" userId="24ad2ef8db5e8a45" providerId="LiveId" clId="{10AB9FE2-9012-46EF-B18A-C87D5526F6EE}" dt="2026-06-03T08:08:13.462" v="262" actId="12788"/>
          <ac:spMkLst>
            <pc:docMk/>
            <pc:sldMk cId="2395215435" sldId="272"/>
            <ac:spMk id="2" creationId="{61522663-D09F-1B6D-7D16-DB9B59A5C74F}"/>
          </ac:spMkLst>
        </pc:spChg>
        <pc:spChg chg="mod">
          <ac:chgData name="Christopher Potter" userId="24ad2ef8db5e8a45" providerId="LiveId" clId="{10AB9FE2-9012-46EF-B18A-C87D5526F6EE}" dt="2026-06-03T08:04:18.317" v="117" actId="20577"/>
          <ac:spMkLst>
            <pc:docMk/>
            <pc:sldMk cId="2395215435" sldId="272"/>
            <ac:spMk id="3" creationId="{22DE4ED6-DA96-FDC8-5738-BE558FBE633E}"/>
          </ac:spMkLst>
        </pc:spChg>
        <pc:spChg chg="mod">
          <ac:chgData name="Christopher Potter" userId="24ad2ef8db5e8a45" providerId="LiveId" clId="{10AB9FE2-9012-46EF-B18A-C87D5526F6EE}" dt="2026-06-03T08:08:13.462" v="262" actId="12788"/>
          <ac:spMkLst>
            <pc:docMk/>
            <pc:sldMk cId="2395215435" sldId="272"/>
            <ac:spMk id="4" creationId="{22EEDEDE-97ED-FB5B-825E-E24B21AA5C73}"/>
          </ac:spMkLst>
        </pc:spChg>
      </pc:sldChg>
      <pc:sldChg chg="modSp mod">
        <pc:chgData name="Christopher Potter" userId="24ad2ef8db5e8a45" providerId="LiveId" clId="{10AB9FE2-9012-46EF-B18A-C87D5526F6EE}" dt="2026-06-03T08:08:07.762" v="261" actId="12788"/>
        <pc:sldMkLst>
          <pc:docMk/>
          <pc:sldMk cId="3269031192" sldId="273"/>
        </pc:sldMkLst>
        <pc:spChg chg="mod">
          <ac:chgData name="Christopher Potter" userId="24ad2ef8db5e8a45" providerId="LiveId" clId="{10AB9FE2-9012-46EF-B18A-C87D5526F6EE}" dt="2026-06-03T08:08:07.762" v="261" actId="12788"/>
          <ac:spMkLst>
            <pc:docMk/>
            <pc:sldMk cId="3269031192" sldId="273"/>
            <ac:spMk id="2" creationId="{B68FB926-D72B-721D-62C8-A2A55128CC9E}"/>
          </ac:spMkLst>
        </pc:spChg>
        <pc:spChg chg="mod">
          <ac:chgData name="Christopher Potter" userId="24ad2ef8db5e8a45" providerId="LiveId" clId="{10AB9FE2-9012-46EF-B18A-C87D5526F6EE}" dt="2026-06-03T08:08:07.762" v="261" actId="12788"/>
          <ac:spMkLst>
            <pc:docMk/>
            <pc:sldMk cId="3269031192" sldId="273"/>
            <ac:spMk id="4" creationId="{3AD41148-214D-04F6-3816-BE64471FEBF3}"/>
          </ac:spMkLst>
        </pc:spChg>
      </pc:sldChg>
      <pc:sldChg chg="modSp mod">
        <pc:chgData name="Christopher Potter" userId="24ad2ef8db5e8a45" providerId="LiveId" clId="{10AB9FE2-9012-46EF-B18A-C87D5526F6EE}" dt="2026-06-03T08:08:00.602" v="260" actId="6549"/>
        <pc:sldMkLst>
          <pc:docMk/>
          <pc:sldMk cId="2278510686" sldId="274"/>
        </pc:sldMkLst>
        <pc:spChg chg="mod">
          <ac:chgData name="Christopher Potter" userId="24ad2ef8db5e8a45" providerId="LiveId" clId="{10AB9FE2-9012-46EF-B18A-C87D5526F6EE}" dt="2026-06-03T08:07:54.813" v="257" actId="12788"/>
          <ac:spMkLst>
            <pc:docMk/>
            <pc:sldMk cId="2278510686" sldId="274"/>
            <ac:spMk id="2" creationId="{99F6448B-00C1-9BEC-E186-A8CE6DC50B59}"/>
          </ac:spMkLst>
        </pc:spChg>
        <pc:spChg chg="mod">
          <ac:chgData name="Christopher Potter" userId="24ad2ef8db5e8a45" providerId="LiveId" clId="{10AB9FE2-9012-46EF-B18A-C87D5526F6EE}" dt="2026-06-03T08:04:43.945" v="140" actId="20577"/>
          <ac:spMkLst>
            <pc:docMk/>
            <pc:sldMk cId="2278510686" sldId="274"/>
            <ac:spMk id="3" creationId="{8DE4F7CD-87C6-70F4-C19D-0DB1DFD2F2C2}"/>
          </ac:spMkLst>
        </pc:spChg>
        <pc:spChg chg="mod">
          <ac:chgData name="Christopher Potter" userId="24ad2ef8db5e8a45" providerId="LiveId" clId="{10AB9FE2-9012-46EF-B18A-C87D5526F6EE}" dt="2026-06-03T08:08:00.602" v="260" actId="6549"/>
          <ac:spMkLst>
            <pc:docMk/>
            <pc:sldMk cId="2278510686" sldId="274"/>
            <ac:spMk id="4" creationId="{5FFC621C-085D-8469-80C9-4E9B9B676305}"/>
          </ac:spMkLst>
        </pc:spChg>
      </pc:sldChg>
      <pc:sldChg chg="modSp mod">
        <pc:chgData name="Christopher Potter" userId="24ad2ef8db5e8a45" providerId="LiveId" clId="{10AB9FE2-9012-46EF-B18A-C87D5526F6EE}" dt="2026-06-03T08:07:48.545" v="256" actId="12788"/>
        <pc:sldMkLst>
          <pc:docMk/>
          <pc:sldMk cId="1822301844" sldId="275"/>
        </pc:sldMkLst>
        <pc:spChg chg="mod">
          <ac:chgData name="Christopher Potter" userId="24ad2ef8db5e8a45" providerId="LiveId" clId="{10AB9FE2-9012-46EF-B18A-C87D5526F6EE}" dt="2026-06-03T08:07:48.545" v="256" actId="12788"/>
          <ac:spMkLst>
            <pc:docMk/>
            <pc:sldMk cId="1822301844" sldId="275"/>
            <ac:spMk id="2" creationId="{E48C5AB5-2ED9-A442-D26F-922BB2DF0663}"/>
          </ac:spMkLst>
        </pc:spChg>
        <pc:spChg chg="mod">
          <ac:chgData name="Christopher Potter" userId="24ad2ef8db5e8a45" providerId="LiveId" clId="{10AB9FE2-9012-46EF-B18A-C87D5526F6EE}" dt="2026-06-03T08:05:02.059" v="156" actId="20577"/>
          <ac:spMkLst>
            <pc:docMk/>
            <pc:sldMk cId="1822301844" sldId="275"/>
            <ac:spMk id="3" creationId="{FA02EB87-36FA-0952-C1B6-DFE8AC98EAD4}"/>
          </ac:spMkLst>
        </pc:spChg>
        <pc:spChg chg="mod">
          <ac:chgData name="Christopher Potter" userId="24ad2ef8db5e8a45" providerId="LiveId" clId="{10AB9FE2-9012-46EF-B18A-C87D5526F6EE}" dt="2026-06-03T08:07:48.545" v="256" actId="12788"/>
          <ac:spMkLst>
            <pc:docMk/>
            <pc:sldMk cId="1822301844" sldId="275"/>
            <ac:spMk id="4" creationId="{CA395D3F-F1E5-45A2-3B6E-2813B0A0CF57}"/>
          </ac:spMkLst>
        </pc:spChg>
      </pc:sldChg>
      <pc:sldChg chg="modSp mod">
        <pc:chgData name="Christopher Potter" userId="24ad2ef8db5e8a45" providerId="LiveId" clId="{10AB9FE2-9012-46EF-B18A-C87D5526F6EE}" dt="2026-06-03T08:07:28.804" v="245" actId="12788"/>
        <pc:sldMkLst>
          <pc:docMk/>
          <pc:sldMk cId="1833691144" sldId="276"/>
        </pc:sldMkLst>
        <pc:spChg chg="mod">
          <ac:chgData name="Christopher Potter" userId="24ad2ef8db5e8a45" providerId="LiveId" clId="{10AB9FE2-9012-46EF-B18A-C87D5526F6EE}" dt="2026-06-03T08:07:28.804" v="245" actId="12788"/>
          <ac:spMkLst>
            <pc:docMk/>
            <pc:sldMk cId="1833691144" sldId="276"/>
            <ac:spMk id="2" creationId="{DC43C184-2172-3C58-BD7E-F7ECC05D6151}"/>
          </ac:spMkLst>
        </pc:spChg>
        <pc:spChg chg="mod">
          <ac:chgData name="Christopher Potter" userId="24ad2ef8db5e8a45" providerId="LiveId" clId="{10AB9FE2-9012-46EF-B18A-C87D5526F6EE}" dt="2026-06-03T08:05:12.402" v="170" actId="20577"/>
          <ac:spMkLst>
            <pc:docMk/>
            <pc:sldMk cId="1833691144" sldId="276"/>
            <ac:spMk id="3" creationId="{E090B993-93B4-946E-4C1D-8B09F10C2D35}"/>
          </ac:spMkLst>
        </pc:spChg>
        <pc:spChg chg="mod">
          <ac:chgData name="Christopher Potter" userId="24ad2ef8db5e8a45" providerId="LiveId" clId="{10AB9FE2-9012-46EF-B18A-C87D5526F6EE}" dt="2026-06-03T08:07:28.804" v="245" actId="12788"/>
          <ac:spMkLst>
            <pc:docMk/>
            <pc:sldMk cId="1833691144" sldId="276"/>
            <ac:spMk id="4" creationId="{EF5D0E1F-749E-81EB-DCEB-85D87A4F83BC}"/>
          </ac:spMkLst>
        </pc:spChg>
      </pc:sldChg>
      <pc:sldChg chg="modSp mod">
        <pc:chgData name="Christopher Potter" userId="24ad2ef8db5e8a45" providerId="LiveId" clId="{10AB9FE2-9012-46EF-B18A-C87D5526F6EE}" dt="2026-06-03T08:07:22.365" v="244" actId="12788"/>
        <pc:sldMkLst>
          <pc:docMk/>
          <pc:sldMk cId="2780502805" sldId="277"/>
        </pc:sldMkLst>
        <pc:spChg chg="mod">
          <ac:chgData name="Christopher Potter" userId="24ad2ef8db5e8a45" providerId="LiveId" clId="{10AB9FE2-9012-46EF-B18A-C87D5526F6EE}" dt="2026-06-03T08:07:22.365" v="244" actId="12788"/>
          <ac:spMkLst>
            <pc:docMk/>
            <pc:sldMk cId="2780502805" sldId="277"/>
            <ac:spMk id="2" creationId="{F8EBC15A-A66F-9465-B223-DCA881F65738}"/>
          </ac:spMkLst>
        </pc:spChg>
        <pc:spChg chg="mod">
          <ac:chgData name="Christopher Potter" userId="24ad2ef8db5e8a45" providerId="LiveId" clId="{10AB9FE2-9012-46EF-B18A-C87D5526F6EE}" dt="2026-06-03T08:05:24.076" v="182" actId="20577"/>
          <ac:spMkLst>
            <pc:docMk/>
            <pc:sldMk cId="2780502805" sldId="277"/>
            <ac:spMk id="3" creationId="{BEE87598-592E-9967-60F0-33645AFC6760}"/>
          </ac:spMkLst>
        </pc:spChg>
        <pc:spChg chg="mod">
          <ac:chgData name="Christopher Potter" userId="24ad2ef8db5e8a45" providerId="LiveId" clId="{10AB9FE2-9012-46EF-B18A-C87D5526F6EE}" dt="2026-06-03T08:07:22.365" v="244" actId="12788"/>
          <ac:spMkLst>
            <pc:docMk/>
            <pc:sldMk cId="2780502805" sldId="277"/>
            <ac:spMk id="4" creationId="{D4D60EAA-841E-4D81-F96B-AAA2B9E3AE20}"/>
          </ac:spMkLst>
        </pc:spChg>
      </pc:sldChg>
      <pc:sldChg chg="modSp mod">
        <pc:chgData name="Christopher Potter" userId="24ad2ef8db5e8a45" providerId="LiveId" clId="{10AB9FE2-9012-46EF-B18A-C87D5526F6EE}" dt="2026-06-03T08:07:14.977" v="243" actId="12788"/>
        <pc:sldMkLst>
          <pc:docMk/>
          <pc:sldMk cId="788476123" sldId="278"/>
        </pc:sldMkLst>
        <pc:spChg chg="mod">
          <ac:chgData name="Christopher Potter" userId="24ad2ef8db5e8a45" providerId="LiveId" clId="{10AB9FE2-9012-46EF-B18A-C87D5526F6EE}" dt="2026-06-03T08:07:14.977" v="243" actId="12788"/>
          <ac:spMkLst>
            <pc:docMk/>
            <pc:sldMk cId="788476123" sldId="278"/>
            <ac:spMk id="2" creationId="{9BB6D4C2-38DF-3449-2920-2A68698CAFBB}"/>
          </ac:spMkLst>
        </pc:spChg>
        <pc:spChg chg="mod">
          <ac:chgData name="Christopher Potter" userId="24ad2ef8db5e8a45" providerId="LiveId" clId="{10AB9FE2-9012-46EF-B18A-C87D5526F6EE}" dt="2026-06-03T08:05:35.332" v="196" actId="20577"/>
          <ac:spMkLst>
            <pc:docMk/>
            <pc:sldMk cId="788476123" sldId="278"/>
            <ac:spMk id="3" creationId="{E3C738DE-3937-1A5A-1BB9-0417BD6F11B9}"/>
          </ac:spMkLst>
        </pc:spChg>
        <pc:spChg chg="mod">
          <ac:chgData name="Christopher Potter" userId="24ad2ef8db5e8a45" providerId="LiveId" clId="{10AB9FE2-9012-46EF-B18A-C87D5526F6EE}" dt="2026-06-03T08:07:14.977" v="243" actId="12788"/>
          <ac:spMkLst>
            <pc:docMk/>
            <pc:sldMk cId="788476123" sldId="278"/>
            <ac:spMk id="4" creationId="{8F216446-7D55-4903-33BD-15AE666F8F2C}"/>
          </ac:spMkLst>
        </pc:spChg>
      </pc:sldChg>
      <pc:sldChg chg="modSp mod">
        <pc:chgData name="Christopher Potter" userId="24ad2ef8db5e8a45" providerId="LiveId" clId="{10AB9FE2-9012-46EF-B18A-C87D5526F6EE}" dt="2026-06-03T08:07:08.784" v="242" actId="12788"/>
        <pc:sldMkLst>
          <pc:docMk/>
          <pc:sldMk cId="1461611772" sldId="279"/>
        </pc:sldMkLst>
        <pc:spChg chg="mod">
          <ac:chgData name="Christopher Potter" userId="24ad2ef8db5e8a45" providerId="LiveId" clId="{10AB9FE2-9012-46EF-B18A-C87D5526F6EE}" dt="2026-06-03T08:07:08.784" v="242" actId="12788"/>
          <ac:spMkLst>
            <pc:docMk/>
            <pc:sldMk cId="1461611772" sldId="279"/>
            <ac:spMk id="2" creationId="{9C34B5D8-1996-1F96-215B-5E367C946DC5}"/>
          </ac:spMkLst>
        </pc:spChg>
        <pc:spChg chg="mod">
          <ac:chgData name="Christopher Potter" userId="24ad2ef8db5e8a45" providerId="LiveId" clId="{10AB9FE2-9012-46EF-B18A-C87D5526F6EE}" dt="2026-06-03T08:07:08.784" v="242" actId="12788"/>
          <ac:spMkLst>
            <pc:docMk/>
            <pc:sldMk cId="1461611772" sldId="279"/>
            <ac:spMk id="4" creationId="{8F6A17DF-EA1E-5E46-EE20-BED5D17973E8}"/>
          </ac:spMkLst>
        </pc:spChg>
      </pc:sldChg>
      <pc:sldChg chg="modSp mod">
        <pc:chgData name="Christopher Potter" userId="24ad2ef8db5e8a45" providerId="LiveId" clId="{10AB9FE2-9012-46EF-B18A-C87D5526F6EE}" dt="2026-06-03T08:07:02.397" v="241" actId="12788"/>
        <pc:sldMkLst>
          <pc:docMk/>
          <pc:sldMk cId="189661645" sldId="280"/>
        </pc:sldMkLst>
        <pc:spChg chg="mod">
          <ac:chgData name="Christopher Potter" userId="24ad2ef8db5e8a45" providerId="LiveId" clId="{10AB9FE2-9012-46EF-B18A-C87D5526F6EE}" dt="2026-06-03T08:07:02.397" v="241" actId="12788"/>
          <ac:spMkLst>
            <pc:docMk/>
            <pc:sldMk cId="189661645" sldId="280"/>
            <ac:spMk id="2" creationId="{0F02ADD7-2A2A-8688-7D1D-F5BB5440A834}"/>
          </ac:spMkLst>
        </pc:spChg>
        <pc:spChg chg="mod">
          <ac:chgData name="Christopher Potter" userId="24ad2ef8db5e8a45" providerId="LiveId" clId="{10AB9FE2-9012-46EF-B18A-C87D5526F6EE}" dt="2026-06-03T08:07:02.397" v="241" actId="12788"/>
          <ac:spMkLst>
            <pc:docMk/>
            <pc:sldMk cId="189661645" sldId="280"/>
            <ac:spMk id="4" creationId="{0246A77E-28DB-08E3-3D7A-A00C7A35D7E7}"/>
          </ac:spMkLst>
        </pc:spChg>
      </pc:sldChg>
      <pc:sldChg chg="modSp mod">
        <pc:chgData name="Christopher Potter" userId="24ad2ef8db5e8a45" providerId="LiveId" clId="{10AB9FE2-9012-46EF-B18A-C87D5526F6EE}" dt="2026-06-03T08:06:56.962" v="240" actId="12788"/>
        <pc:sldMkLst>
          <pc:docMk/>
          <pc:sldMk cId="313894446" sldId="281"/>
        </pc:sldMkLst>
        <pc:spChg chg="mod">
          <ac:chgData name="Christopher Potter" userId="24ad2ef8db5e8a45" providerId="LiveId" clId="{10AB9FE2-9012-46EF-B18A-C87D5526F6EE}" dt="2026-06-03T08:06:56.962" v="240" actId="12788"/>
          <ac:spMkLst>
            <pc:docMk/>
            <pc:sldMk cId="313894446" sldId="281"/>
            <ac:spMk id="2" creationId="{9356AC1B-48B7-4565-23E0-689333DD0D15}"/>
          </ac:spMkLst>
        </pc:spChg>
        <pc:spChg chg="mod">
          <ac:chgData name="Christopher Potter" userId="24ad2ef8db5e8a45" providerId="LiveId" clId="{10AB9FE2-9012-46EF-B18A-C87D5526F6EE}" dt="2026-06-03T08:06:56.962" v="240" actId="12788"/>
          <ac:spMkLst>
            <pc:docMk/>
            <pc:sldMk cId="313894446" sldId="281"/>
            <ac:spMk id="4" creationId="{503966C2-2A15-293C-90A5-3536D7CBDE93}"/>
          </ac:spMkLst>
        </pc:spChg>
      </pc:sldChg>
      <pc:sldChg chg="modSp mod">
        <pc:chgData name="Christopher Potter" userId="24ad2ef8db5e8a45" providerId="LiveId" clId="{10AB9FE2-9012-46EF-B18A-C87D5526F6EE}" dt="2026-06-03T08:06:47.417" v="239" actId="12788"/>
        <pc:sldMkLst>
          <pc:docMk/>
          <pc:sldMk cId="781212671" sldId="282"/>
        </pc:sldMkLst>
        <pc:spChg chg="mod">
          <ac:chgData name="Christopher Potter" userId="24ad2ef8db5e8a45" providerId="LiveId" clId="{10AB9FE2-9012-46EF-B18A-C87D5526F6EE}" dt="2026-06-03T08:06:47.417" v="239" actId="12788"/>
          <ac:spMkLst>
            <pc:docMk/>
            <pc:sldMk cId="781212671" sldId="282"/>
            <ac:spMk id="2" creationId="{F938C0E7-47D7-84E1-B9F3-0520FFABB3A4}"/>
          </ac:spMkLst>
        </pc:spChg>
        <pc:spChg chg="mod">
          <ac:chgData name="Christopher Potter" userId="24ad2ef8db5e8a45" providerId="LiveId" clId="{10AB9FE2-9012-46EF-B18A-C87D5526F6EE}" dt="2026-06-03T08:06:47.417" v="239" actId="12788"/>
          <ac:spMkLst>
            <pc:docMk/>
            <pc:sldMk cId="781212671" sldId="282"/>
            <ac:spMk id="4" creationId="{255D9B39-398F-1322-4BA5-1DE92B581F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894C4-83D2-FBA1-7D51-E7317D66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B9B33-2E0E-5962-A9D4-657C3AE96A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67AC6C1-0072-AEC4-F7CD-E99FF4E67F51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00696-E999-271B-2263-2F0BFA82D592}"/>
                  </a:ext>
                </a:extLst>
              </p:cNvPr>
              <p:cNvSpPr txBox="1"/>
              <p:nvPr/>
            </p:nvSpPr>
            <p:spPr>
              <a:xfrm>
                <a:off x="2105659" y="1360714"/>
                <a:ext cx="608679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0.09&gt;12%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00696-E999-271B-2263-2F0BFA82D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9" y="1360714"/>
                <a:ext cx="6086794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AA93-A1D9-0DE7-EFA8-D64B17013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522663-D09F-1B6D-7D16-DB9B59A5C7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2DE4ED6-DA96-FDC8-5738-BE558FBE633E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EEDEDE-97ED-FB5B-825E-E24B21AA5C73}"/>
                  </a:ext>
                </a:extLst>
              </p:cNvPr>
              <p:cNvSpPr txBox="1"/>
              <p:nvPr/>
            </p:nvSpPr>
            <p:spPr>
              <a:xfrm>
                <a:off x="2607399" y="1273628"/>
                <a:ext cx="5083315" cy="2535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&gt;0.75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EEDEDE-97ED-FB5B-825E-E24B21AA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99" y="1273628"/>
                <a:ext cx="5083315" cy="2535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2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D97A6-75CF-CBBC-6B87-D648052D1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FB926-D72B-721D-62C8-A2A55128CC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0107CA0-ABC9-2538-C99C-A147AFA86AC6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D41148-214D-04F6-3816-BE64471FEBF3}"/>
                  </a:ext>
                </a:extLst>
              </p:cNvPr>
              <p:cNvSpPr txBox="1"/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0.32&lt;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D41148-214D-04F6-3816-BE64471FE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0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5BD26-51E0-ADA4-AC2C-2B1FF974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6448B-00C1-9BEC-E186-A8CE6DC50B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DE4F7CD-87C6-70F4-C19D-0DB1DFD2F2C2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FC621C-085D-8469-80C9-4E9B9B676305}"/>
                  </a:ext>
                </a:extLst>
              </p:cNvPr>
              <p:cNvSpPr txBox="1"/>
              <p:nvPr/>
            </p:nvSpPr>
            <p:spPr>
              <a:xfrm>
                <a:off x="2419046" y="1273628"/>
                <a:ext cx="4834849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0.5=5%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FC621C-085D-8469-80C9-4E9B9B676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46" y="1273628"/>
                <a:ext cx="4834849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5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AA3B3-188E-303E-FAB1-F880E0EF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C5AB5-2ED9-A442-D26F-922BB2DF06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A02EB87-36FA-0952-C1B6-DFE8AC98EAD4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95D3F-F1E5-45A2-3B6E-2813B0A0CF57}"/>
                  </a:ext>
                </a:extLst>
              </p:cNvPr>
              <p:cNvSpPr txBox="1"/>
              <p:nvPr/>
            </p:nvSpPr>
            <p:spPr>
              <a:xfrm>
                <a:off x="2920786" y="1273628"/>
                <a:ext cx="4456541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95D3F-F1E5-45A2-3B6E-2813B0A0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786" y="1273628"/>
                <a:ext cx="4456541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3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67721-FAD3-B271-9729-80EC043D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43C184-2172-3C58-BD7E-F7ECC05D61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090B993-93B4-946E-4C1D-8B09F10C2D35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5D0E1F-749E-81EB-DCEB-85D87A4F83BC}"/>
                  </a:ext>
                </a:extLst>
              </p:cNvPr>
              <p:cNvSpPr txBox="1"/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0.18&gt;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5D0E1F-749E-81EB-DCEB-85D87A4F8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D9EB-4E53-7B5E-8A54-62C93E05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BC15A-A66F-9465-B223-DCA881F657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EE87598-592E-9967-60F0-33645AFC6760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D60EAA-841E-4D81-F96B-AAA2B9E3AE20}"/>
                  </a:ext>
                </a:extLst>
              </p:cNvPr>
              <p:cNvSpPr txBox="1"/>
              <p:nvPr/>
            </p:nvSpPr>
            <p:spPr>
              <a:xfrm>
                <a:off x="2418245" y="1273628"/>
                <a:ext cx="5461623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0.9&lt;85%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D60EAA-841E-4D81-F96B-AAA2B9E3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245" y="1273628"/>
                <a:ext cx="5461623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5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78B8-2956-5015-D650-23FAA4C4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6D4C2-38DF-3449-2920-2A68698CAF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3C738DE-3937-1A5A-1BB9-0417BD6F11B9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216446-7D55-4903-33BD-15AE666F8F2C}"/>
                  </a:ext>
                </a:extLst>
              </p:cNvPr>
              <p:cNvSpPr txBox="1"/>
              <p:nvPr/>
            </p:nvSpPr>
            <p:spPr>
              <a:xfrm>
                <a:off x="2919984" y="1273628"/>
                <a:ext cx="4458144" cy="2539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&gt;0.45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216446-7D55-4903-33BD-15AE666F8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84" y="1273628"/>
                <a:ext cx="4458144" cy="25390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4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F2C3-0FC2-CB01-D64E-90E7A68DE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4B5D8-1996-1F96-215B-5E367C946D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B25763B-BFA1-9F98-FB2F-7F8C16ADD770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6A17DF-EA1E-5E46-EE20-BED5D17973E8}"/>
                  </a:ext>
                </a:extLst>
              </p:cNvPr>
              <p:cNvSpPr txBox="1"/>
              <p:nvPr/>
            </p:nvSpPr>
            <p:spPr>
              <a:xfrm>
                <a:off x="2419046" y="1273628"/>
                <a:ext cx="5460021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0.03=3%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6A17DF-EA1E-5E46-EE20-BED5D1797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46" y="1273628"/>
                <a:ext cx="5460021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14B7-158C-63C1-924D-1B822CC1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2ADD7-2A2A-8688-7D1D-F5BB5440A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105860C-5696-549B-0C11-7D0C7B73DB6E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46A77E-28DB-08E3-3D7A-A00C7A35D7E7}"/>
                  </a:ext>
                </a:extLst>
              </p:cNvPr>
              <p:cNvSpPr txBox="1"/>
              <p:nvPr/>
            </p:nvSpPr>
            <p:spPr>
              <a:xfrm>
                <a:off x="2533661" y="1273628"/>
                <a:ext cx="5230791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≤55%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46A77E-28DB-08E3-3D7A-A00C7A35D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61" y="1273628"/>
                <a:ext cx="5230791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9C67E23-B462-870D-6D4B-7F8B0A059A0A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34E20-5717-0A0C-E4BA-9272FF4617BA}"/>
                  </a:ext>
                </a:extLst>
              </p:cNvPr>
              <p:cNvSpPr txBox="1"/>
              <p:nvPr/>
            </p:nvSpPr>
            <p:spPr>
              <a:xfrm>
                <a:off x="3232570" y="1273628"/>
                <a:ext cx="3832972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&gt;0.7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34E20-5717-0A0C-E4BA-9272FF46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70" y="1273628"/>
                <a:ext cx="3832972" cy="2535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87A9E-E489-3031-8596-3855D7B1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56AC1B-48B7-4565-23E0-689333DD0D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426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D8F01C5-A018-CEFA-3B63-CC8FA41EE7D6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966C2-2A15-293C-90A5-3536D7CBDE93}"/>
                  </a:ext>
                </a:extLst>
              </p:cNvPr>
              <p:cNvSpPr txBox="1"/>
              <p:nvPr/>
            </p:nvSpPr>
            <p:spPr>
              <a:xfrm>
                <a:off x="2335778" y="1273628"/>
                <a:ext cx="5854359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70%=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3966C2-2A15-293C-90A5-3536D7CB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78" y="1273628"/>
                <a:ext cx="5854359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23234-CA04-97E8-F86F-8ECE4BCA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8C0E7-47D7-84E1-B9F3-0520FFABB3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3506A62-7A17-3EE5-E2DD-22B1632226F2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D9B39-398F-1322-4BA5-1DE92B581FA4}"/>
                  </a:ext>
                </a:extLst>
              </p:cNvPr>
              <p:cNvSpPr txBox="1"/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0.22&gt;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5D9B39-398F-1322-4BA5-1DE92B581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84" y="1273628"/>
                <a:ext cx="4458144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35A62-C6F1-E40F-8E75-6AC341785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BDDFD-6795-5B31-9940-19E4F75DD7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52B666F-61FA-9AD0-859D-E85AF8CBEAE4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0082D6-B681-8FC6-A59A-14B80BC3A8A9}"/>
                  </a:ext>
                </a:extLst>
              </p:cNvPr>
              <p:cNvSpPr txBox="1"/>
              <p:nvPr/>
            </p:nvSpPr>
            <p:spPr>
              <a:xfrm>
                <a:off x="2105659" y="1273628"/>
                <a:ext cx="608679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0.25&lt;30%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0082D6-B681-8FC6-A59A-14B80BC3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9" y="1273628"/>
                <a:ext cx="6086794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F1415-B1CB-5538-C30B-5A232254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56FA6-2015-73A1-7EF4-2032A0E6AB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EE28712-DB2F-A774-7A99-58C1E8146290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4666C-090B-C305-5EEC-72864D078C8E}"/>
                  </a:ext>
                </a:extLst>
              </p:cNvPr>
              <p:cNvSpPr txBox="1"/>
              <p:nvPr/>
            </p:nvSpPr>
            <p:spPr>
              <a:xfrm>
                <a:off x="2106460" y="1273628"/>
                <a:ext cx="6085192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45%=0.45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E4666C-090B-C305-5EEC-72864D078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60" y="1273628"/>
                <a:ext cx="6085192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2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7D2F-3648-19DB-1239-95996F5E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4C8859-DC4C-EC01-B641-E73E3DAF05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C60CB5C-D015-5BA6-99F0-FAF33393FADA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947FEE-FB1C-39CA-1E3E-1CAE9E2F1B78}"/>
                  </a:ext>
                </a:extLst>
              </p:cNvPr>
              <p:cNvSpPr txBox="1"/>
              <p:nvPr/>
            </p:nvSpPr>
            <p:spPr>
              <a:xfrm>
                <a:off x="2846246" y="1273628"/>
                <a:ext cx="460562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&lt;65%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947FEE-FB1C-39CA-1E3E-1CAE9E2F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46" y="1273628"/>
                <a:ext cx="4605620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9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AFAE-C4B2-B9D7-F346-9537C2648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0251ED-8B23-C7A0-A740-A292F564C8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602DFD6-9292-9D71-C621-EA01AC5F00A9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2F00A5-7E77-131A-76F5-B9FD27B941C7}"/>
                  </a:ext>
                </a:extLst>
              </p:cNvPr>
              <p:cNvSpPr txBox="1"/>
              <p:nvPr/>
            </p:nvSpPr>
            <p:spPr>
              <a:xfrm>
                <a:off x="3233371" y="1273628"/>
                <a:ext cx="383137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0.6=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2F00A5-7E77-131A-76F5-B9FD27B9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371" y="1273628"/>
                <a:ext cx="3831370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1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4481-CCE8-3364-E6E8-49208669F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0AFC6-EECD-6DCF-76BF-0674ECB1A7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3B9D379-2FB0-B4F5-3CE8-1F1875D8844A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200937-01CF-9B12-8FF9-87D365A10272}"/>
                  </a:ext>
                </a:extLst>
              </p:cNvPr>
              <p:cNvSpPr txBox="1"/>
              <p:nvPr/>
            </p:nvSpPr>
            <p:spPr>
              <a:xfrm>
                <a:off x="2105659" y="1559905"/>
                <a:ext cx="6086794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80%&lt;0.78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200937-01CF-9B12-8FF9-87D365A1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9" y="1559905"/>
                <a:ext cx="6086794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7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0E7FD-235B-0F54-2DB3-22C4D1A78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9BC9D-C40D-CCCE-6CCD-6E9B35969D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95E3801-DA5C-ABE1-7296-55E71A02E5C6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1257F-233E-1C2A-91F4-0B1C974B4BB3}"/>
                  </a:ext>
                </a:extLst>
              </p:cNvPr>
              <p:cNvSpPr txBox="1"/>
              <p:nvPr/>
            </p:nvSpPr>
            <p:spPr>
              <a:xfrm>
                <a:off x="2919984" y="1273628"/>
                <a:ext cx="4458144" cy="2571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&gt;0.85</m:t>
                      </m:r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1257F-233E-1C2A-91F4-0B1C974B4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84" y="1273628"/>
                <a:ext cx="4458144" cy="2571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3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68573-37AF-EBA7-024C-74182D4E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BE7005-FC98-1A8F-346E-97C9D609C2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b="1" dirty="0"/>
              <a:t>True or false: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1EB3828-6719-1DDB-6F60-8206040A653F}"/>
              </a:ext>
            </a:extLst>
          </p:cNvPr>
          <p:cNvSpPr/>
          <p:nvPr/>
        </p:nvSpPr>
        <p:spPr>
          <a:xfrm>
            <a:off x="5933676" y="4620986"/>
            <a:ext cx="3836465" cy="207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14457-E811-2E2A-7F68-F59C07D5C828}"/>
                  </a:ext>
                </a:extLst>
              </p:cNvPr>
              <p:cNvSpPr txBox="1"/>
              <p:nvPr/>
            </p:nvSpPr>
            <p:spPr>
              <a:xfrm>
                <a:off x="3233371" y="1273628"/>
                <a:ext cx="3831370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0.4=</m:t>
                      </m:r>
                      <m:f>
                        <m:fPr>
                          <m:ctrlPr>
                            <a:rPr lang="en-GB" sz="8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E14457-E811-2E2A-7F68-F59C07D5C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371" y="1273628"/>
                <a:ext cx="3831370" cy="2544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3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100</TotalTime>
  <Words>159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8</cp:revision>
  <dcterms:created xsi:type="dcterms:W3CDTF">2026-05-17T08:45:11Z</dcterms:created>
  <dcterms:modified xsi:type="dcterms:W3CDTF">2026-06-03T08:09:34Z</dcterms:modified>
</cp:coreProperties>
</file>