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5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1T10:48:03.421" v="709" actId="6549"/>
      <pc:docMkLst>
        <pc:docMk/>
      </pc:docMkLst>
      <pc:sldChg chg="modSp mod">
        <pc:chgData name="Christopher Potter" userId="24ad2ef8db5e8a45" providerId="LiveId" clId="{10AB9FE2-9012-46EF-B18A-C87D5526F6EE}" dt="2026-05-27T09:42:02.141" v="2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7T09:42:02.141" v="2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7T09:50:01.851" v="127" actId="20577"/>
        <pc:sldMkLst>
          <pc:docMk/>
          <pc:sldMk cId="2734329018" sldId="265"/>
        </pc:sldMkLst>
        <pc:spChg chg="mod">
          <ac:chgData name="Christopher Potter" userId="24ad2ef8db5e8a45" providerId="LiveId" clId="{10AB9FE2-9012-46EF-B18A-C87D5526F6EE}" dt="2026-05-27T09:48:25.477" v="84" actId="255"/>
          <ac:spMkLst>
            <pc:docMk/>
            <pc:sldMk cId="2734329018" sldId="265"/>
            <ac:spMk id="2" creationId="{5548F796-D645-36BC-ED79-9EE58AFCEC86}"/>
          </ac:spMkLst>
        </pc:spChg>
        <pc:spChg chg="mod">
          <ac:chgData name="Christopher Potter" userId="24ad2ef8db5e8a45" providerId="LiveId" clId="{10AB9FE2-9012-46EF-B18A-C87D5526F6EE}" dt="2026-05-27T09:50:01.851" v="127" actId="20577"/>
          <ac:spMkLst>
            <pc:docMk/>
            <pc:sldMk cId="2734329018" sldId="265"/>
            <ac:spMk id="3" creationId="{B485EE44-83A9-B33D-1903-6C59EFB019A9}"/>
          </ac:spMkLst>
        </pc:spChg>
        <pc:spChg chg="mod">
          <ac:chgData name="Christopher Potter" userId="24ad2ef8db5e8a45" providerId="LiveId" clId="{10AB9FE2-9012-46EF-B18A-C87D5526F6EE}" dt="2026-05-27T09:47:46.205" v="25" actId="6549"/>
          <ac:spMkLst>
            <pc:docMk/>
            <pc:sldMk cId="2734329018" sldId="265"/>
            <ac:spMk id="6" creationId="{52028E93-0CAE-661B-EFF5-54467DB9A84C}"/>
          </ac:spMkLst>
        </pc:spChg>
      </pc:sldChg>
      <pc:sldChg chg="modSp add">
        <pc:chgData name="Christopher Potter" userId="24ad2ef8db5e8a45" providerId="LiveId" clId="{10AB9FE2-9012-46EF-B18A-C87D5526F6EE}" dt="2026-05-27T09:50:10.335" v="132" actId="6549"/>
        <pc:sldMkLst>
          <pc:docMk/>
          <pc:sldMk cId="3700397689" sldId="266"/>
        </pc:sldMkLst>
        <pc:spChg chg="mod">
          <ac:chgData name="Christopher Potter" userId="24ad2ef8db5e8a45" providerId="LiveId" clId="{10AB9FE2-9012-46EF-B18A-C87D5526F6EE}" dt="2026-05-27T09:50:10.335" v="132" actId="6549"/>
          <ac:spMkLst>
            <pc:docMk/>
            <pc:sldMk cId="3700397689" sldId="266"/>
            <ac:spMk id="3" creationId="{33D0B89D-A723-3525-39FD-4DA223F20FBE}"/>
          </ac:spMkLst>
        </pc:spChg>
        <pc:spChg chg="mod">
          <ac:chgData name="Christopher Potter" userId="24ad2ef8db5e8a45" providerId="LiveId" clId="{10AB9FE2-9012-46EF-B18A-C87D5526F6EE}" dt="2026-05-27T09:48:32.500" v="88" actId="6549"/>
          <ac:spMkLst>
            <pc:docMk/>
            <pc:sldMk cId="3700397689" sldId="266"/>
            <ac:spMk id="6" creationId="{2E5501ED-FE99-C7A6-02DE-4313E5B86242}"/>
          </ac:spMkLst>
        </pc:spChg>
      </pc:sldChg>
      <pc:sldChg chg="modSp add">
        <pc:chgData name="Christopher Potter" userId="24ad2ef8db5e8a45" providerId="LiveId" clId="{10AB9FE2-9012-46EF-B18A-C87D5526F6EE}" dt="2026-05-27T09:50:36.063" v="146" actId="6549"/>
        <pc:sldMkLst>
          <pc:docMk/>
          <pc:sldMk cId="2942428231" sldId="267"/>
        </pc:sldMkLst>
        <pc:spChg chg="mod">
          <ac:chgData name="Christopher Potter" userId="24ad2ef8db5e8a45" providerId="LiveId" clId="{10AB9FE2-9012-46EF-B18A-C87D5526F6EE}" dt="2026-05-27T09:50:36.063" v="146" actId="6549"/>
          <ac:spMkLst>
            <pc:docMk/>
            <pc:sldMk cId="2942428231" sldId="267"/>
            <ac:spMk id="3" creationId="{8976E323-862C-726C-BBE8-F043FE6F1CBB}"/>
          </ac:spMkLst>
        </pc:spChg>
        <pc:spChg chg="mod">
          <ac:chgData name="Christopher Potter" userId="24ad2ef8db5e8a45" providerId="LiveId" clId="{10AB9FE2-9012-46EF-B18A-C87D5526F6EE}" dt="2026-05-27T09:48:40.185" v="94" actId="6549"/>
          <ac:spMkLst>
            <pc:docMk/>
            <pc:sldMk cId="2942428231" sldId="267"/>
            <ac:spMk id="6" creationId="{D38237A8-82FD-8F5A-423E-90D7D69F70F9}"/>
          </ac:spMkLst>
        </pc:spChg>
      </pc:sldChg>
      <pc:sldChg chg="modSp add">
        <pc:chgData name="Christopher Potter" userId="24ad2ef8db5e8a45" providerId="LiveId" clId="{10AB9FE2-9012-46EF-B18A-C87D5526F6EE}" dt="2026-05-27T09:50:31.598" v="144" actId="6549"/>
        <pc:sldMkLst>
          <pc:docMk/>
          <pc:sldMk cId="45103812" sldId="268"/>
        </pc:sldMkLst>
        <pc:spChg chg="mod">
          <ac:chgData name="Christopher Potter" userId="24ad2ef8db5e8a45" providerId="LiveId" clId="{10AB9FE2-9012-46EF-B18A-C87D5526F6EE}" dt="2026-05-27T09:50:31.598" v="144" actId="6549"/>
          <ac:spMkLst>
            <pc:docMk/>
            <pc:sldMk cId="45103812" sldId="268"/>
            <ac:spMk id="3" creationId="{41DC7F21-3E29-F45D-B02A-6132DFE6AE72}"/>
          </ac:spMkLst>
        </pc:spChg>
        <pc:spChg chg="mod">
          <ac:chgData name="Christopher Potter" userId="24ad2ef8db5e8a45" providerId="LiveId" clId="{10AB9FE2-9012-46EF-B18A-C87D5526F6EE}" dt="2026-05-27T09:48:46.722" v="99" actId="6549"/>
          <ac:spMkLst>
            <pc:docMk/>
            <pc:sldMk cId="45103812" sldId="268"/>
            <ac:spMk id="6" creationId="{D31A6CF9-DFEB-6B32-7A95-C9857BBD7F16}"/>
          </ac:spMkLst>
        </pc:spChg>
      </pc:sldChg>
      <pc:sldChg chg="modSp add">
        <pc:chgData name="Christopher Potter" userId="24ad2ef8db5e8a45" providerId="LiveId" clId="{10AB9FE2-9012-46EF-B18A-C87D5526F6EE}" dt="2026-05-27T09:50:58.725" v="160" actId="404"/>
        <pc:sldMkLst>
          <pc:docMk/>
          <pc:sldMk cId="1542644851" sldId="269"/>
        </pc:sldMkLst>
        <pc:spChg chg="mod">
          <ac:chgData name="Christopher Potter" userId="24ad2ef8db5e8a45" providerId="LiveId" clId="{10AB9FE2-9012-46EF-B18A-C87D5526F6EE}" dt="2026-05-27T09:50:58.725" v="160" actId="404"/>
          <ac:spMkLst>
            <pc:docMk/>
            <pc:sldMk cId="1542644851" sldId="269"/>
            <ac:spMk id="3" creationId="{267703F8-22CA-A2FF-EEC2-A928B90B5A27}"/>
          </ac:spMkLst>
        </pc:spChg>
        <pc:spChg chg="mod">
          <ac:chgData name="Christopher Potter" userId="24ad2ef8db5e8a45" providerId="LiveId" clId="{10AB9FE2-9012-46EF-B18A-C87D5526F6EE}" dt="2026-05-27T09:48:57.775" v="108" actId="6549"/>
          <ac:spMkLst>
            <pc:docMk/>
            <pc:sldMk cId="1542644851" sldId="269"/>
            <ac:spMk id="6" creationId="{8BB38E59-9329-C155-B4A0-3C72D5E46F63}"/>
          </ac:spMkLst>
        </pc:spChg>
      </pc:sldChg>
      <pc:sldChg chg="modSp add ord">
        <pc:chgData name="Christopher Potter" userId="24ad2ef8db5e8a45" providerId="LiveId" clId="{10AB9FE2-9012-46EF-B18A-C87D5526F6EE}" dt="2026-05-27T10:13:08.274" v="700"/>
        <pc:sldMkLst>
          <pc:docMk/>
          <pc:sldMk cId="1555371966" sldId="270"/>
        </pc:sldMkLst>
        <pc:spChg chg="mod">
          <ac:chgData name="Christopher Potter" userId="24ad2ef8db5e8a45" providerId="LiveId" clId="{10AB9FE2-9012-46EF-B18A-C87D5526F6EE}" dt="2026-05-27T09:51:40.564" v="172" actId="255"/>
          <ac:spMkLst>
            <pc:docMk/>
            <pc:sldMk cId="1555371966" sldId="270"/>
            <ac:spMk id="3" creationId="{BDFB6961-B6BC-C4BB-D3F5-F8DC522AC738}"/>
          </ac:spMkLst>
        </pc:spChg>
        <pc:spChg chg="mod">
          <ac:chgData name="Christopher Potter" userId="24ad2ef8db5e8a45" providerId="LiveId" clId="{10AB9FE2-9012-46EF-B18A-C87D5526F6EE}" dt="2026-05-27T09:49:03.354" v="113" actId="6549"/>
          <ac:spMkLst>
            <pc:docMk/>
            <pc:sldMk cId="1555371966" sldId="270"/>
            <ac:spMk id="6" creationId="{71931E27-1465-6361-24F6-0D603BC8D7F5}"/>
          </ac:spMkLst>
        </pc:spChg>
      </pc:sldChg>
      <pc:sldChg chg="modSp add mod">
        <pc:chgData name="Christopher Potter" userId="24ad2ef8db5e8a45" providerId="LiveId" clId="{10AB9FE2-9012-46EF-B18A-C87D5526F6EE}" dt="2026-05-27T09:52:43.464" v="221" actId="6549"/>
        <pc:sldMkLst>
          <pc:docMk/>
          <pc:sldMk cId="1676091511" sldId="271"/>
        </pc:sldMkLst>
        <pc:spChg chg="mod">
          <ac:chgData name="Christopher Potter" userId="24ad2ef8db5e8a45" providerId="LiveId" clId="{10AB9FE2-9012-46EF-B18A-C87D5526F6EE}" dt="2026-05-27T09:52:14.447" v="199" actId="6549"/>
          <ac:spMkLst>
            <pc:docMk/>
            <pc:sldMk cId="1676091511" sldId="271"/>
            <ac:spMk id="2" creationId="{3F547A3B-16D3-135E-4FD8-236FE9075FA6}"/>
          </ac:spMkLst>
        </pc:spChg>
        <pc:spChg chg="mod">
          <ac:chgData name="Christopher Potter" userId="24ad2ef8db5e8a45" providerId="LiveId" clId="{10AB9FE2-9012-46EF-B18A-C87D5526F6EE}" dt="2026-05-27T09:52:43.464" v="221" actId="6549"/>
          <ac:spMkLst>
            <pc:docMk/>
            <pc:sldMk cId="1676091511" sldId="271"/>
            <ac:spMk id="3" creationId="{2B7E2AFB-E469-B916-5EA2-005CA1C34710}"/>
          </ac:spMkLst>
        </pc:spChg>
        <pc:spChg chg="mod">
          <ac:chgData name="Christopher Potter" userId="24ad2ef8db5e8a45" providerId="LiveId" clId="{10AB9FE2-9012-46EF-B18A-C87D5526F6EE}" dt="2026-05-27T09:52:27.215" v="207" actId="6549"/>
          <ac:spMkLst>
            <pc:docMk/>
            <pc:sldMk cId="1676091511" sldId="271"/>
            <ac:spMk id="6" creationId="{2E188CB6-8B9C-D62B-EB5F-0E955C219B4C}"/>
          </ac:spMkLst>
        </pc:spChg>
      </pc:sldChg>
      <pc:sldChg chg="modSp add">
        <pc:chgData name="Christopher Potter" userId="24ad2ef8db5e8a45" providerId="LiveId" clId="{10AB9FE2-9012-46EF-B18A-C87D5526F6EE}" dt="2026-05-27T09:53:12.968" v="243" actId="6549"/>
        <pc:sldMkLst>
          <pc:docMk/>
          <pc:sldMk cId="1852264716" sldId="272"/>
        </pc:sldMkLst>
        <pc:spChg chg="mod">
          <ac:chgData name="Christopher Potter" userId="24ad2ef8db5e8a45" providerId="LiveId" clId="{10AB9FE2-9012-46EF-B18A-C87D5526F6EE}" dt="2026-05-27T09:53:12.968" v="243" actId="6549"/>
          <ac:spMkLst>
            <pc:docMk/>
            <pc:sldMk cId="1852264716" sldId="272"/>
            <ac:spMk id="3" creationId="{B04F6023-37D0-D810-BF25-640622024DBC}"/>
          </ac:spMkLst>
        </pc:spChg>
        <pc:spChg chg="mod">
          <ac:chgData name="Christopher Potter" userId="24ad2ef8db5e8a45" providerId="LiveId" clId="{10AB9FE2-9012-46EF-B18A-C87D5526F6EE}" dt="2026-05-27T09:53:00.975" v="228" actId="6549"/>
          <ac:spMkLst>
            <pc:docMk/>
            <pc:sldMk cId="1852264716" sldId="272"/>
            <ac:spMk id="6" creationId="{377239E3-7512-F0A2-9B63-71F39B311A69}"/>
          </ac:spMkLst>
        </pc:spChg>
      </pc:sldChg>
      <pc:sldChg chg="modSp add">
        <pc:chgData name="Christopher Potter" userId="24ad2ef8db5e8a45" providerId="LiveId" clId="{10AB9FE2-9012-46EF-B18A-C87D5526F6EE}" dt="2026-05-27T09:53:47.979" v="261" actId="6549"/>
        <pc:sldMkLst>
          <pc:docMk/>
          <pc:sldMk cId="1340284067" sldId="273"/>
        </pc:sldMkLst>
        <pc:spChg chg="mod">
          <ac:chgData name="Christopher Potter" userId="24ad2ef8db5e8a45" providerId="LiveId" clId="{10AB9FE2-9012-46EF-B18A-C87D5526F6EE}" dt="2026-05-27T09:53:47.979" v="261" actId="6549"/>
          <ac:spMkLst>
            <pc:docMk/>
            <pc:sldMk cId="1340284067" sldId="273"/>
            <ac:spMk id="3" creationId="{FBAEF44B-AF28-86D5-94AA-345EB0BE05D9}"/>
          </ac:spMkLst>
        </pc:spChg>
        <pc:spChg chg="mod">
          <ac:chgData name="Christopher Potter" userId="24ad2ef8db5e8a45" providerId="LiveId" clId="{10AB9FE2-9012-46EF-B18A-C87D5526F6EE}" dt="2026-05-27T09:53:44.014" v="260" actId="6549"/>
          <ac:spMkLst>
            <pc:docMk/>
            <pc:sldMk cId="1340284067" sldId="273"/>
            <ac:spMk id="6" creationId="{EFA4AA29-C10E-1C5D-1F48-F91B51BF2C83}"/>
          </ac:spMkLst>
        </pc:spChg>
      </pc:sldChg>
      <pc:sldChg chg="modSp add">
        <pc:chgData name="Christopher Potter" userId="24ad2ef8db5e8a45" providerId="LiveId" clId="{10AB9FE2-9012-46EF-B18A-C87D5526F6EE}" dt="2026-05-27T09:54:08.390" v="282" actId="6549"/>
        <pc:sldMkLst>
          <pc:docMk/>
          <pc:sldMk cId="3557258721" sldId="274"/>
        </pc:sldMkLst>
        <pc:spChg chg="mod">
          <ac:chgData name="Christopher Potter" userId="24ad2ef8db5e8a45" providerId="LiveId" clId="{10AB9FE2-9012-46EF-B18A-C87D5526F6EE}" dt="2026-05-27T09:54:08.390" v="282" actId="6549"/>
          <ac:spMkLst>
            <pc:docMk/>
            <pc:sldMk cId="3557258721" sldId="274"/>
            <ac:spMk id="3" creationId="{A5190D21-29B5-04E1-C3A2-855252D8FC04}"/>
          </ac:spMkLst>
        </pc:spChg>
        <pc:spChg chg="mod">
          <ac:chgData name="Christopher Potter" userId="24ad2ef8db5e8a45" providerId="LiveId" clId="{10AB9FE2-9012-46EF-B18A-C87D5526F6EE}" dt="2026-05-27T09:54:00.740" v="273" actId="6549"/>
          <ac:spMkLst>
            <pc:docMk/>
            <pc:sldMk cId="3557258721" sldId="274"/>
            <ac:spMk id="6" creationId="{92B93858-4367-B3D9-2805-586C07306517}"/>
          </ac:spMkLst>
        </pc:spChg>
      </pc:sldChg>
      <pc:sldChg chg="modSp add">
        <pc:chgData name="Christopher Potter" userId="24ad2ef8db5e8a45" providerId="LiveId" clId="{10AB9FE2-9012-46EF-B18A-C87D5526F6EE}" dt="2026-05-27T10:14:07.764" v="707" actId="20577"/>
        <pc:sldMkLst>
          <pc:docMk/>
          <pc:sldMk cId="3261434243" sldId="275"/>
        </pc:sldMkLst>
        <pc:spChg chg="mod">
          <ac:chgData name="Christopher Potter" userId="24ad2ef8db5e8a45" providerId="LiveId" clId="{10AB9FE2-9012-46EF-B18A-C87D5526F6EE}" dt="2026-05-27T10:14:07.764" v="707" actId="20577"/>
          <ac:spMkLst>
            <pc:docMk/>
            <pc:sldMk cId="3261434243" sldId="275"/>
            <ac:spMk id="2" creationId="{763FD704-F2AB-14DE-6261-BF815306AE46}"/>
          </ac:spMkLst>
        </pc:spChg>
        <pc:spChg chg="mod">
          <ac:chgData name="Christopher Potter" userId="24ad2ef8db5e8a45" providerId="LiveId" clId="{10AB9FE2-9012-46EF-B18A-C87D5526F6EE}" dt="2026-05-27T10:13:53.674" v="706" actId="6549"/>
          <ac:spMkLst>
            <pc:docMk/>
            <pc:sldMk cId="3261434243" sldId="275"/>
            <ac:spMk id="3" creationId="{8F52F447-BC88-57D7-495D-CAE9EADC0D1F}"/>
          </ac:spMkLst>
        </pc:spChg>
        <pc:spChg chg="mod">
          <ac:chgData name="Christopher Potter" userId="24ad2ef8db5e8a45" providerId="LiveId" clId="{10AB9FE2-9012-46EF-B18A-C87D5526F6EE}" dt="2026-05-27T10:13:24.428" v="701" actId="20577"/>
          <ac:spMkLst>
            <pc:docMk/>
            <pc:sldMk cId="3261434243" sldId="275"/>
            <ac:spMk id="6" creationId="{00808F56-DDDB-923C-6779-F8592709D5DD}"/>
          </ac:spMkLst>
        </pc:spChg>
      </pc:sldChg>
      <pc:sldChg chg="modSp add">
        <pc:chgData name="Christopher Potter" userId="24ad2ef8db5e8a45" providerId="LiveId" clId="{10AB9FE2-9012-46EF-B18A-C87D5526F6EE}" dt="2026-06-01T10:48:03.421" v="709" actId="6549"/>
        <pc:sldMkLst>
          <pc:docMk/>
          <pc:sldMk cId="3647641663" sldId="276"/>
        </pc:sldMkLst>
        <pc:spChg chg="mod">
          <ac:chgData name="Christopher Potter" userId="24ad2ef8db5e8a45" providerId="LiveId" clId="{10AB9FE2-9012-46EF-B18A-C87D5526F6EE}" dt="2026-05-27T09:58:30.290" v="285" actId="20577"/>
          <ac:spMkLst>
            <pc:docMk/>
            <pc:sldMk cId="3647641663" sldId="276"/>
            <ac:spMk id="2" creationId="{5A06133E-128C-0447-00E8-72897BE5BFA2}"/>
          </ac:spMkLst>
        </pc:spChg>
        <pc:spChg chg="mod">
          <ac:chgData name="Christopher Potter" userId="24ad2ef8db5e8a45" providerId="LiveId" clId="{10AB9FE2-9012-46EF-B18A-C87D5526F6EE}" dt="2026-05-27T09:59:09.307" v="308" actId="6549"/>
          <ac:spMkLst>
            <pc:docMk/>
            <pc:sldMk cId="3647641663" sldId="276"/>
            <ac:spMk id="3" creationId="{227EED4C-71A6-B73B-4343-E707601AD56F}"/>
          </ac:spMkLst>
        </pc:spChg>
        <pc:spChg chg="mod">
          <ac:chgData name="Christopher Potter" userId="24ad2ef8db5e8a45" providerId="LiveId" clId="{10AB9FE2-9012-46EF-B18A-C87D5526F6EE}" dt="2026-06-01T10:48:03.421" v="709" actId="6549"/>
          <ac:spMkLst>
            <pc:docMk/>
            <pc:sldMk cId="3647641663" sldId="276"/>
            <ac:spMk id="6" creationId="{74C73F3A-2473-58CF-5212-8FE247B57791}"/>
          </ac:spMkLst>
        </pc:spChg>
      </pc:sldChg>
      <pc:sldChg chg="modSp add">
        <pc:chgData name="Christopher Potter" userId="24ad2ef8db5e8a45" providerId="LiveId" clId="{10AB9FE2-9012-46EF-B18A-C87D5526F6EE}" dt="2026-05-27T09:59:27.041" v="325" actId="6549"/>
        <pc:sldMkLst>
          <pc:docMk/>
          <pc:sldMk cId="3051710980" sldId="277"/>
        </pc:sldMkLst>
        <pc:spChg chg="mod">
          <ac:chgData name="Christopher Potter" userId="24ad2ef8db5e8a45" providerId="LiveId" clId="{10AB9FE2-9012-46EF-B18A-C87D5526F6EE}" dt="2026-05-27T09:59:27.041" v="325" actId="6549"/>
          <ac:spMkLst>
            <pc:docMk/>
            <pc:sldMk cId="3051710980" sldId="277"/>
            <ac:spMk id="3" creationId="{55C9A312-EE22-0A09-2632-C05C3B0E3A33}"/>
          </ac:spMkLst>
        </pc:spChg>
        <pc:spChg chg="mod">
          <ac:chgData name="Christopher Potter" userId="24ad2ef8db5e8a45" providerId="LiveId" clId="{10AB9FE2-9012-46EF-B18A-C87D5526F6EE}" dt="2026-05-27T09:59:19.534" v="318" actId="6549"/>
          <ac:spMkLst>
            <pc:docMk/>
            <pc:sldMk cId="3051710980" sldId="277"/>
            <ac:spMk id="6" creationId="{76FA50B0-6210-854E-74F7-BC17616CEAD7}"/>
          </ac:spMkLst>
        </pc:spChg>
      </pc:sldChg>
      <pc:sldChg chg="modSp add mod">
        <pc:chgData name="Christopher Potter" userId="24ad2ef8db5e8a45" providerId="LiveId" clId="{10AB9FE2-9012-46EF-B18A-C87D5526F6EE}" dt="2026-05-27T10:01:02.014" v="392" actId="14100"/>
        <pc:sldMkLst>
          <pc:docMk/>
          <pc:sldMk cId="3759897132" sldId="278"/>
        </pc:sldMkLst>
        <pc:spChg chg="mod">
          <ac:chgData name="Christopher Potter" userId="24ad2ef8db5e8a45" providerId="LiveId" clId="{10AB9FE2-9012-46EF-B18A-C87D5526F6EE}" dt="2026-05-27T10:01:02.014" v="392" actId="14100"/>
          <ac:spMkLst>
            <pc:docMk/>
            <pc:sldMk cId="3759897132" sldId="278"/>
            <ac:spMk id="3" creationId="{B3AE9B6F-4721-E6EF-E7F6-6EA8A0D60EA7}"/>
          </ac:spMkLst>
        </pc:spChg>
        <pc:spChg chg="mod">
          <ac:chgData name="Christopher Potter" userId="24ad2ef8db5e8a45" providerId="LiveId" clId="{10AB9FE2-9012-46EF-B18A-C87D5526F6EE}" dt="2026-05-27T09:59:43.494" v="335" actId="6549"/>
          <ac:spMkLst>
            <pc:docMk/>
            <pc:sldMk cId="3759897132" sldId="278"/>
            <ac:spMk id="6" creationId="{A1DEF566-389A-A81E-0D14-11D62F22A290}"/>
          </ac:spMkLst>
        </pc:spChg>
      </pc:sldChg>
      <pc:sldChg chg="modSp add">
        <pc:chgData name="Christopher Potter" userId="24ad2ef8db5e8a45" providerId="LiveId" clId="{10AB9FE2-9012-46EF-B18A-C87D5526F6EE}" dt="2026-05-27T10:01:28.427" v="407" actId="6549"/>
        <pc:sldMkLst>
          <pc:docMk/>
          <pc:sldMk cId="642681168" sldId="279"/>
        </pc:sldMkLst>
        <pc:spChg chg="mod">
          <ac:chgData name="Christopher Potter" userId="24ad2ef8db5e8a45" providerId="LiveId" clId="{10AB9FE2-9012-46EF-B18A-C87D5526F6EE}" dt="2026-05-27T10:01:28.427" v="407" actId="6549"/>
          <ac:spMkLst>
            <pc:docMk/>
            <pc:sldMk cId="642681168" sldId="279"/>
            <ac:spMk id="3" creationId="{ECAA4A2C-501D-4CDF-76F5-6755B60B196A}"/>
          </ac:spMkLst>
        </pc:spChg>
        <pc:spChg chg="mod">
          <ac:chgData name="Christopher Potter" userId="24ad2ef8db5e8a45" providerId="LiveId" clId="{10AB9FE2-9012-46EF-B18A-C87D5526F6EE}" dt="2026-05-27T10:01:18.010" v="399" actId="6549"/>
          <ac:spMkLst>
            <pc:docMk/>
            <pc:sldMk cId="642681168" sldId="279"/>
            <ac:spMk id="6" creationId="{EAFD9205-EC78-90C4-2417-F852E99213BA}"/>
          </ac:spMkLst>
        </pc:spChg>
      </pc:sldChg>
      <pc:sldChg chg="modSp add">
        <pc:chgData name="Christopher Potter" userId="24ad2ef8db5e8a45" providerId="LiveId" clId="{10AB9FE2-9012-46EF-B18A-C87D5526F6EE}" dt="2026-05-27T10:02:18.778" v="425" actId="6549"/>
        <pc:sldMkLst>
          <pc:docMk/>
          <pc:sldMk cId="629489643" sldId="280"/>
        </pc:sldMkLst>
        <pc:spChg chg="mod">
          <ac:chgData name="Christopher Potter" userId="24ad2ef8db5e8a45" providerId="LiveId" clId="{10AB9FE2-9012-46EF-B18A-C87D5526F6EE}" dt="2026-05-27T10:02:18.778" v="425" actId="6549"/>
          <ac:spMkLst>
            <pc:docMk/>
            <pc:sldMk cId="629489643" sldId="280"/>
            <ac:spMk id="3" creationId="{0C9B2FA2-9BC7-6E6F-731B-2138E25BF95A}"/>
          </ac:spMkLst>
        </pc:spChg>
        <pc:spChg chg="mod">
          <ac:chgData name="Christopher Potter" userId="24ad2ef8db5e8a45" providerId="LiveId" clId="{10AB9FE2-9012-46EF-B18A-C87D5526F6EE}" dt="2026-05-27T10:02:07.895" v="413" actId="6549"/>
          <ac:spMkLst>
            <pc:docMk/>
            <pc:sldMk cId="629489643" sldId="280"/>
            <ac:spMk id="6" creationId="{3DFDDE56-E2DB-10EE-6A83-F069C8128DD2}"/>
          </ac:spMkLst>
        </pc:spChg>
      </pc:sldChg>
      <pc:sldChg chg="modSp add">
        <pc:chgData name="Christopher Potter" userId="24ad2ef8db5e8a45" providerId="LiveId" clId="{10AB9FE2-9012-46EF-B18A-C87D5526F6EE}" dt="2026-05-27T10:02:47.743" v="445" actId="20577"/>
        <pc:sldMkLst>
          <pc:docMk/>
          <pc:sldMk cId="2783212456" sldId="281"/>
        </pc:sldMkLst>
        <pc:spChg chg="mod">
          <ac:chgData name="Christopher Potter" userId="24ad2ef8db5e8a45" providerId="LiveId" clId="{10AB9FE2-9012-46EF-B18A-C87D5526F6EE}" dt="2026-05-27T10:02:47.743" v="445" actId="20577"/>
          <ac:spMkLst>
            <pc:docMk/>
            <pc:sldMk cId="2783212456" sldId="281"/>
            <ac:spMk id="3" creationId="{7FCC7B50-B1E3-8647-5D5C-73A65518DFA3}"/>
          </ac:spMkLst>
        </pc:spChg>
        <pc:spChg chg="mod">
          <ac:chgData name="Christopher Potter" userId="24ad2ef8db5e8a45" providerId="LiveId" clId="{10AB9FE2-9012-46EF-B18A-C87D5526F6EE}" dt="2026-05-27T10:02:32.149" v="433" actId="6549"/>
          <ac:spMkLst>
            <pc:docMk/>
            <pc:sldMk cId="2783212456" sldId="281"/>
            <ac:spMk id="6" creationId="{CBC20847-2C47-6ECD-6E75-A7F0052FC79D}"/>
          </ac:spMkLst>
        </pc:spChg>
      </pc:sldChg>
      <pc:sldChg chg="delSp modSp add mod ord">
        <pc:chgData name="Christopher Potter" userId="24ad2ef8db5e8a45" providerId="LiveId" clId="{10AB9FE2-9012-46EF-B18A-C87D5526F6EE}" dt="2026-05-27T10:06:03.446" v="475" actId="6549"/>
        <pc:sldMkLst>
          <pc:docMk/>
          <pc:sldMk cId="2546240995" sldId="282"/>
        </pc:sldMkLst>
        <pc:spChg chg="mod">
          <ac:chgData name="Christopher Potter" userId="24ad2ef8db5e8a45" providerId="LiveId" clId="{10AB9FE2-9012-46EF-B18A-C87D5526F6EE}" dt="2026-05-27T10:05:55.044" v="469" actId="255"/>
          <ac:spMkLst>
            <pc:docMk/>
            <pc:sldMk cId="2546240995" sldId="282"/>
            <ac:spMk id="2" creationId="{1F3BCB22-60F6-C56E-9C8C-37BD885658AE}"/>
          </ac:spMkLst>
        </pc:spChg>
        <pc:spChg chg="mod">
          <ac:chgData name="Christopher Potter" userId="24ad2ef8db5e8a45" providerId="LiveId" clId="{10AB9FE2-9012-46EF-B18A-C87D5526F6EE}" dt="2026-05-27T10:06:03.446" v="475" actId="6549"/>
          <ac:spMkLst>
            <pc:docMk/>
            <pc:sldMk cId="2546240995" sldId="282"/>
            <ac:spMk id="3" creationId="{D18FF5EE-A3FD-C4D4-DF01-58A1119C7016}"/>
          </ac:spMkLst>
        </pc:spChg>
      </pc:sldChg>
      <pc:sldChg chg="modSp add mod">
        <pc:chgData name="Christopher Potter" userId="24ad2ef8db5e8a45" providerId="LiveId" clId="{10AB9FE2-9012-46EF-B18A-C87D5526F6EE}" dt="2026-05-27T10:08:12.586" v="622" actId="20577"/>
        <pc:sldMkLst>
          <pc:docMk/>
          <pc:sldMk cId="3483741282" sldId="283"/>
        </pc:sldMkLst>
        <pc:spChg chg="mod">
          <ac:chgData name="Christopher Potter" userId="24ad2ef8db5e8a45" providerId="LiveId" clId="{10AB9FE2-9012-46EF-B18A-C87D5526F6EE}" dt="2026-05-27T10:08:12.586" v="622" actId="20577"/>
          <ac:spMkLst>
            <pc:docMk/>
            <pc:sldMk cId="3483741282" sldId="283"/>
            <ac:spMk id="2" creationId="{231899C0-910C-529D-DF99-85535223863D}"/>
          </ac:spMkLst>
        </pc:spChg>
      </pc:sldChg>
      <pc:sldChg chg="modSp add mod ord">
        <pc:chgData name="Christopher Potter" userId="24ad2ef8db5e8a45" providerId="LiveId" clId="{10AB9FE2-9012-46EF-B18A-C87D5526F6EE}" dt="2026-05-27T10:12:49.630" v="698"/>
        <pc:sldMkLst>
          <pc:docMk/>
          <pc:sldMk cId="562292464" sldId="284"/>
        </pc:sldMkLst>
        <pc:spChg chg="mod">
          <ac:chgData name="Christopher Potter" userId="24ad2ef8db5e8a45" providerId="LiveId" clId="{10AB9FE2-9012-46EF-B18A-C87D5526F6EE}" dt="2026-05-27T10:12:41.188" v="689" actId="6549"/>
          <ac:spMkLst>
            <pc:docMk/>
            <pc:sldMk cId="562292464" sldId="284"/>
            <ac:spMk id="2" creationId="{E90C58C6-8DDD-2C6E-8715-D4EA510A5607}"/>
          </ac:spMkLst>
        </pc:spChg>
        <pc:spChg chg="mod">
          <ac:chgData name="Christopher Potter" userId="24ad2ef8db5e8a45" providerId="LiveId" clId="{10AB9FE2-9012-46EF-B18A-C87D5526F6EE}" dt="2026-05-27T10:12:46.894" v="696" actId="20577"/>
          <ac:spMkLst>
            <pc:docMk/>
            <pc:sldMk cId="562292464" sldId="284"/>
            <ac:spMk id="3" creationId="{10726A80-8AA2-B407-A54E-5DBE957954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8A189-B47E-D637-B716-D0C880F61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1C654E-46BA-C27B-6396-CFAB49CEF6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1C654E-46BA-C27B-6396-CFAB49CEF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AEF44B-AF28-86D5-94AA-345EB0BE05D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BAEF44B-AF28-86D5-94AA-345EB0BE0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4AA29-C10E-1C5D-1F48-F91B51BF2C83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A4AA29-C10E-1C5D-1F48-F91B51BF2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2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3AC4B-0C12-AF95-CAB9-F219DB6D1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36FBFD-8B7B-8761-4201-2C4B4A328FE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36FBFD-8B7B-8761-4201-2C4B4A328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190D21-29B5-04E1-C3A2-855252D8FC04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190D21-29B5-04E1-C3A2-855252D8F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93858-4367-B3D9-2805-586C07306517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B93858-4367-B3D9-2805-586C07306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2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5CB7A-FF8A-25E3-355F-078DD319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3FD704-F2AB-14DE-6261-BF815306AE4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63FD704-F2AB-14DE-6261-BF815306A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52F447-BC88-57D7-495D-CAE9EADC0D1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52F447-BC88-57D7-495D-CAE9EADC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08F56-DDDB-923C-6779-F8592709D5D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08F56-DDDB-923C-6779-F8592709D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4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CE0B-87AC-17D2-F7D4-DBED0E73E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06133E-128C-0447-00E8-72897BE5BFA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A06133E-128C-0447-00E8-72897BE5B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7EED4C-71A6-B73B-4343-E707601AD56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7EED4C-71A6-B73B-4343-E707601AD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3F3A-2473-58CF-5212-8FE247B57791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C73F3A-2473-58CF-5212-8FE247B5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6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7C33-6AF9-4AF2-3D8A-DE90152B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91CC08-A5A6-6F40-283B-610A02390C8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91CC08-A5A6-6F40-283B-610A02390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C9A312-EE22-0A09-2632-C05C3B0E3A33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C9A312-EE22-0A09-2632-C05C3B0E3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FA50B0-6210-854E-74F7-BC17616CEAD7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FA50B0-6210-854E-74F7-BC17616C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E336-D5C5-B2F5-00A4-03291E463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1978F-20E4-7AE2-9B5A-6DE958B9DB0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41978F-20E4-7AE2-9B5A-6DE958B9D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AE9B6F-4721-E6EF-E7F6-6EA8A0D60EA7}"/>
                  </a:ext>
                </a:extLst>
              </p:cNvPr>
              <p:cNvSpPr/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AE9B6F-4721-E6EF-E7F6-6EA8A0D60E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DEF566-389A-A81E-0D14-11D62F22A290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DEF566-389A-A81E-0D14-11D62F22A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8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E2B83-289A-2083-D955-FA9C52A4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5BEDC5-E614-840F-544B-9D06F6A0CF3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25BEDC5-E614-840F-544B-9D06F6A0C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AA4A2C-501D-4CDF-76F5-6755B60B196A}"/>
                  </a:ext>
                </a:extLst>
              </p:cNvPr>
              <p:cNvSpPr/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AA4A2C-501D-4CDF-76F5-6755B60B1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D9205-EC78-90C4-2417-F852E99213BA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D9205-EC78-90C4-2417-F852E9921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6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C7E7-4437-B533-4D1D-FA82C172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DCA69-B8AF-0363-2A07-F63B0996103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9DCA69-B8AF-0363-2A07-F63B09961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9B2FA2-9BC7-6E6F-731B-2138E25BF95A}"/>
                  </a:ext>
                </a:extLst>
              </p:cNvPr>
              <p:cNvSpPr/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9B2FA2-9BC7-6E6F-731B-2138E25BF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FDDE56-E2DB-10EE-6A83-F069C8128DD2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FDDE56-E2DB-10EE-6A83-F069C812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4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F7A6-BB20-1DBD-2CE4-82042ABAC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D17CA-EEF0-99EC-DC72-F8DDAFAA52F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54D17CA-EEF0-99EC-DC72-F8DDAFAA5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CC7B50-B1E3-8647-5D5C-73A65518DFA3}"/>
                  </a:ext>
                </a:extLst>
              </p:cNvPr>
              <p:cNvSpPr/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60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73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CC7B50-B1E3-8647-5D5C-73A65518D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4147458"/>
                <a:ext cx="7021285" cy="25484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20847-2C47-6ECD-6E75-A7F0052FC79D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C20847-2C47-6ECD-6E75-A7F0052F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2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3ACD0-6C64-1C64-AB8B-C156B9F3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3BCB22-60F6-C56E-9C8C-37BD885658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  <a:endParaRPr lang="en-GB" sz="4400" dirty="0"/>
              </a:p>
              <a:p>
                <a:r>
                  <a:rPr lang="en-GB" sz="4400" i="1" dirty="0"/>
                  <a:t>“Completing the square rewrites the quadratic in a different form, but it does </a:t>
                </a:r>
                <a:r>
                  <a:rPr lang="en-GB" sz="4400" b="1" i="1" dirty="0"/>
                  <a:t>not</a:t>
                </a:r>
                <a:r>
                  <a:rPr lang="en-GB" sz="4400" i="1" dirty="0"/>
                  <a:t> change the value of the expression for any value of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i="1" dirty="0"/>
                  <a:t>.”</a:t>
                </a:r>
                <a:endParaRPr lang="en-GB" sz="44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3BCB22-60F6-C56E-9C8C-37BD88565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3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18FF5EE-A3FD-C4D4-DF01-58A1119C7016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True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25462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025D-23F4-ECAA-F304-601FF799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8F796-D645-36BC-ED79-9EE58AFCEC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9820-E9BA-77E0-B759-44D3CF0C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899C0-910C-529D-DF99-8553522386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  <a:endParaRPr lang="en-GB" sz="4400" dirty="0"/>
              </a:p>
              <a:p>
                <a:r>
                  <a:rPr lang="en-GB" sz="5400" dirty="0"/>
                  <a:t>The quadratic </a:t>
                </a:r>
                <a:endParaRPr lang="en-GB" sz="5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5400" dirty="0"/>
              </a:p>
              <a:p>
                <a:r>
                  <a:rPr lang="en-GB" sz="5400" dirty="0"/>
                  <a:t>has the turning point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899C0-910C-529D-DF99-855352238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196D63D-F5CF-D329-266B-8BA33925F78A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True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34837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127-8D18-6533-FA8B-08B534EE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0C58C6-8DDD-2C6E-8715-D4EA510A560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  <a:endParaRPr lang="en-GB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0C58C6-8DDD-2C6E-8715-D4EA510A56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0726A80-8AA2-B407-A54E-5DBE95795485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False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5622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49F3-723C-3F6C-CB6B-5C18F6544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97DE8-CE88-C392-D674-6B3B5DC097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0B89D-A723-3525-39FD-4DA223F20FB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8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ar-AE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0B89D-A723-3525-39FD-4DA223F20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5501ED-FE99-C7A6-02DE-4313E5B86242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5501ED-FE99-C7A6-02DE-4313E5B8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1B37A-5994-308A-3F5D-359ECACD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A8AC0-0930-D86E-D317-4447EF58E3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76E323-862C-726C-BBE8-F043FE6F1CBB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8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976E323-862C-726C-BBE8-F043FE6F1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237A8-82FD-8F5A-423E-90D7D69F70F9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237A8-82FD-8F5A-423E-90D7D69F7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42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1AF0-1A76-BBD7-2E1D-23A92581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C4459-86D9-0BB5-64AC-6302ABE022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DC7F21-3E29-F45D-B02A-6132DFE6AE72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8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8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8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ar-AE" sz="8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DC7F21-3E29-F45D-B02A-6132DFE6A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A6CF9-DFEB-6B32-7A95-C9857BBD7F16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A6CF9-DFEB-6B32-7A95-C9857BBD7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2F33F-38E1-7AD2-DC4D-1E070143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93F78A-73D9-1945-0B62-D7D4B5B5FE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FB6961-B6BC-C4BB-D3F5-F8DC522AC73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FB6961-B6BC-C4BB-D3F5-F8DC522AC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31E27-1465-6361-24F6-0D603BC8D7F5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31E27-1465-6361-24F6-0D603BC8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DE86F-99D4-1C09-D4DF-8287C0667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9670D-A521-68FF-51E0-EFE3F1962E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form’:</a:t>
            </a:r>
          </a:p>
          <a:p>
            <a:endParaRPr lang="en-GB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7703F8-22CA-A2FF-EEC2-A928B90B5A2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sz="6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7703F8-22CA-A2FF-EEC2-A928B90B5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B38E59-9329-C155-B4A0-3C72D5E46F63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B38E59-9329-C155-B4A0-3C72D5E4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6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2BBB-46E6-1D03-E0E4-FD0F9265D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547A3B-16D3-135E-4FD8-236FE9075FA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F547A3B-16D3-135E-4FD8-236FE9075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7E2AFB-E469-B916-5EA2-005CA1C3471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B7E2AFB-E469-B916-5EA2-005CA1C34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88CB6-8B9C-D62B-EB5F-0E955C219B4C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88CB6-8B9C-D62B-EB5F-0E955C21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0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0BCD-9D45-A240-E756-B7E47FEA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D6D340-BCA2-919D-01F8-C6B0A3911E6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Write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4400" dirty="0"/>
                  <a:t>:</a:t>
                </a:r>
              </a:p>
              <a:p>
                <a:endParaRPr lang="en-GB" sz="4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D6D340-BCA2-919D-01F8-C6B0A3911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4F6023-37D0-D810-BF25-640622024DB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6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6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60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ar-AE" sz="6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ar-AE" sz="6000"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4F6023-37D0-D810-BF25-640622024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7239E3-7512-F0A2-9B63-71F39B311A69}"/>
                  </a:ext>
                </a:extLst>
              </p:cNvPr>
              <p:cNvSpPr txBox="1"/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7239E3-7512-F0A2-9B63-71F39B311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04902"/>
                <a:ext cx="6096000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2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282</TotalTime>
  <Words>357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Completing the Square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11</cp:revision>
  <dcterms:created xsi:type="dcterms:W3CDTF">2026-05-17T08:45:11Z</dcterms:created>
  <dcterms:modified xsi:type="dcterms:W3CDTF">2026-06-01T10:48:05Z</dcterms:modified>
</cp:coreProperties>
</file>