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62" r:id="rId2"/>
    <p:sldId id="283" r:id="rId3"/>
    <p:sldId id="289" r:id="rId4"/>
    <p:sldId id="277" r:id="rId5"/>
    <p:sldId id="278" r:id="rId6"/>
    <p:sldId id="284" r:id="rId7"/>
    <p:sldId id="290" r:id="rId8"/>
    <p:sldId id="291" r:id="rId9"/>
    <p:sldId id="279" r:id="rId10"/>
    <p:sldId id="285" r:id="rId11"/>
    <p:sldId id="292" r:id="rId12"/>
    <p:sldId id="286" r:id="rId13"/>
    <p:sldId id="280" r:id="rId14"/>
    <p:sldId id="281" r:id="rId15"/>
    <p:sldId id="287" r:id="rId16"/>
    <p:sldId id="293" r:id="rId17"/>
    <p:sldId id="288" r:id="rId18"/>
    <p:sldId id="282" r:id="rId19"/>
    <p:sldId id="294" r:id="rId20"/>
    <p:sldId id="295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 modMainMaster">
      <pc:chgData name="Christopher Potter" userId="24ad2ef8db5e8a45" providerId="LiveId" clId="{10AB9FE2-9012-46EF-B18A-C87D5526F6EE}" dt="2026-06-27T18:39:22.087" v="1180" actId="1366"/>
      <pc:docMkLst>
        <pc:docMk/>
      </pc:docMkLst>
      <pc:sldChg chg="setBg">
        <pc:chgData name="Christopher Potter" userId="24ad2ef8db5e8a45" providerId="LiveId" clId="{10AB9FE2-9012-46EF-B18A-C87D5526F6EE}" dt="2026-06-27T18:33:16.737" v="1128"/>
        <pc:sldMkLst>
          <pc:docMk/>
          <pc:sldMk cId="1083552615" sldId="262"/>
        </pc:sldMkLst>
      </pc:sldChg>
      <pc:sldChg chg="addSp modSp mod">
        <pc:chgData name="Christopher Potter" userId="24ad2ef8db5e8a45" providerId="LiveId" clId="{10AB9FE2-9012-46EF-B18A-C87D5526F6EE}" dt="2026-06-27T17:47:22.821" v="372" actId="6549"/>
        <pc:sldMkLst>
          <pc:docMk/>
          <pc:sldMk cId="2791165170" sldId="277"/>
        </pc:sldMkLst>
        <pc:spChg chg="mod">
          <ac:chgData name="Christopher Potter" userId="24ad2ef8db5e8a45" providerId="LiveId" clId="{10AB9FE2-9012-46EF-B18A-C87D5526F6EE}" dt="2026-06-27T17:47:22.821" v="372" actId="6549"/>
          <ac:spMkLst>
            <pc:docMk/>
            <pc:sldMk cId="2791165170" sldId="277"/>
            <ac:spMk id="2" creationId="{572552F2-2548-7E00-83BA-01B5B0AD44DE}"/>
          </ac:spMkLst>
        </pc:spChg>
        <pc:spChg chg="mod">
          <ac:chgData name="Christopher Potter" userId="24ad2ef8db5e8a45" providerId="LiveId" clId="{10AB9FE2-9012-46EF-B18A-C87D5526F6EE}" dt="2026-06-27T17:21:01.048" v="100" actId="20577"/>
          <ac:spMkLst>
            <pc:docMk/>
            <pc:sldMk cId="2791165170" sldId="277"/>
            <ac:spMk id="5" creationId="{B11864A4-B525-51BE-6E81-1287EB86888F}"/>
          </ac:spMkLst>
        </pc:spChg>
        <pc:graphicFrameChg chg="add mod">
          <ac:chgData name="Christopher Potter" userId="24ad2ef8db5e8a45" providerId="LiveId" clId="{10AB9FE2-9012-46EF-B18A-C87D5526F6EE}" dt="2026-06-27T17:21:28.290" v="102" actId="692"/>
          <ac:graphicFrameMkLst>
            <pc:docMk/>
            <pc:sldMk cId="2791165170" sldId="277"/>
            <ac:graphicFrameMk id="6" creationId="{92B3FF5B-4C84-01F1-D37C-4A7A7706933D}"/>
          </ac:graphicFrameMkLst>
        </pc:graphicFrameChg>
      </pc:sldChg>
      <pc:sldChg chg="modSp add mod">
        <pc:chgData name="Christopher Potter" userId="24ad2ef8db5e8a45" providerId="LiveId" clId="{10AB9FE2-9012-46EF-B18A-C87D5526F6EE}" dt="2026-06-27T17:47:52.717" v="379" actId="20577"/>
        <pc:sldMkLst>
          <pc:docMk/>
          <pc:sldMk cId="3986358850" sldId="278"/>
        </pc:sldMkLst>
        <pc:spChg chg="mod">
          <ac:chgData name="Christopher Potter" userId="24ad2ef8db5e8a45" providerId="LiveId" clId="{10AB9FE2-9012-46EF-B18A-C87D5526F6EE}" dt="2026-06-27T17:47:52.717" v="379" actId="20577"/>
          <ac:spMkLst>
            <pc:docMk/>
            <pc:sldMk cId="3986358850" sldId="278"/>
            <ac:spMk id="2" creationId="{0DA796EE-0E11-99A2-435B-D8F409057DBD}"/>
          </ac:spMkLst>
        </pc:spChg>
        <pc:spChg chg="mod">
          <ac:chgData name="Christopher Potter" userId="24ad2ef8db5e8a45" providerId="LiveId" clId="{10AB9FE2-9012-46EF-B18A-C87D5526F6EE}" dt="2026-06-27T17:24:56.518" v="129" actId="20577"/>
          <ac:spMkLst>
            <pc:docMk/>
            <pc:sldMk cId="3986358850" sldId="278"/>
            <ac:spMk id="5" creationId="{CE60FDCF-4884-7AAB-F0E9-11F354E0DBA0}"/>
          </ac:spMkLst>
        </pc:spChg>
        <pc:graphicFrameChg chg="mod">
          <ac:chgData name="Christopher Potter" userId="24ad2ef8db5e8a45" providerId="LiveId" clId="{10AB9FE2-9012-46EF-B18A-C87D5526F6EE}" dt="2026-06-27T17:26:26.233" v="135" actId="692"/>
          <ac:graphicFrameMkLst>
            <pc:docMk/>
            <pc:sldMk cId="3986358850" sldId="278"/>
            <ac:graphicFrameMk id="6" creationId="{6E6F45D8-0C42-BFA5-4FE2-3781C81F4913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7T17:49:22.459" v="406" actId="404"/>
        <pc:sldMkLst>
          <pc:docMk/>
          <pc:sldMk cId="1070204935" sldId="279"/>
        </pc:sldMkLst>
        <pc:spChg chg="mod">
          <ac:chgData name="Christopher Potter" userId="24ad2ef8db5e8a45" providerId="LiveId" clId="{10AB9FE2-9012-46EF-B18A-C87D5526F6EE}" dt="2026-06-27T17:49:22.459" v="406" actId="404"/>
          <ac:spMkLst>
            <pc:docMk/>
            <pc:sldMk cId="1070204935" sldId="279"/>
            <ac:spMk id="2" creationId="{807F9712-B082-2839-C8E3-A1F20DFA3982}"/>
          </ac:spMkLst>
        </pc:spChg>
        <pc:spChg chg="mod">
          <ac:chgData name="Christopher Potter" userId="24ad2ef8db5e8a45" providerId="LiveId" clId="{10AB9FE2-9012-46EF-B18A-C87D5526F6EE}" dt="2026-06-27T17:44:40.545" v="342" actId="20577"/>
          <ac:spMkLst>
            <pc:docMk/>
            <pc:sldMk cId="1070204935" sldId="279"/>
            <ac:spMk id="5" creationId="{32D7CF53-C415-089E-EB0B-0422D749A7D0}"/>
          </ac:spMkLst>
        </pc:spChg>
        <pc:graphicFrameChg chg="mod">
          <ac:chgData name="Christopher Potter" userId="24ad2ef8db5e8a45" providerId="LiveId" clId="{10AB9FE2-9012-46EF-B18A-C87D5526F6EE}" dt="2026-06-27T17:29:31.627" v="163" actId="14100"/>
          <ac:graphicFrameMkLst>
            <pc:docMk/>
            <pc:sldMk cId="1070204935" sldId="279"/>
            <ac:graphicFrameMk id="6" creationId="{BFAF402C-D21E-0835-1002-5D343B1EA048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7T18:11:29.605" v="441" actId="20577"/>
        <pc:sldMkLst>
          <pc:docMk/>
          <pc:sldMk cId="905373168" sldId="280"/>
        </pc:sldMkLst>
        <pc:spChg chg="mod">
          <ac:chgData name="Christopher Potter" userId="24ad2ef8db5e8a45" providerId="LiveId" clId="{10AB9FE2-9012-46EF-B18A-C87D5526F6EE}" dt="2026-06-27T18:11:29.605" v="441" actId="20577"/>
          <ac:spMkLst>
            <pc:docMk/>
            <pc:sldMk cId="905373168" sldId="280"/>
            <ac:spMk id="2" creationId="{504B428D-06F6-7444-E2EF-44C6E8C61462}"/>
          </ac:spMkLst>
        </pc:spChg>
        <pc:spChg chg="mod">
          <ac:chgData name="Christopher Potter" userId="24ad2ef8db5e8a45" providerId="LiveId" clId="{10AB9FE2-9012-46EF-B18A-C87D5526F6EE}" dt="2026-06-27T17:35:50.752" v="258" actId="20577"/>
          <ac:spMkLst>
            <pc:docMk/>
            <pc:sldMk cId="905373168" sldId="280"/>
            <ac:spMk id="5" creationId="{49F27004-B04C-BDBA-0308-4EB8744E6DDF}"/>
          </ac:spMkLst>
        </pc:spChg>
        <pc:graphicFrameChg chg="mod">
          <ac:chgData name="Christopher Potter" userId="24ad2ef8db5e8a45" providerId="LiveId" clId="{10AB9FE2-9012-46EF-B18A-C87D5526F6EE}" dt="2026-06-27T17:34:46.158" v="242"/>
          <ac:graphicFrameMkLst>
            <pc:docMk/>
            <pc:sldMk cId="905373168" sldId="280"/>
            <ac:graphicFrameMk id="6" creationId="{430EC354-F7A8-0801-89C4-4CFDD4747048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6-27T17:45:06.446" v="347" actId="20577"/>
        <pc:sldMkLst>
          <pc:docMk/>
          <pc:sldMk cId="2178518432" sldId="281"/>
        </pc:sldMkLst>
        <pc:spChg chg="mod">
          <ac:chgData name="Christopher Potter" userId="24ad2ef8db5e8a45" providerId="LiveId" clId="{10AB9FE2-9012-46EF-B18A-C87D5526F6EE}" dt="2026-06-27T17:38:44.758" v="276" actId="113"/>
          <ac:spMkLst>
            <pc:docMk/>
            <pc:sldMk cId="2178518432" sldId="281"/>
            <ac:spMk id="2" creationId="{99295A1E-1527-AC56-114E-F68D72F47403}"/>
          </ac:spMkLst>
        </pc:spChg>
        <pc:spChg chg="add mod">
          <ac:chgData name="Christopher Potter" userId="24ad2ef8db5e8a45" providerId="LiveId" clId="{10AB9FE2-9012-46EF-B18A-C87D5526F6EE}" dt="2026-06-27T17:45:06.446" v="347" actId="20577"/>
          <ac:spMkLst>
            <pc:docMk/>
            <pc:sldMk cId="2178518432" sldId="281"/>
            <ac:spMk id="3" creationId="{F9E54A33-936F-B704-F116-2D5F540D1B17}"/>
          </ac:spMkLst>
        </pc:spChg>
        <pc:spChg chg="del mod">
          <ac:chgData name="Christopher Potter" userId="24ad2ef8db5e8a45" providerId="LiveId" clId="{10AB9FE2-9012-46EF-B18A-C87D5526F6EE}" dt="2026-06-27T17:44:57.704" v="344" actId="478"/>
          <ac:spMkLst>
            <pc:docMk/>
            <pc:sldMk cId="2178518432" sldId="281"/>
            <ac:spMk id="5" creationId="{ADD0573A-C622-5FD2-4685-6BA286EA163F}"/>
          </ac:spMkLst>
        </pc:spChg>
        <pc:graphicFrameChg chg="mod">
          <ac:chgData name="Christopher Potter" userId="24ad2ef8db5e8a45" providerId="LiveId" clId="{10AB9FE2-9012-46EF-B18A-C87D5526F6EE}" dt="2026-06-27T17:41:12.580" v="295" actId="14100"/>
          <ac:graphicFrameMkLst>
            <pc:docMk/>
            <pc:sldMk cId="2178518432" sldId="281"/>
            <ac:graphicFrameMk id="6" creationId="{6E291823-013A-1008-8394-362AA69CA949}"/>
          </ac:graphicFrameMkLst>
        </pc:graphicFrameChg>
      </pc:sldChg>
      <pc:sldChg chg="modSp add mod">
        <pc:chgData name="Christopher Potter" userId="24ad2ef8db5e8a45" providerId="LiveId" clId="{10AB9FE2-9012-46EF-B18A-C87D5526F6EE}" dt="2026-06-27T18:31:01.353" v="974" actId="6549"/>
        <pc:sldMkLst>
          <pc:docMk/>
          <pc:sldMk cId="2178966678" sldId="282"/>
        </pc:sldMkLst>
        <pc:spChg chg="mod">
          <ac:chgData name="Christopher Potter" userId="24ad2ef8db5e8a45" providerId="LiveId" clId="{10AB9FE2-9012-46EF-B18A-C87D5526F6EE}" dt="2026-06-27T18:31:01.353" v="974" actId="6549"/>
          <ac:spMkLst>
            <pc:docMk/>
            <pc:sldMk cId="2178966678" sldId="282"/>
            <ac:spMk id="2" creationId="{91EEF121-B33D-55FA-7183-227698879044}"/>
          </ac:spMkLst>
        </pc:spChg>
        <pc:spChg chg="mod">
          <ac:chgData name="Christopher Potter" userId="24ad2ef8db5e8a45" providerId="LiveId" clId="{10AB9FE2-9012-46EF-B18A-C87D5526F6EE}" dt="2026-06-27T17:45:42.659" v="360" actId="20577"/>
          <ac:spMkLst>
            <pc:docMk/>
            <pc:sldMk cId="2178966678" sldId="282"/>
            <ac:spMk id="5" creationId="{D146BD45-A868-5F06-55AA-9512E31888DB}"/>
          </ac:spMkLst>
        </pc:spChg>
        <pc:graphicFrameChg chg="mod">
          <ac:chgData name="Christopher Potter" userId="24ad2ef8db5e8a45" providerId="LiveId" clId="{10AB9FE2-9012-46EF-B18A-C87D5526F6EE}" dt="2026-06-27T17:44:18.960" v="341"/>
          <ac:graphicFrameMkLst>
            <pc:docMk/>
            <pc:sldMk cId="2178966678" sldId="282"/>
            <ac:graphicFrameMk id="6" creationId="{E14A8B27-0417-00D8-0A2F-FE59570CF28B}"/>
          </ac:graphicFrameMkLst>
        </pc:graphicFrameChg>
      </pc:sldChg>
      <pc:sldChg chg="modSp add mod ord">
        <pc:chgData name="Christopher Potter" userId="24ad2ef8db5e8a45" providerId="LiveId" clId="{10AB9FE2-9012-46EF-B18A-C87D5526F6EE}" dt="2026-06-27T17:47:33.949" v="376" actId="20577"/>
        <pc:sldMkLst>
          <pc:docMk/>
          <pc:sldMk cId="130753326" sldId="283"/>
        </pc:sldMkLst>
        <pc:spChg chg="mod">
          <ac:chgData name="Christopher Potter" userId="24ad2ef8db5e8a45" providerId="LiveId" clId="{10AB9FE2-9012-46EF-B18A-C87D5526F6EE}" dt="2026-06-27T17:47:11.372" v="369" actId="6549"/>
          <ac:spMkLst>
            <pc:docMk/>
            <pc:sldMk cId="130753326" sldId="283"/>
            <ac:spMk id="2" creationId="{6F68B098-19E3-1A57-1241-A49608F61A6F}"/>
          </ac:spMkLst>
        </pc:spChg>
        <pc:spChg chg="mod">
          <ac:chgData name="Christopher Potter" userId="24ad2ef8db5e8a45" providerId="LiveId" clId="{10AB9FE2-9012-46EF-B18A-C87D5526F6EE}" dt="2026-06-27T17:47:33.949" v="376" actId="20577"/>
          <ac:spMkLst>
            <pc:docMk/>
            <pc:sldMk cId="130753326" sldId="283"/>
            <ac:spMk id="5" creationId="{98A4544D-1662-7ACE-49A8-B04BBC2D9CA9}"/>
          </ac:spMkLst>
        </pc:spChg>
      </pc:sldChg>
      <pc:sldChg chg="modSp add mod">
        <pc:chgData name="Christopher Potter" userId="24ad2ef8db5e8a45" providerId="LiveId" clId="{10AB9FE2-9012-46EF-B18A-C87D5526F6EE}" dt="2026-06-27T17:48:59.050" v="404" actId="20577"/>
        <pc:sldMkLst>
          <pc:docMk/>
          <pc:sldMk cId="3617326284" sldId="284"/>
        </pc:sldMkLst>
        <pc:spChg chg="mod">
          <ac:chgData name="Christopher Potter" userId="24ad2ef8db5e8a45" providerId="LiveId" clId="{10AB9FE2-9012-46EF-B18A-C87D5526F6EE}" dt="2026-06-27T17:48:59.050" v="404" actId="20577"/>
          <ac:spMkLst>
            <pc:docMk/>
            <pc:sldMk cId="3617326284" sldId="284"/>
            <ac:spMk id="2" creationId="{F78728B9-A596-41E4-026D-2BFC5E3DDCD3}"/>
          </ac:spMkLst>
        </pc:spChg>
        <pc:spChg chg="mod">
          <ac:chgData name="Christopher Potter" userId="24ad2ef8db5e8a45" providerId="LiveId" clId="{10AB9FE2-9012-46EF-B18A-C87D5526F6EE}" dt="2026-06-27T17:48:21.167" v="385" actId="20577"/>
          <ac:spMkLst>
            <pc:docMk/>
            <pc:sldMk cId="3617326284" sldId="284"/>
            <ac:spMk id="5" creationId="{17046DDD-30D3-B3A1-2377-4E7E00829DF7}"/>
          </ac:spMkLst>
        </pc:spChg>
      </pc:sldChg>
      <pc:sldChg chg="modSp add mod">
        <pc:chgData name="Christopher Potter" userId="24ad2ef8db5e8a45" providerId="LiveId" clId="{10AB9FE2-9012-46EF-B18A-C87D5526F6EE}" dt="2026-06-27T17:50:11.263" v="413" actId="20577"/>
        <pc:sldMkLst>
          <pc:docMk/>
          <pc:sldMk cId="685815054" sldId="285"/>
        </pc:sldMkLst>
        <pc:spChg chg="mod">
          <ac:chgData name="Christopher Potter" userId="24ad2ef8db5e8a45" providerId="LiveId" clId="{10AB9FE2-9012-46EF-B18A-C87D5526F6EE}" dt="2026-06-27T17:49:57.824" v="411" actId="113"/>
          <ac:spMkLst>
            <pc:docMk/>
            <pc:sldMk cId="685815054" sldId="285"/>
            <ac:spMk id="2" creationId="{531B9C36-4278-4B6E-BA55-6601E7CC69F4}"/>
          </ac:spMkLst>
        </pc:spChg>
        <pc:spChg chg="mod">
          <ac:chgData name="Christopher Potter" userId="24ad2ef8db5e8a45" providerId="LiveId" clId="{10AB9FE2-9012-46EF-B18A-C87D5526F6EE}" dt="2026-06-27T17:50:11.263" v="413" actId="20577"/>
          <ac:spMkLst>
            <pc:docMk/>
            <pc:sldMk cId="685815054" sldId="285"/>
            <ac:spMk id="5" creationId="{5B28677B-C2BA-D696-3718-68F1D800E97E}"/>
          </ac:spMkLst>
        </pc:spChg>
      </pc:sldChg>
      <pc:sldChg chg="add del">
        <pc:chgData name="Christopher Potter" userId="24ad2ef8db5e8a45" providerId="LiveId" clId="{10AB9FE2-9012-46EF-B18A-C87D5526F6EE}" dt="2026-06-27T17:49:24.828" v="407" actId="47"/>
        <pc:sldMkLst>
          <pc:docMk/>
          <pc:sldMk cId="3125947711" sldId="285"/>
        </pc:sldMkLst>
      </pc:sldChg>
      <pc:sldChg chg="addSp delSp modSp add mod ord delAnim modAnim">
        <pc:chgData name="Christopher Potter" userId="24ad2ef8db5e8a45" providerId="LiveId" clId="{10AB9FE2-9012-46EF-B18A-C87D5526F6EE}" dt="2026-06-27T18:11:22.428" v="439" actId="20577"/>
        <pc:sldMkLst>
          <pc:docMk/>
          <pc:sldMk cId="582633899" sldId="286"/>
        </pc:sldMkLst>
        <pc:spChg chg="mod">
          <ac:chgData name="Christopher Potter" userId="24ad2ef8db5e8a45" providerId="LiveId" clId="{10AB9FE2-9012-46EF-B18A-C87D5526F6EE}" dt="2026-06-27T18:11:22.428" v="439" actId="20577"/>
          <ac:spMkLst>
            <pc:docMk/>
            <pc:sldMk cId="582633899" sldId="286"/>
            <ac:spMk id="2" creationId="{E66913CA-4355-D7D7-9F32-CB1124AD9EA4}"/>
          </ac:spMkLst>
        </pc:spChg>
        <pc:spChg chg="add mod">
          <ac:chgData name="Christopher Potter" userId="24ad2ef8db5e8a45" providerId="LiveId" clId="{10AB9FE2-9012-46EF-B18A-C87D5526F6EE}" dt="2026-06-27T17:51:02.621" v="432" actId="20577"/>
          <ac:spMkLst>
            <pc:docMk/>
            <pc:sldMk cId="582633899" sldId="286"/>
            <ac:spMk id="3" creationId="{7B43350C-FB1F-9A94-A8DE-76BA31CE1305}"/>
          </ac:spMkLst>
        </pc:spChg>
        <pc:spChg chg="del">
          <ac:chgData name="Christopher Potter" userId="24ad2ef8db5e8a45" providerId="LiveId" clId="{10AB9FE2-9012-46EF-B18A-C87D5526F6EE}" dt="2026-06-27T17:50:59.294" v="428" actId="478"/>
          <ac:spMkLst>
            <pc:docMk/>
            <pc:sldMk cId="582633899" sldId="286"/>
            <ac:spMk id="5" creationId="{749B2A2B-DCDD-D6E1-A956-2677FA9463D9}"/>
          </ac:spMkLst>
        </pc:spChg>
      </pc:sldChg>
      <pc:sldChg chg="modSp add mod">
        <pc:chgData name="Christopher Potter" userId="24ad2ef8db5e8a45" providerId="LiveId" clId="{10AB9FE2-9012-46EF-B18A-C87D5526F6EE}" dt="2026-06-27T18:12:03.262" v="446" actId="20577"/>
        <pc:sldMkLst>
          <pc:docMk/>
          <pc:sldMk cId="4016496691" sldId="287"/>
        </pc:sldMkLst>
        <pc:spChg chg="mod">
          <ac:chgData name="Christopher Potter" userId="24ad2ef8db5e8a45" providerId="LiveId" clId="{10AB9FE2-9012-46EF-B18A-C87D5526F6EE}" dt="2026-06-27T18:11:57.057" v="445" actId="113"/>
          <ac:spMkLst>
            <pc:docMk/>
            <pc:sldMk cId="4016496691" sldId="287"/>
            <ac:spMk id="2" creationId="{5342A6BF-F850-75DC-715F-6052668B51D1}"/>
          </ac:spMkLst>
        </pc:spChg>
        <pc:spChg chg="mod">
          <ac:chgData name="Christopher Potter" userId="24ad2ef8db5e8a45" providerId="LiveId" clId="{10AB9FE2-9012-46EF-B18A-C87D5526F6EE}" dt="2026-06-27T18:12:03.262" v="446" actId="20577"/>
          <ac:spMkLst>
            <pc:docMk/>
            <pc:sldMk cId="4016496691" sldId="287"/>
            <ac:spMk id="3" creationId="{F3165FB4-FB37-FC8C-636F-7899083DFF38}"/>
          </ac:spMkLst>
        </pc:spChg>
      </pc:sldChg>
      <pc:sldChg chg="addSp delSp modSp add mod ord delAnim modAnim">
        <pc:chgData name="Christopher Potter" userId="24ad2ef8db5e8a45" providerId="LiveId" clId="{10AB9FE2-9012-46EF-B18A-C87D5526F6EE}" dt="2026-06-27T18:31:04.440" v="975" actId="6549"/>
        <pc:sldMkLst>
          <pc:docMk/>
          <pc:sldMk cId="1915960028" sldId="288"/>
        </pc:sldMkLst>
        <pc:spChg chg="mod">
          <ac:chgData name="Christopher Potter" userId="24ad2ef8db5e8a45" providerId="LiveId" clId="{10AB9FE2-9012-46EF-B18A-C87D5526F6EE}" dt="2026-06-27T18:31:04.440" v="975" actId="6549"/>
          <ac:spMkLst>
            <pc:docMk/>
            <pc:sldMk cId="1915960028" sldId="288"/>
            <ac:spMk id="2" creationId="{6BAE8C30-9F13-97C0-313D-D9C9E2659FA1}"/>
          </ac:spMkLst>
        </pc:spChg>
        <pc:spChg chg="add mod">
          <ac:chgData name="Christopher Potter" userId="24ad2ef8db5e8a45" providerId="LiveId" clId="{10AB9FE2-9012-46EF-B18A-C87D5526F6EE}" dt="2026-06-27T18:13:50.202" v="455" actId="20577"/>
          <ac:spMkLst>
            <pc:docMk/>
            <pc:sldMk cId="1915960028" sldId="288"/>
            <ac:spMk id="3" creationId="{DDB41FC4-0E83-C5C1-77BE-D2D70B7C0609}"/>
          </ac:spMkLst>
        </pc:spChg>
        <pc:spChg chg="del">
          <ac:chgData name="Christopher Potter" userId="24ad2ef8db5e8a45" providerId="LiveId" clId="{10AB9FE2-9012-46EF-B18A-C87D5526F6EE}" dt="2026-06-27T18:13:11.127" v="453" actId="478"/>
          <ac:spMkLst>
            <pc:docMk/>
            <pc:sldMk cId="1915960028" sldId="288"/>
            <ac:spMk id="5" creationId="{70998123-1B6D-43DA-99E0-C13C8F7E891E}"/>
          </ac:spMkLst>
        </pc:spChg>
      </pc:sldChg>
      <pc:sldChg chg="modSp add mod">
        <pc:chgData name="Christopher Potter" userId="24ad2ef8db5e8a45" providerId="LiveId" clId="{10AB9FE2-9012-46EF-B18A-C87D5526F6EE}" dt="2026-06-27T18:14:48.999" v="480" actId="6549"/>
        <pc:sldMkLst>
          <pc:docMk/>
          <pc:sldMk cId="3682761133" sldId="289"/>
        </pc:sldMkLst>
        <pc:spChg chg="mod">
          <ac:chgData name="Christopher Potter" userId="24ad2ef8db5e8a45" providerId="LiveId" clId="{10AB9FE2-9012-46EF-B18A-C87D5526F6EE}" dt="2026-06-27T18:14:38.899" v="478" actId="20577"/>
          <ac:spMkLst>
            <pc:docMk/>
            <pc:sldMk cId="3682761133" sldId="289"/>
            <ac:spMk id="2" creationId="{12F7B746-EF8F-8CAC-B1E3-8D13D2A62466}"/>
          </ac:spMkLst>
        </pc:spChg>
        <pc:spChg chg="mod">
          <ac:chgData name="Christopher Potter" userId="24ad2ef8db5e8a45" providerId="LiveId" clId="{10AB9FE2-9012-46EF-B18A-C87D5526F6EE}" dt="2026-06-27T18:14:48.999" v="480" actId="6549"/>
          <ac:spMkLst>
            <pc:docMk/>
            <pc:sldMk cId="3682761133" sldId="289"/>
            <ac:spMk id="5" creationId="{63D82360-FDE0-0A4C-F742-163CA1E9EB71}"/>
          </ac:spMkLst>
        </pc:spChg>
      </pc:sldChg>
      <pc:sldChg chg="modSp add mod">
        <pc:chgData name="Christopher Potter" userId="24ad2ef8db5e8a45" providerId="LiveId" clId="{10AB9FE2-9012-46EF-B18A-C87D5526F6EE}" dt="2026-06-27T18:15:38.369" v="532" actId="20577"/>
        <pc:sldMkLst>
          <pc:docMk/>
          <pc:sldMk cId="881836004" sldId="290"/>
        </pc:sldMkLst>
        <pc:spChg chg="mod">
          <ac:chgData name="Christopher Potter" userId="24ad2ef8db5e8a45" providerId="LiveId" clId="{10AB9FE2-9012-46EF-B18A-C87D5526F6EE}" dt="2026-06-27T18:15:21.201" v="530" actId="6549"/>
          <ac:spMkLst>
            <pc:docMk/>
            <pc:sldMk cId="881836004" sldId="290"/>
            <ac:spMk id="2" creationId="{5544E907-2A58-B8F2-810B-507D3291FCAE}"/>
          </ac:spMkLst>
        </pc:spChg>
        <pc:spChg chg="mod">
          <ac:chgData name="Christopher Potter" userId="24ad2ef8db5e8a45" providerId="LiveId" clId="{10AB9FE2-9012-46EF-B18A-C87D5526F6EE}" dt="2026-06-27T18:15:38.369" v="532" actId="20577"/>
          <ac:spMkLst>
            <pc:docMk/>
            <pc:sldMk cId="881836004" sldId="290"/>
            <ac:spMk id="5" creationId="{C777F8D7-C039-E64D-D518-BF0F98C2184E}"/>
          </ac:spMkLst>
        </pc:spChg>
      </pc:sldChg>
      <pc:sldChg chg="modSp add mod">
        <pc:chgData name="Christopher Potter" userId="24ad2ef8db5e8a45" providerId="LiveId" clId="{10AB9FE2-9012-46EF-B18A-C87D5526F6EE}" dt="2026-06-27T18:16:30.439" v="627" actId="20577"/>
        <pc:sldMkLst>
          <pc:docMk/>
          <pc:sldMk cId="2139209753" sldId="291"/>
        </pc:sldMkLst>
        <pc:spChg chg="mod">
          <ac:chgData name="Christopher Potter" userId="24ad2ef8db5e8a45" providerId="LiveId" clId="{10AB9FE2-9012-46EF-B18A-C87D5526F6EE}" dt="2026-06-27T18:16:25.492" v="626" actId="20577"/>
          <ac:spMkLst>
            <pc:docMk/>
            <pc:sldMk cId="2139209753" sldId="291"/>
            <ac:spMk id="2" creationId="{56A9FA34-A03B-5D19-1E91-3F6C9217558D}"/>
          </ac:spMkLst>
        </pc:spChg>
        <pc:spChg chg="mod">
          <ac:chgData name="Christopher Potter" userId="24ad2ef8db5e8a45" providerId="LiveId" clId="{10AB9FE2-9012-46EF-B18A-C87D5526F6EE}" dt="2026-06-27T18:16:30.439" v="627" actId="20577"/>
          <ac:spMkLst>
            <pc:docMk/>
            <pc:sldMk cId="2139209753" sldId="291"/>
            <ac:spMk id="5" creationId="{66CEF385-ADA5-3783-FEBD-34A2736F7B05}"/>
          </ac:spMkLst>
        </pc:spChg>
      </pc:sldChg>
      <pc:sldChg chg="modSp add mod">
        <pc:chgData name="Christopher Potter" userId="24ad2ef8db5e8a45" providerId="LiveId" clId="{10AB9FE2-9012-46EF-B18A-C87D5526F6EE}" dt="2026-06-27T18:18:20.680" v="728" actId="20577"/>
        <pc:sldMkLst>
          <pc:docMk/>
          <pc:sldMk cId="2980398986" sldId="292"/>
        </pc:sldMkLst>
        <pc:spChg chg="mod">
          <ac:chgData name="Christopher Potter" userId="24ad2ef8db5e8a45" providerId="LiveId" clId="{10AB9FE2-9012-46EF-B18A-C87D5526F6EE}" dt="2026-06-27T18:18:20.680" v="728" actId="20577"/>
          <ac:spMkLst>
            <pc:docMk/>
            <pc:sldMk cId="2980398986" sldId="292"/>
            <ac:spMk id="2" creationId="{1D8743FD-4EBA-4533-211B-ECF028E30ADB}"/>
          </ac:spMkLst>
        </pc:spChg>
        <pc:spChg chg="mod">
          <ac:chgData name="Christopher Potter" userId="24ad2ef8db5e8a45" providerId="LiveId" clId="{10AB9FE2-9012-46EF-B18A-C87D5526F6EE}" dt="2026-06-27T18:18:06.414" v="719" actId="6549"/>
          <ac:spMkLst>
            <pc:docMk/>
            <pc:sldMk cId="2980398986" sldId="292"/>
            <ac:spMk id="5" creationId="{BC0E7158-0BC8-9C60-4F08-652779D76E7B}"/>
          </ac:spMkLst>
        </pc:spChg>
      </pc:sldChg>
      <pc:sldChg chg="modSp add mod">
        <pc:chgData name="Christopher Potter" userId="24ad2ef8db5e8a45" providerId="LiveId" clId="{10AB9FE2-9012-46EF-B18A-C87D5526F6EE}" dt="2026-06-27T18:23:39.876" v="808" actId="6549"/>
        <pc:sldMkLst>
          <pc:docMk/>
          <pc:sldMk cId="267990954" sldId="293"/>
        </pc:sldMkLst>
        <pc:spChg chg="mod">
          <ac:chgData name="Christopher Potter" userId="24ad2ef8db5e8a45" providerId="LiveId" clId="{10AB9FE2-9012-46EF-B18A-C87D5526F6EE}" dt="2026-06-27T18:23:05.178" v="801" actId="113"/>
          <ac:spMkLst>
            <pc:docMk/>
            <pc:sldMk cId="267990954" sldId="293"/>
            <ac:spMk id="2" creationId="{307E945F-2527-573C-7F3E-E88988DEA54B}"/>
          </ac:spMkLst>
        </pc:spChg>
        <pc:spChg chg="mod">
          <ac:chgData name="Christopher Potter" userId="24ad2ef8db5e8a45" providerId="LiveId" clId="{10AB9FE2-9012-46EF-B18A-C87D5526F6EE}" dt="2026-06-27T18:23:39.876" v="808" actId="6549"/>
          <ac:spMkLst>
            <pc:docMk/>
            <pc:sldMk cId="267990954" sldId="293"/>
            <ac:spMk id="3" creationId="{E9AE4BF0-A2DA-820E-C67A-3D60AC4B4CE3}"/>
          </ac:spMkLst>
        </pc:spChg>
      </pc:sldChg>
      <pc:sldChg chg="addSp delSp modSp add mod delAnim modAnim">
        <pc:chgData name="Christopher Potter" userId="24ad2ef8db5e8a45" providerId="LiveId" clId="{10AB9FE2-9012-46EF-B18A-C87D5526F6EE}" dt="2026-06-27T18:30:58.127" v="973" actId="6549"/>
        <pc:sldMkLst>
          <pc:docMk/>
          <pc:sldMk cId="1163637892" sldId="294"/>
        </pc:sldMkLst>
        <pc:spChg chg="mod">
          <ac:chgData name="Christopher Potter" userId="24ad2ef8db5e8a45" providerId="LiveId" clId="{10AB9FE2-9012-46EF-B18A-C87D5526F6EE}" dt="2026-06-27T18:30:58.127" v="973" actId="6549"/>
          <ac:spMkLst>
            <pc:docMk/>
            <pc:sldMk cId="1163637892" sldId="294"/>
            <ac:spMk id="2" creationId="{B1FD010D-F594-D1EB-A477-FF775F7E6B05}"/>
          </ac:spMkLst>
        </pc:spChg>
        <pc:spChg chg="add mod">
          <ac:chgData name="Christopher Potter" userId="24ad2ef8db5e8a45" providerId="LiveId" clId="{10AB9FE2-9012-46EF-B18A-C87D5526F6EE}" dt="2026-06-27T18:25:29.669" v="900" actId="6549"/>
          <ac:spMkLst>
            <pc:docMk/>
            <pc:sldMk cId="1163637892" sldId="294"/>
            <ac:spMk id="3" creationId="{70567314-2106-6EFF-B26B-9BE7D26D192C}"/>
          </ac:spMkLst>
        </pc:spChg>
        <pc:spChg chg="del">
          <ac:chgData name="Christopher Potter" userId="24ad2ef8db5e8a45" providerId="LiveId" clId="{10AB9FE2-9012-46EF-B18A-C87D5526F6EE}" dt="2026-06-27T18:25:25.300" v="893" actId="478"/>
          <ac:spMkLst>
            <pc:docMk/>
            <pc:sldMk cId="1163637892" sldId="294"/>
            <ac:spMk id="5" creationId="{8B6854DE-508F-5C36-6649-9A2799888A36}"/>
          </ac:spMkLst>
        </pc:spChg>
        <pc:graphicFrameChg chg="mod">
          <ac:chgData name="Christopher Potter" userId="24ad2ef8db5e8a45" providerId="LiveId" clId="{10AB9FE2-9012-46EF-B18A-C87D5526F6EE}" dt="2026-06-27T18:25:45.749" v="908" actId="1036"/>
          <ac:graphicFrameMkLst>
            <pc:docMk/>
            <pc:sldMk cId="1163637892" sldId="294"/>
            <ac:graphicFrameMk id="6" creationId="{DF0E6B40-BDC7-41B8-F7F2-BD65E2FCF0EA}"/>
          </ac:graphicFrameMkLst>
        </pc:graphicFrameChg>
      </pc:sldChg>
      <pc:sldChg chg="delSp modSp add del mod">
        <pc:chgData name="Christopher Potter" userId="24ad2ef8db5e8a45" providerId="LiveId" clId="{10AB9FE2-9012-46EF-B18A-C87D5526F6EE}" dt="2026-06-27T18:28:34.165" v="954" actId="47"/>
        <pc:sldMkLst>
          <pc:docMk/>
          <pc:sldMk cId="1269222626" sldId="295"/>
        </pc:sldMkLst>
        <pc:spChg chg="mod">
          <ac:chgData name="Christopher Potter" userId="24ad2ef8db5e8a45" providerId="LiveId" clId="{10AB9FE2-9012-46EF-B18A-C87D5526F6EE}" dt="2026-06-27T18:27:30.353" v="951" actId="20577"/>
          <ac:spMkLst>
            <pc:docMk/>
            <pc:sldMk cId="1269222626" sldId="295"/>
            <ac:spMk id="2" creationId="{50EBDA26-A864-AE21-E882-DC2EB91125F1}"/>
          </ac:spMkLst>
        </pc:spChg>
        <pc:spChg chg="mod">
          <ac:chgData name="Christopher Potter" userId="24ad2ef8db5e8a45" providerId="LiveId" clId="{10AB9FE2-9012-46EF-B18A-C87D5526F6EE}" dt="2026-06-27T18:27:41.078" v="953" actId="20577"/>
          <ac:spMkLst>
            <pc:docMk/>
            <pc:sldMk cId="1269222626" sldId="295"/>
            <ac:spMk id="3" creationId="{F7A3D4DC-DECF-45B6-68A9-31D82F94E5EC}"/>
          </ac:spMkLst>
        </pc:spChg>
        <pc:graphicFrameChg chg="del">
          <ac:chgData name="Christopher Potter" userId="24ad2ef8db5e8a45" providerId="LiveId" clId="{10AB9FE2-9012-46EF-B18A-C87D5526F6EE}" dt="2026-06-27T18:27:09.750" v="910" actId="478"/>
          <ac:graphicFrameMkLst>
            <pc:docMk/>
            <pc:sldMk cId="1269222626" sldId="295"/>
            <ac:graphicFrameMk id="6" creationId="{D90B2A85-32A0-034B-1E55-61AF9791A78F}"/>
          </ac:graphicFrameMkLst>
        </pc:graphicFrameChg>
      </pc:sldChg>
      <pc:sldChg chg="modSp add mod">
        <pc:chgData name="Christopher Potter" userId="24ad2ef8db5e8a45" providerId="LiveId" clId="{10AB9FE2-9012-46EF-B18A-C87D5526F6EE}" dt="2026-06-27T18:32:32.427" v="1080" actId="14100"/>
        <pc:sldMkLst>
          <pc:docMk/>
          <pc:sldMk cId="3034641995" sldId="295"/>
        </pc:sldMkLst>
        <pc:spChg chg="mod">
          <ac:chgData name="Christopher Potter" userId="24ad2ef8db5e8a45" providerId="LiveId" clId="{10AB9FE2-9012-46EF-B18A-C87D5526F6EE}" dt="2026-06-27T18:32:00.678" v="1068" actId="20577"/>
          <ac:spMkLst>
            <pc:docMk/>
            <pc:sldMk cId="3034641995" sldId="295"/>
            <ac:spMk id="2" creationId="{9D955625-D8C3-F295-BA95-1C2BE8930D88}"/>
          </ac:spMkLst>
        </pc:spChg>
        <pc:spChg chg="mod">
          <ac:chgData name="Christopher Potter" userId="24ad2ef8db5e8a45" providerId="LiveId" clId="{10AB9FE2-9012-46EF-B18A-C87D5526F6EE}" dt="2026-06-27T18:32:32.427" v="1080" actId="14100"/>
          <ac:spMkLst>
            <pc:docMk/>
            <pc:sldMk cId="3034641995" sldId="295"/>
            <ac:spMk id="3" creationId="{73AE0DC0-4D2D-195A-7E62-3A5BF19E9C00}"/>
          </ac:spMkLst>
        </pc:spChg>
        <pc:graphicFrameChg chg="mod">
          <ac:chgData name="Christopher Potter" userId="24ad2ef8db5e8a45" providerId="LiveId" clId="{10AB9FE2-9012-46EF-B18A-C87D5526F6EE}" dt="2026-06-27T18:32:12.476" v="1071" actId="14100"/>
          <ac:graphicFrameMkLst>
            <pc:docMk/>
            <pc:sldMk cId="3034641995" sldId="295"/>
            <ac:graphicFrameMk id="6" creationId="{468C7F93-DE6E-828B-D724-35B45E1728B2}"/>
          </ac:graphicFrameMkLst>
        </pc:graphicFrameChg>
      </pc:sldChg>
      <pc:sldChg chg="addSp delSp modSp add mod delAnim modAnim">
        <pc:chgData name="Christopher Potter" userId="24ad2ef8db5e8a45" providerId="LiveId" clId="{10AB9FE2-9012-46EF-B18A-C87D5526F6EE}" dt="2026-06-27T18:33:08.339" v="1127" actId="20577"/>
        <pc:sldMkLst>
          <pc:docMk/>
          <pc:sldMk cId="138222333" sldId="296"/>
        </pc:sldMkLst>
        <pc:spChg chg="mod">
          <ac:chgData name="Christopher Potter" userId="24ad2ef8db5e8a45" providerId="LiveId" clId="{10AB9FE2-9012-46EF-B18A-C87D5526F6EE}" dt="2026-06-27T18:33:04.177" v="1120" actId="20577"/>
          <ac:spMkLst>
            <pc:docMk/>
            <pc:sldMk cId="138222333" sldId="296"/>
            <ac:spMk id="2" creationId="{8243ED27-E6CF-C595-CCA6-88A5A95ECA88}"/>
          </ac:spMkLst>
        </pc:spChg>
        <pc:spChg chg="del">
          <ac:chgData name="Christopher Potter" userId="24ad2ef8db5e8a45" providerId="LiveId" clId="{10AB9FE2-9012-46EF-B18A-C87D5526F6EE}" dt="2026-06-27T18:32:37.569" v="1081" actId="478"/>
          <ac:spMkLst>
            <pc:docMk/>
            <pc:sldMk cId="138222333" sldId="296"/>
            <ac:spMk id="3" creationId="{8BC6D87A-AF09-9505-1045-E8CBED03B242}"/>
          </ac:spMkLst>
        </pc:spChg>
        <pc:spChg chg="add mod">
          <ac:chgData name="Christopher Potter" userId="24ad2ef8db5e8a45" providerId="LiveId" clId="{10AB9FE2-9012-46EF-B18A-C87D5526F6EE}" dt="2026-06-27T18:33:08.339" v="1127" actId="20577"/>
          <ac:spMkLst>
            <pc:docMk/>
            <pc:sldMk cId="138222333" sldId="296"/>
            <ac:spMk id="4" creationId="{B04C0235-9A9C-C2C9-DD6A-333A1D814FEC}"/>
          </ac:spMkLst>
        </pc:spChg>
      </pc:sldChg>
      <pc:sldChg chg="addSp delSp modSp new mod setBg">
        <pc:chgData name="Christopher Potter" userId="24ad2ef8db5e8a45" providerId="LiveId" clId="{10AB9FE2-9012-46EF-B18A-C87D5526F6EE}" dt="2026-06-27T18:39:11.549" v="1178" actId="1366"/>
        <pc:sldMkLst>
          <pc:docMk/>
          <pc:sldMk cId="1481183140" sldId="297"/>
        </pc:sldMkLst>
        <pc:graphicFrameChg chg="add del">
          <ac:chgData name="Christopher Potter" userId="24ad2ef8db5e8a45" providerId="LiveId" clId="{10AB9FE2-9012-46EF-B18A-C87D5526F6EE}" dt="2026-06-27T18:34:51.759" v="1134" actId="21"/>
          <ac:graphicFrameMkLst>
            <pc:docMk/>
            <pc:sldMk cId="1481183140" sldId="297"/>
            <ac:graphicFrameMk id="3" creationId="{A4A0F5A6-74FA-CF6E-52E7-91075666FFB1}"/>
          </ac:graphicFrameMkLst>
        </pc:graphicFrameChg>
        <pc:graphicFrameChg chg="add del mod">
          <ac:chgData name="Christopher Potter" userId="24ad2ef8db5e8a45" providerId="LiveId" clId="{10AB9FE2-9012-46EF-B18A-C87D5526F6EE}" dt="2026-06-27T18:34:56.650" v="1136" actId="21"/>
          <ac:graphicFrameMkLst>
            <pc:docMk/>
            <pc:sldMk cId="1481183140" sldId="297"/>
            <ac:graphicFrameMk id="5" creationId="{05E0380E-7E52-5166-E94C-C7B7AC863C51}"/>
          </ac:graphicFrameMkLst>
        </pc:graphicFrameChg>
        <pc:picChg chg="add mod ord">
          <ac:chgData name="Christopher Potter" userId="24ad2ef8db5e8a45" providerId="LiveId" clId="{10AB9FE2-9012-46EF-B18A-C87D5526F6EE}" dt="2026-06-27T18:38:57.237" v="1175" actId="1366"/>
          <ac:picMkLst>
            <pc:docMk/>
            <pc:sldMk cId="1481183140" sldId="297"/>
            <ac:picMk id="7" creationId="{DEDE5A97-F1C5-323E-FEC9-C69B59111190}"/>
          </ac:picMkLst>
        </pc:picChg>
        <pc:picChg chg="add mod ord">
          <ac:chgData name="Christopher Potter" userId="24ad2ef8db5e8a45" providerId="LiveId" clId="{10AB9FE2-9012-46EF-B18A-C87D5526F6EE}" dt="2026-06-27T18:39:01.597" v="1176" actId="1366"/>
          <ac:picMkLst>
            <pc:docMk/>
            <pc:sldMk cId="1481183140" sldId="297"/>
            <ac:picMk id="9" creationId="{FA37F67A-398C-CC1E-94EA-8305E6D60F81}"/>
          </ac:picMkLst>
        </pc:picChg>
        <pc:picChg chg="add mod ord">
          <ac:chgData name="Christopher Potter" userId="24ad2ef8db5e8a45" providerId="LiveId" clId="{10AB9FE2-9012-46EF-B18A-C87D5526F6EE}" dt="2026-06-27T18:39:07.411" v="1177" actId="1366"/>
          <ac:picMkLst>
            <pc:docMk/>
            <pc:sldMk cId="1481183140" sldId="297"/>
            <ac:picMk id="11" creationId="{F75BC46D-E959-6302-4AE0-222AE8F0583F}"/>
          </ac:picMkLst>
        </pc:picChg>
        <pc:picChg chg="add mod">
          <ac:chgData name="Christopher Potter" userId="24ad2ef8db5e8a45" providerId="LiveId" clId="{10AB9FE2-9012-46EF-B18A-C87D5526F6EE}" dt="2026-06-27T18:39:11.549" v="1178" actId="1366"/>
          <ac:picMkLst>
            <pc:docMk/>
            <pc:sldMk cId="1481183140" sldId="297"/>
            <ac:picMk id="13" creationId="{174558EE-8AF3-CC9A-54F8-11BA287778B8}"/>
          </ac:picMkLst>
        </pc:picChg>
        <pc:picChg chg="add del mod">
          <ac:chgData name="Christopher Potter" userId="24ad2ef8db5e8a45" providerId="LiveId" clId="{10AB9FE2-9012-46EF-B18A-C87D5526F6EE}" dt="2026-06-27T18:37:53.387" v="1164" actId="478"/>
          <ac:picMkLst>
            <pc:docMk/>
            <pc:sldMk cId="1481183140" sldId="297"/>
            <ac:picMk id="15" creationId="{E1146A30-CA93-E199-0B61-7EBA76E1ABEF}"/>
          </ac:picMkLst>
        </pc:picChg>
        <pc:picChg chg="add del mod">
          <ac:chgData name="Christopher Potter" userId="24ad2ef8db5e8a45" providerId="LiveId" clId="{10AB9FE2-9012-46EF-B18A-C87D5526F6EE}" dt="2026-06-27T18:37:49.150" v="1163" actId="478"/>
          <ac:picMkLst>
            <pc:docMk/>
            <pc:sldMk cId="1481183140" sldId="297"/>
            <ac:picMk id="17" creationId="{690EDFF3-9D35-DEA3-FE7A-0506A26187CF}"/>
          </ac:picMkLst>
        </pc:picChg>
      </pc:sldChg>
      <pc:sldChg chg="delSp modSp add mod">
        <pc:chgData name="Christopher Potter" userId="24ad2ef8db5e8a45" providerId="LiveId" clId="{10AB9FE2-9012-46EF-B18A-C87D5526F6EE}" dt="2026-06-27T18:39:22.087" v="1180" actId="1366"/>
        <pc:sldMkLst>
          <pc:docMk/>
          <pc:sldMk cId="3722729480" sldId="298"/>
        </pc:sldMkLst>
        <pc:picChg chg="del">
          <ac:chgData name="Christopher Potter" userId="24ad2ef8db5e8a45" providerId="LiveId" clId="{10AB9FE2-9012-46EF-B18A-C87D5526F6EE}" dt="2026-06-27T18:38:13.068" v="1167" actId="478"/>
          <ac:picMkLst>
            <pc:docMk/>
            <pc:sldMk cId="3722729480" sldId="298"/>
            <ac:picMk id="7" creationId="{84AAB12B-DDE2-8249-A26E-A7306A3471D2}"/>
          </ac:picMkLst>
        </pc:picChg>
        <pc:picChg chg="del">
          <ac:chgData name="Christopher Potter" userId="24ad2ef8db5e8a45" providerId="LiveId" clId="{10AB9FE2-9012-46EF-B18A-C87D5526F6EE}" dt="2026-06-27T18:38:14.380" v="1168" actId="478"/>
          <ac:picMkLst>
            <pc:docMk/>
            <pc:sldMk cId="3722729480" sldId="298"/>
            <ac:picMk id="9" creationId="{F7E1F9F4-6CF4-B80E-E9DE-DF03F05115D4}"/>
          </ac:picMkLst>
        </pc:picChg>
        <pc:picChg chg="del">
          <ac:chgData name="Christopher Potter" userId="24ad2ef8db5e8a45" providerId="LiveId" clId="{10AB9FE2-9012-46EF-B18A-C87D5526F6EE}" dt="2026-06-27T18:38:13.068" v="1167" actId="478"/>
          <ac:picMkLst>
            <pc:docMk/>
            <pc:sldMk cId="3722729480" sldId="298"/>
            <ac:picMk id="11" creationId="{DEAF50D9-34DF-B671-D8D3-6834ABFFA4BB}"/>
          </ac:picMkLst>
        </pc:picChg>
        <pc:picChg chg="del">
          <ac:chgData name="Christopher Potter" userId="24ad2ef8db5e8a45" providerId="LiveId" clId="{10AB9FE2-9012-46EF-B18A-C87D5526F6EE}" dt="2026-06-27T18:38:16.937" v="1169" actId="478"/>
          <ac:picMkLst>
            <pc:docMk/>
            <pc:sldMk cId="3722729480" sldId="298"/>
            <ac:picMk id="13" creationId="{8EC9B1F9-C6E6-937A-FB61-879B9A1D6466}"/>
          </ac:picMkLst>
        </pc:picChg>
        <pc:picChg chg="mod">
          <ac:chgData name="Christopher Potter" userId="24ad2ef8db5e8a45" providerId="LiveId" clId="{10AB9FE2-9012-46EF-B18A-C87D5526F6EE}" dt="2026-06-27T18:39:16.467" v="1179" actId="1366"/>
          <ac:picMkLst>
            <pc:docMk/>
            <pc:sldMk cId="3722729480" sldId="298"/>
            <ac:picMk id="15" creationId="{74C9DF9F-BC26-1FC9-FAAC-72BC53C060F4}"/>
          </ac:picMkLst>
        </pc:picChg>
        <pc:picChg chg="mod">
          <ac:chgData name="Christopher Potter" userId="24ad2ef8db5e8a45" providerId="LiveId" clId="{10AB9FE2-9012-46EF-B18A-C87D5526F6EE}" dt="2026-06-27T18:39:22.087" v="1180" actId="1366"/>
          <ac:picMkLst>
            <pc:docMk/>
            <pc:sldMk cId="3722729480" sldId="298"/>
            <ac:picMk id="17" creationId="{B10E6D4D-531D-B712-96CE-8AE27AD2ADD4}"/>
          </ac:picMkLst>
        </pc:picChg>
      </pc:sldChg>
      <pc:sldMasterChg chg="modSldLayout">
        <pc:chgData name="Christopher Potter" userId="24ad2ef8db5e8a45" providerId="LiveId" clId="{10AB9FE2-9012-46EF-B18A-C87D5526F6EE}" dt="2026-06-27T18:33:50.906" v="1129" actId="478"/>
        <pc:sldMasterMkLst>
          <pc:docMk/>
          <pc:sldMasterMk cId="2680285832" sldId="2147483661"/>
        </pc:sldMasterMkLst>
        <pc:sldLayoutChg chg="delSp mod">
          <pc:chgData name="Christopher Potter" userId="24ad2ef8db5e8a45" providerId="LiveId" clId="{10AB9FE2-9012-46EF-B18A-C87D5526F6EE}" dt="2026-06-27T18:33:50.906" v="1129" actId="478"/>
          <pc:sldLayoutMkLst>
            <pc:docMk/>
            <pc:sldMasterMk cId="2680285832" sldId="2147483661"/>
            <pc:sldLayoutMk cId="4155806379" sldId="2147483677"/>
          </pc:sldLayoutMkLst>
          <pc:spChg chg="del">
            <ac:chgData name="Christopher Potter" userId="24ad2ef8db5e8a45" providerId="LiveId" clId="{10AB9FE2-9012-46EF-B18A-C87D5526F6EE}" dt="2026-06-27T18:33:50.906" v="1129" actId="478"/>
            <ac:spMkLst>
              <pc:docMk/>
              <pc:sldMasterMk cId="2680285832" sldId="2147483661"/>
              <pc:sldLayoutMk cId="4155806379" sldId="2147483677"/>
              <ac:spMk id="2" creationId="{AA647076-FDBD-4966-8D3D-67DC9172AC35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4.1130706953856171E-2"/>
          <c:w val="0.91044502221502455"/>
          <c:h val="0.801533941461878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Non-fiction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16380852127493"/>
          <c:y val="8.9062406034545703E-3"/>
          <c:w val="0.38251341350926976"/>
          <c:h val="8.940754523364979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4.1130706953856171E-2"/>
          <c:w val="0.91044502221502455"/>
          <c:h val="0.801533941461878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Fiction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Non-fiction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Autumn</c:v>
                </c:pt>
                <c:pt idx="1">
                  <c:v>Spring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216380852127493"/>
          <c:y val="8.9062406034545703E-3"/>
          <c:w val="0.38251341350926976"/>
          <c:h val="8.940754523364979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Rabbits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8036522767763"/>
          <c:y val="1.2431849590106975E-3"/>
          <c:w val="0.40507433759796085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Rabbits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8036522767763"/>
          <c:y val="1.2431849590106975E-3"/>
          <c:w val="0.40507433759796085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Rabbits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378036522767763"/>
          <c:y val="1.2431849590106975E-3"/>
          <c:w val="0.40507433759796085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T-shirts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Hoodies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838594292395"/>
          <c:y val="1.2431849590106975E-3"/>
          <c:w val="0.55597631688271454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T-shirts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Hoodies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838594292395"/>
          <c:y val="1.2431849590106975E-3"/>
          <c:w val="0.55597631688271454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815753392008338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T-shirts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Hoodies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Jackets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September</c:v>
                </c:pt>
                <c:pt idx="1">
                  <c:v>January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287838594292395"/>
          <c:y val="1.2431849590106975E-3"/>
          <c:w val="0.55597631688271454"/>
          <c:h val="8.8053999596698643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785565297383255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5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745211095542213"/>
          <c:y val="1.2431824043337861E-3"/>
          <c:w val="0.43282353489976827"/>
          <c:h val="8.5605683037547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85331746713518E-2"/>
          <c:y val="6.6674215748605117E-2"/>
          <c:w val="0.91044502221502455"/>
          <c:h val="0.785565297383255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Lasagna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14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Pizza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5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Friday</c:v>
                </c:pt>
                <c:pt idx="1">
                  <c:v>Thursday</c:v>
                </c:pt>
                <c:pt idx="2">
                  <c:v>Wednesday</c:v>
                </c:pt>
                <c:pt idx="3">
                  <c:v>Tuesday</c:v>
                </c:pt>
                <c:pt idx="4">
                  <c:v>Monday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7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9C-4D3F-876B-79C72E4257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745211095542213"/>
          <c:y val="1.2431824043337861E-3"/>
          <c:w val="0.43282353489976827"/>
          <c:h val="8.5605683037547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Football</c:v>
                </c:pt>
                <c:pt idx="1">
                  <c:v>Netball</c:v>
                </c:pt>
                <c:pt idx="2">
                  <c:v>Drama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1709729547051"/>
          <c:y val="5.8791787950010513E-2"/>
          <c:w val="0.24078041275586004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1709729547051"/>
          <c:y val="5.8791787950010513E-2"/>
          <c:w val="0.24078041275586004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1709729547051"/>
          <c:y val="5.8791787950010513E-2"/>
          <c:w val="0.24078041275586004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Chocolate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Crisps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Shop A</c:v>
                </c:pt>
                <c:pt idx="1">
                  <c:v>Shop B</c:v>
                </c:pt>
                <c:pt idx="2">
                  <c:v>Shop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</c:v>
                </c:pt>
                <c:pt idx="1">
                  <c:v>35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471709729547051"/>
          <c:y val="5.8791787950010513E-2"/>
          <c:w val="0.24078041275586004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62421858383752E-2"/>
          <c:y val="5.1001447326493025E-2"/>
          <c:w val="0.90146475330144238"/>
          <c:h val="0.81653803018475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28-49D4-AC06-CF82E2F967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Maths</c:v>
                </c:pt>
                <c:pt idx="1">
                  <c:v>English</c:v>
                </c:pt>
                <c:pt idx="2">
                  <c:v>Science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28-49D4-AC06-CF82E2F96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19234975"/>
        <c:axId val="1819234015"/>
      </c:barChart>
      <c:catAx>
        <c:axId val="181923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015"/>
        <c:crosses val="autoZero"/>
        <c:auto val="1"/>
        <c:lblAlgn val="ctr"/>
        <c:lblOffset val="100"/>
        <c:noMultiLvlLbl val="0"/>
      </c:catAx>
      <c:valAx>
        <c:axId val="181923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234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05770272114379"/>
          <c:y val="5.8791787950010513E-2"/>
          <c:w val="0.10943980115616705"/>
          <c:h val="0.18171847384214393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6073-E2A9-A12D-4700-F5EEF01C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9C06E-F6E5-852C-25A4-8F347FB68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7EA64-09BA-0DCB-BA7F-E1042FF5C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BAD6-2CB5-2753-3676-32C04D2051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5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1EAC-C155-F345-5059-C4182B106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146000-6898-6D60-DBD5-D98EEB74A8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B3291D-6C8C-F192-1421-CEB62C93A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C83A3-DF64-8C2E-49F0-1FD670A49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10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CDBB0-2DD4-0753-198E-F80E7F651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4F3AFE-BD20-2CF9-861C-2A690F070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1243ED-152E-9455-F0E2-B650774A8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BDD0-D27A-E671-17E2-D432C8C66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80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69F42-AB04-C77C-8669-321CFB11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5AD06-67E5-076D-E8DD-7E4A0680F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8FF03-D2D0-FDBC-6F55-DF8CF21F1D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E353-7820-8309-82F0-98482CC95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37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4BE74-3D1B-F6F4-A92F-F044972F2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33950-4108-A5CB-39A4-C29856970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DAE6A-1DAC-C8C7-199E-61E354BCE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8BE5-22E5-9E7E-D4FC-7DAE33CA2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402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2B367-A9CE-94FC-DC6D-3E183880D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9C879-55AB-0044-9641-219A705D27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A45AE-2009-3151-C8C1-7DCAB79F0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87ADD-ABF2-5D3A-FE3B-68A905B1C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C859C-778D-D82C-0685-86F0DE167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038F2D-69E7-C598-12B2-1F07977D92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AF96F-9D77-62EE-E512-B368CF0E7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610B9-50B0-DF6C-014A-B72801A25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489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F75C3-8EBD-67E7-50ED-00B5306C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C5F91-F5BC-E68A-4AF3-E818AAC7AF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27193-4873-8178-EE43-13C509E34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65830-324C-082C-7B26-00E6BACE1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91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FC0DE-7DA8-72F5-FC71-A6C2895D2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D21B5-2F5D-AA43-BDBA-9E783BF654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D155B-50B1-6DB8-1F19-CE71D6034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C5D0B-663D-DC77-2E27-CD75732BC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8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8DE0E-CF10-823F-A09D-4299EF235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84FD5-77A4-80A5-B47B-3FA9D7AA18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5FA972-432C-5B21-5812-CF1FADAE5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E7664-DD62-D68B-7ED2-F39524A5B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9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5A20-CAE3-9AA0-F884-852B62D4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44636-5C47-1B63-73DB-01EAAF355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28582-9B32-E077-15FF-9A301BA31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497AA-2A77-9A53-FC32-330A49C39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1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809DF-38DE-A237-7C45-57EF960AD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EF9BA-3060-DA2E-8A0C-AFD4624FCB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C3C83-20FF-2114-13C3-CF7BB6157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1D61-95C4-15CC-F381-3A1FF6446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183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8E49C-8ED7-1245-54A0-E8B7D855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D5636-F453-850F-B16C-61A554511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2605D-96A9-1466-08C9-277DB7698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2E3C2-CC1D-4714-9C0E-0A8E17716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243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1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2521F-7358-980B-F88D-2E29C546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957343-FD2B-F038-72F6-707AF9B03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0D216-7C94-38CB-3018-03A8DD8AF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90C4D-285E-A5D2-C6F5-3B616E454B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587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E4BA-3896-15A1-8378-15BA40B8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AC08B-3769-357A-D726-A1365CC8A4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A87290-74A6-73D5-8873-46E041A56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AECE6-BEBE-28EA-9C29-64B6FE8E6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69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C3D08-E63C-D7D5-DF10-2C891540D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784302-C469-B8E5-C119-CF042DACD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B29FF6-6140-4057-3FA0-EAB04BAE0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8FDE-04E7-763C-F427-53E98851F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1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9681-23B1-33CC-0D63-8EA83FA97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DAEE7-D358-B1DB-C843-084B9289F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F17510-BC51-2443-EF0B-64F5A0FA3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9889A-DD71-E348-5125-3CD321279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79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58966-1CA5-1507-AB3F-AFF28D4F6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54EFD-2DB1-67B0-4E54-E97CCAE0E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5776DF-27F0-7FAC-4F84-53D6FB73C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F24C2-999B-0DD3-B291-8088AC3B2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2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D6AEE-B7FD-84AA-4AA0-2586827CA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A45339-D04F-6AF8-7AAE-D9DBAE961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1626F1-3099-4042-F05D-98C6918691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11B50-4BCA-21B7-0087-C25176345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FE0754-FD39-49B7-AA14-74A52D78F70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6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80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Bar Charts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8AEF2-572F-7291-FB31-1E5F35931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1B9C36-4278-4B6E-BA55-6601E7CC69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time spent revising by two students across three subjects: Maths, English, Science.</a:t>
            </a:r>
          </a:p>
          <a:p>
            <a:r>
              <a:rPr lang="en-GB" sz="2400" dirty="0"/>
              <a:t>How many more hours did Priya spend revising Maths than English?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28677B-C2BA-D696-3718-68F1D800E97E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28677B-C2BA-D696-3718-68F1D800E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96FAB27-7586-DFA3-2339-20D21EBBEE85}"/>
              </a:ext>
            </a:extLst>
          </p:cNvPr>
          <p:cNvGraphicFramePr/>
          <p:nvPr/>
        </p:nvGraphicFramePr>
        <p:xfrm>
          <a:off x="533401" y="1621971"/>
          <a:ext cx="9089344" cy="43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8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DC05-482F-EC65-5F22-6D204D7F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8743FD-4EBA-4533-211B-ECF028E30A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time spent revising by two students across three subjects: Maths, English, Science.</a:t>
            </a:r>
          </a:p>
          <a:p>
            <a:r>
              <a:rPr lang="en-GB" sz="2400" b="1" dirty="0"/>
              <a:t>True or false:</a:t>
            </a:r>
            <a:r>
              <a:rPr lang="en-GB" sz="2400" dirty="0"/>
              <a:t> Alex and Priya revised for the same amount of time in total.</a:t>
            </a:r>
          </a:p>
        </p:txBody>
      </p:sp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C0E7158-0BC8-9C60-4F08-652779D76E7B}"/>
              </a:ext>
            </a:extLst>
          </p:cNvPr>
          <p:cNvSpPr/>
          <p:nvPr/>
        </p:nvSpPr>
        <p:spPr>
          <a:xfrm>
            <a:off x="7881257" y="5943600"/>
            <a:ext cx="1883908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True</a:t>
            </a:r>
            <a:endParaRPr sz="105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0E64B5-4A70-4946-8E6D-641ED0E93A0B}"/>
              </a:ext>
            </a:extLst>
          </p:cNvPr>
          <p:cNvGraphicFramePr/>
          <p:nvPr/>
        </p:nvGraphicFramePr>
        <p:xfrm>
          <a:off x="533401" y="1621971"/>
          <a:ext cx="9089344" cy="43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03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D2B0-931C-1FC8-0213-1C9364103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6913CA-4355-D7D7-9F32-CB1124AD9E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number of books read by KS3 pupils recently.</a:t>
            </a:r>
            <a:br>
              <a:rPr lang="en-GB" sz="2400" dirty="0"/>
            </a:br>
            <a:r>
              <a:rPr lang="en-GB" sz="2400" dirty="0"/>
              <a:t>What is the total number of books read in Autumn?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F742AD-784E-B69B-9982-CAF32D15E794}"/>
              </a:ext>
            </a:extLst>
          </p:cNvPr>
          <p:cNvGraphicFramePr/>
          <p:nvPr/>
        </p:nvGraphicFramePr>
        <p:xfrm>
          <a:off x="533401" y="1058779"/>
          <a:ext cx="9089344" cy="497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43350C-FB1F-9A94-A8DE-76BA31CE1305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B43350C-FB1F-9A94-A8DE-76BA31CE1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6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C2916-5F93-57A1-CFA6-701E4F8CC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4B428D-06F6-7444-E2EF-44C6E8C614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number of books read by KS3 pupils recently.</a:t>
            </a:r>
            <a:br>
              <a:rPr lang="en-GB" sz="2400" dirty="0"/>
            </a:br>
            <a:r>
              <a:rPr lang="en-GB" sz="2400" dirty="0"/>
              <a:t>Which term had more non‑fiction books read, and by how many?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F27004-B04C-BDBA-0308-4EB8744E6DDF}"/>
                  </a:ext>
                </a:extLst>
              </p:cNvPr>
              <p:cNvSpPr/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4800" b="0" dirty="0">
                    <a:solidFill>
                      <a:srgbClr val="FF0000"/>
                    </a:solidFill>
                  </a:rPr>
                  <a:t>Autumn -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9F27004-B04C-BDBA-0308-4EB8744E6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blipFill>
                <a:blip r:embed="rId3"/>
                <a:stretch>
                  <a:fillRect t="-17037" b="-39259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0EC354-F7A8-0801-89C4-4CFDD4747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9342406"/>
              </p:ext>
            </p:extLst>
          </p:nvPr>
        </p:nvGraphicFramePr>
        <p:xfrm>
          <a:off x="533401" y="1058779"/>
          <a:ext cx="9089344" cy="497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53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41416-A4C8-FC1E-DCE5-378148E65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295A1E-1527-AC56-114E-F68D72F474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showing favourite pets among pupils.</a:t>
            </a:r>
            <a:br>
              <a:rPr lang="en-GB" sz="2400" dirty="0"/>
            </a:br>
            <a:r>
              <a:rPr lang="en-GB" sz="2400" dirty="0"/>
              <a:t>For Cats, how many more girls than boys chose it as their favourite pet?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291823-013A-1008-8394-362AA69CA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957950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E54A33-936F-B704-F116-2D5F540D1B17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9E54A33-936F-B704-F116-2D5F540D1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51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E76B-6B8E-F69C-86EB-D18DDE22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2A6BF-F850-75DC-715F-6052668B51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showing favourite pets among pupils.</a:t>
            </a:r>
            <a:br>
              <a:rPr lang="en-GB" sz="2400" dirty="0"/>
            </a:br>
            <a:r>
              <a:rPr lang="en-GB" sz="2400" dirty="0"/>
              <a:t>How many boys and girls altogether chose Dogs as their favourite pet?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4795F22-3F90-CC12-A11A-A06ADC391FB8}"/>
              </a:ext>
            </a:extLst>
          </p:cNvPr>
          <p:cNvGraphicFramePr/>
          <p:nvPr/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165FB4-FB37-FC8C-636F-7899083DFF38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165FB4-FB37-FC8C-636F-7899083DFF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4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56736-1C53-7D84-437F-962E126B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7E945F-2527-573C-7F3E-E88988DEA5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showing favourite pets among pupils.</a:t>
            </a:r>
            <a:br>
              <a:rPr lang="en-GB" sz="2400" dirty="0"/>
            </a:br>
            <a:r>
              <a:rPr lang="en-GB" sz="2400" b="1" dirty="0"/>
              <a:t>True or false:</a:t>
            </a:r>
            <a:r>
              <a:rPr lang="en-GB" sz="2400" dirty="0"/>
              <a:t> Rabbits were the least popular pet?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ACC1DB0-B68B-4BC0-54BA-E3886CF7827D}"/>
              </a:ext>
            </a:extLst>
          </p:cNvPr>
          <p:cNvGraphicFramePr/>
          <p:nvPr/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9AE4BF0-A2DA-820E-C67A-3D60AC4B4CE3}"/>
              </a:ext>
            </a:extLst>
          </p:cNvPr>
          <p:cNvSpPr/>
          <p:nvPr/>
        </p:nvSpPr>
        <p:spPr>
          <a:xfrm>
            <a:off x="7881257" y="5943600"/>
            <a:ext cx="1883908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True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2679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34224-82E4-29C1-38BF-4E0DDB49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AE8C30-9F13-97C0-313D-D9C9E2659F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clothes in a shop.</a:t>
            </a:r>
            <a:br>
              <a:rPr lang="en-GB" sz="2400" dirty="0"/>
            </a:br>
            <a:r>
              <a:rPr lang="en-GB" sz="2400" dirty="0"/>
              <a:t>How many more hoodies were sold in January than in September?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FE91C0-199D-3C56-A0E0-052DBE9157CA}"/>
              </a:ext>
            </a:extLst>
          </p:cNvPr>
          <p:cNvGraphicFramePr/>
          <p:nvPr/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B41FC4-0E83-C5C1-77BE-D2D70B7C0609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B41FC4-0E83-C5C1-77BE-D2D70B7C0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96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3C4C6-D42A-AEC0-CEFA-9F2C451DF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EEF121-B33D-55FA-7183-2276988790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clothes in a shop.</a:t>
            </a:r>
            <a:br>
              <a:rPr lang="en-GB" sz="2400" dirty="0"/>
            </a:br>
            <a:r>
              <a:rPr lang="en-GB" sz="2400" dirty="0"/>
              <a:t>In which month were more jackets sold, and by how many?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46BD45-A868-5F06-55AA-9512E31888DB}"/>
                  </a:ext>
                </a:extLst>
              </p:cNvPr>
              <p:cNvSpPr/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4800" b="0" dirty="0">
                    <a:solidFill>
                      <a:srgbClr val="FF0000"/>
                    </a:solidFill>
                  </a:rPr>
                  <a:t>January - </a:t>
                </a:r>
                <a14:m>
                  <m:oMath xmlns:m="http://schemas.openxmlformats.org/officeDocument/2006/math">
                    <m:r>
                      <a:rPr lang="en-GB" sz="4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46BD45-A868-5F06-55AA-9512E3188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600"/>
                <a:ext cx="3669165" cy="766378"/>
              </a:xfrm>
              <a:prstGeom prst="roundRect">
                <a:avLst/>
              </a:prstGeom>
              <a:blipFill>
                <a:blip r:embed="rId3"/>
                <a:stretch>
                  <a:fillRect l="-982" t="-17037" b="-39259"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14A8B27-0417-00D8-0A2F-FE59570CF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809585"/>
              </p:ext>
            </p:extLst>
          </p:nvPr>
        </p:nvGraphicFramePr>
        <p:xfrm>
          <a:off x="533401" y="1058779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89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3EF7C-84C6-7450-C22F-B08BAE41D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FD010D-F594-D1EB-A477-FF775F7E6B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clothes in a shop.</a:t>
            </a:r>
            <a:br>
              <a:rPr lang="en-GB" sz="2400" dirty="0"/>
            </a:br>
            <a:r>
              <a:rPr lang="en-GB" sz="2400" b="1" dirty="0"/>
              <a:t>True or false:</a:t>
            </a:r>
            <a:r>
              <a:rPr lang="en-GB" sz="2400" dirty="0"/>
              <a:t> The shop sold twice as many t-shirts in January than September?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F0E6B40-BDC7-41B8-F7F2-BD65E2FCF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51906"/>
              </p:ext>
            </p:extLst>
          </p:nvPr>
        </p:nvGraphicFramePr>
        <p:xfrm>
          <a:off x="533401" y="1133210"/>
          <a:ext cx="9089344" cy="50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0567314-2106-6EFF-B26B-9BE7D26D192C}"/>
              </a:ext>
            </a:extLst>
          </p:cNvPr>
          <p:cNvSpPr/>
          <p:nvPr/>
        </p:nvSpPr>
        <p:spPr>
          <a:xfrm>
            <a:off x="7881257" y="5943600"/>
            <a:ext cx="1883908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False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1636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B53C3-B21B-817B-76EF-EAAF6428A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8B098-19E3-1A57-1241-A49608F61A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Year 7 boys and girls taking part in three clubs.</a:t>
            </a:r>
            <a:br>
              <a:rPr lang="en-GB" sz="2400" dirty="0"/>
            </a:br>
            <a:r>
              <a:rPr lang="en-GB" sz="2400" dirty="0"/>
              <a:t>How many pupils in total take part in Netball?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A4544D-1662-7ACE-49A8-B04BBC2D9CA9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A4544D-1662-7ACE-49A8-B04BBC2D9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1B02F45-3A18-DE85-87BE-A42D84C1FFBC}"/>
              </a:ext>
            </a:extLst>
          </p:cNvPr>
          <p:cNvGraphicFramePr/>
          <p:nvPr/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7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08E76-DA6C-BC48-CB0B-74DC67BFA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955625-D8C3-F295-BA95-1C2BE8930D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choice of dishes in a restaurant..</a:t>
            </a:r>
            <a:br>
              <a:rPr lang="en-GB" sz="2400" dirty="0"/>
            </a:br>
            <a:r>
              <a:rPr lang="en-GB" sz="2400" dirty="0"/>
              <a:t>On which day was Pasta the most popular?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68C7F93-DE6E-828B-D724-35B45E172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5068759"/>
              </p:ext>
            </p:extLst>
          </p:nvPr>
        </p:nvGraphicFramePr>
        <p:xfrm>
          <a:off x="533401" y="988828"/>
          <a:ext cx="9089344" cy="51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73AE0DC0-4D2D-195A-7E62-3A5BF19E9C00}"/>
              </a:ext>
            </a:extLst>
          </p:cNvPr>
          <p:cNvSpPr/>
          <p:nvPr/>
        </p:nvSpPr>
        <p:spPr>
          <a:xfrm>
            <a:off x="7060019" y="5943600"/>
            <a:ext cx="2705146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Tuesday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30346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EE381-EEF0-2EE7-B2A8-07BA0D1F1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3ED27-E6CF-C595-CCA6-88A5A95ECA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choice of dishes in a restaurant..</a:t>
            </a:r>
            <a:br>
              <a:rPr lang="en-GB" sz="2400" dirty="0"/>
            </a:br>
            <a:r>
              <a:rPr lang="en-GB" sz="2400" dirty="0"/>
              <a:t>Which dish was most popular on Monday?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A7CFB50-AA47-FFAF-2AAF-E38CC85FF8B5}"/>
              </a:ext>
            </a:extLst>
          </p:cNvPr>
          <p:cNvGraphicFramePr/>
          <p:nvPr/>
        </p:nvGraphicFramePr>
        <p:xfrm>
          <a:off x="533401" y="988828"/>
          <a:ext cx="9089344" cy="51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04C0235-9A9C-C2C9-DD6A-333A1D814FEC}"/>
              </a:ext>
            </a:extLst>
          </p:cNvPr>
          <p:cNvSpPr/>
          <p:nvPr/>
        </p:nvSpPr>
        <p:spPr>
          <a:xfrm>
            <a:off x="7060019" y="5943600"/>
            <a:ext cx="2705146" cy="76637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800" b="0" dirty="0">
                <a:solidFill>
                  <a:srgbClr val="FF0000"/>
                </a:solidFill>
              </a:rPr>
              <a:t>Lasagna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3822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4558EE-8AF3-CC9A-54F8-11BA287778B8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6095997" y="3429000"/>
            <a:ext cx="6048235" cy="3307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BC46D-E959-6302-4AE0-222AE8F0583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1" y="3429000"/>
            <a:ext cx="6095999" cy="2898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E5A97-F1C5-323E-FEC9-C69B5911119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0" y="0"/>
            <a:ext cx="6096000" cy="32808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7F67A-398C-CC1E-94EA-8305E6D60F81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6048235" y="127231"/>
            <a:ext cx="6143765" cy="33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83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67E4-D098-9054-35EF-357A48544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4C9DF9F-BC26-1FC9-FAAC-72BC53C060F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-1"/>
            <a:ext cx="6096000" cy="3387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0E6D4D-531D-B712-96CE-8AE27AD2ADD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096000" y="-1"/>
            <a:ext cx="6096000" cy="33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2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D20E8-7868-3BBE-5E22-12E25FED7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F7B746-EF8F-8CAC-B1E3-8D13D2A624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Year 7 boys and girls taking part in three clubs.</a:t>
            </a:r>
            <a:br>
              <a:rPr lang="en-GB" sz="2400" dirty="0"/>
            </a:br>
            <a:r>
              <a:rPr lang="en-GB" sz="2400" dirty="0"/>
              <a:t>How many boys in total take part in any of the clubs?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D82360-FDE0-0A4C-F742-163CA1E9EB71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D82360-FDE0-0A4C-F742-163CA1E9E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4650B2D-B66A-09ED-3725-10ED77D3E09A}"/>
              </a:ext>
            </a:extLst>
          </p:cNvPr>
          <p:cNvGraphicFramePr/>
          <p:nvPr/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27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60F5-7142-FFFB-D374-04BA3DA2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552F2-2548-7E00-83BA-01B5B0AD44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Year 7 boys and girls taking part in three clubs.</a:t>
            </a:r>
            <a:br>
              <a:rPr lang="en-GB" sz="2400" dirty="0"/>
            </a:br>
            <a:r>
              <a:rPr lang="en-GB" sz="2400" dirty="0"/>
              <a:t>How many girls take part in Drama?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3FF5B-4C84-01F1-D37C-4A7A77069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195529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11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89CB3-BC2F-E481-BB9A-625E3D69B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A796EE-0E11-99A2-435B-D8F409057D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What is the total number of items sold in Shop B?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60FDCF-4884-7AAB-F0E9-11F354E0DBA0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60FDCF-4884-7AAB-F0E9-11F354E0D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6F45D8-0C42-BFA5-4FE2-3781C81F4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018255"/>
              </p:ext>
            </p:extLst>
          </p:nvPr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6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626A3-EECF-1C4D-8564-6193B4F84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28B9-A596-41E4-026D-2BFC5E3DDC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How many more chocolate than crisps were sold in Shop 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046DDD-30D3-B3A1-2377-4E7E00829DF7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7046DDD-30D3-B3A1-2377-4E7E00829D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8F4B688-48A5-ED0B-3954-0E45974F149F}"/>
              </a:ext>
            </a:extLst>
          </p:cNvPr>
          <p:cNvGraphicFramePr/>
          <p:nvPr/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732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83D50-8214-1833-1F31-E06C9A9FB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44E907-2A58-B8F2-810B-507D3291FC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How many crisps were sold in all the shops combined?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77F8D7-C039-E64D-D518-BF0F98C2184E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77F8D7-C039-E64D-D518-BF0F98C21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A98983-293B-264A-B06B-996A4F8EC31A}"/>
              </a:ext>
            </a:extLst>
          </p:cNvPr>
          <p:cNvGraphicFramePr/>
          <p:nvPr/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18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1CB25-7855-0F7C-8D60-6CCCA592E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A9FA34-A03B-5D19-1E91-3F6C921755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sales of chocolate and crisps in three shops. </a:t>
            </a:r>
            <a:br>
              <a:rPr lang="en-GB" sz="2400" dirty="0"/>
            </a:br>
            <a:r>
              <a:rPr lang="en-GB" sz="2400" dirty="0"/>
              <a:t>Chocolate is more profitable than Crisps, which shop made more money – A or 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CEF385-ADA5-3783-FEBD-34A2736F7B05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6CEF385-ADA5-3783-FEBD-34A2736F7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9DDD5C-D0BB-A8C0-62C5-842701E8BDB4}"/>
              </a:ext>
            </a:extLst>
          </p:cNvPr>
          <p:cNvGraphicFramePr/>
          <p:nvPr/>
        </p:nvGraphicFramePr>
        <p:xfrm>
          <a:off x="533401" y="1138217"/>
          <a:ext cx="9089344" cy="4892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92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C47E7-A280-C570-0E39-8AD729C2A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7F9712-B082-2839-C8E3-A1F20DFA3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2400" dirty="0"/>
              <a:t>The chart shows time spent revising by two students across three subjects: Maths, English, Science.</a:t>
            </a:r>
          </a:p>
          <a:p>
            <a:r>
              <a:rPr lang="en-GB" sz="2400" dirty="0"/>
              <a:t>How many hours did Alex spend revising Science?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D7CF53-C415-089E-EB0B-0422D749A7D0}"/>
                  </a:ext>
                </a:extLst>
              </p:cNvPr>
              <p:cNvSpPr/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D7CF53-C415-089E-EB0B-0422D749A7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257" y="5943600"/>
                <a:ext cx="1883908" cy="7663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FAF402C-D21E-0835-1002-5D343B1EA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908012"/>
              </p:ext>
            </p:extLst>
          </p:nvPr>
        </p:nvGraphicFramePr>
        <p:xfrm>
          <a:off x="533401" y="1621971"/>
          <a:ext cx="9089344" cy="432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020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544</TotalTime>
  <Words>557</Words>
  <Application>Microsoft Office PowerPoint</Application>
  <PresentationFormat>Widescreen</PresentationFormat>
  <Paragraphs>65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Arial</vt:lpstr>
      <vt:lpstr>Cambria Math</vt:lpstr>
      <vt:lpstr>1_Office Theme</vt:lpstr>
      <vt:lpstr>Bar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12</cp:revision>
  <dcterms:created xsi:type="dcterms:W3CDTF">2026-05-15T17:39:16Z</dcterms:created>
  <dcterms:modified xsi:type="dcterms:W3CDTF">2026-06-27T18:39:48Z</dcterms:modified>
</cp:coreProperties>
</file>