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83" r:id="rId7"/>
    <p:sldId id="268" r:id="rId8"/>
    <p:sldId id="269" r:id="rId9"/>
    <p:sldId id="270" r:id="rId10"/>
    <p:sldId id="271" r:id="rId11"/>
    <p:sldId id="272" r:id="rId12"/>
    <p:sldId id="274" r:id="rId13"/>
    <p:sldId id="279" r:id="rId14"/>
    <p:sldId id="273" r:id="rId15"/>
    <p:sldId id="282" r:id="rId16"/>
    <p:sldId id="275" r:id="rId17"/>
    <p:sldId id="276" r:id="rId18"/>
    <p:sldId id="277" r:id="rId19"/>
    <p:sldId id="278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2T19:20:32.101" v="672" actId="6549"/>
      <pc:docMkLst>
        <pc:docMk/>
      </pc:docMkLst>
      <pc:sldChg chg="modSp mod">
        <pc:chgData name="Christopher Potter" userId="24ad2ef8db5e8a45" providerId="LiveId" clId="{10AB9FE2-9012-46EF-B18A-C87D5526F6EE}" dt="2026-06-02T15:18:16.495" v="63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2T15:18:16.495" v="63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2T14:47:26.685" v="19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14:47:04.451" v="14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2T14:47:26.685" v="19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140141902" sldId="264"/>
        </pc:sldMkLst>
      </pc:sldChg>
      <pc:sldChg chg="modSp add mod">
        <pc:chgData name="Christopher Potter" userId="24ad2ef8db5e8a45" providerId="LiveId" clId="{10AB9FE2-9012-46EF-B18A-C87D5526F6EE}" dt="2026-06-02T14:49:06.320" v="87" actId="20577"/>
        <pc:sldMkLst>
          <pc:docMk/>
          <pc:sldMk cId="3362612441" sldId="264"/>
        </pc:sldMkLst>
        <pc:spChg chg="mod">
          <ac:chgData name="Christopher Potter" userId="24ad2ef8db5e8a45" providerId="LiveId" clId="{10AB9FE2-9012-46EF-B18A-C87D5526F6EE}" dt="2026-06-02T14:49:06.320" v="87" actId="20577"/>
          <ac:spMkLst>
            <pc:docMk/>
            <pc:sldMk cId="3362612441" sldId="264"/>
            <ac:spMk id="2" creationId="{5F15B509-614A-8514-93F2-D59516154429}"/>
          </ac:spMkLst>
        </pc:spChg>
        <pc:spChg chg="mod">
          <ac:chgData name="Christopher Potter" userId="24ad2ef8db5e8a45" providerId="LiveId" clId="{10AB9FE2-9012-46EF-B18A-C87D5526F6EE}" dt="2026-06-02T14:48:18.747" v="41" actId="6549"/>
          <ac:spMkLst>
            <pc:docMk/>
            <pc:sldMk cId="3362612441" sldId="264"/>
            <ac:spMk id="3" creationId="{FBADC823-DC85-F1F3-7D51-7C786EFBA8D0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740763555" sldId="265"/>
        </pc:sldMkLst>
      </pc:sldChg>
      <pc:sldChg chg="modSp add mod">
        <pc:chgData name="Christopher Potter" userId="24ad2ef8db5e8a45" providerId="LiveId" clId="{10AB9FE2-9012-46EF-B18A-C87D5526F6EE}" dt="2026-06-02T17:05:40.437" v="632" actId="6549"/>
        <pc:sldMkLst>
          <pc:docMk/>
          <pc:sldMk cId="3530010894" sldId="265"/>
        </pc:sldMkLst>
        <pc:spChg chg="mod">
          <ac:chgData name="Christopher Potter" userId="24ad2ef8db5e8a45" providerId="LiveId" clId="{10AB9FE2-9012-46EF-B18A-C87D5526F6EE}" dt="2026-06-02T14:49:21.681" v="114" actId="20577"/>
          <ac:spMkLst>
            <pc:docMk/>
            <pc:sldMk cId="3530010894" sldId="265"/>
            <ac:spMk id="2" creationId="{EE82EFD0-D2E5-4460-355C-1DA3B7F8D6A8}"/>
          </ac:spMkLst>
        </pc:spChg>
        <pc:spChg chg="mod">
          <ac:chgData name="Christopher Potter" userId="24ad2ef8db5e8a45" providerId="LiveId" clId="{10AB9FE2-9012-46EF-B18A-C87D5526F6EE}" dt="2026-06-02T17:05:40.437" v="632" actId="6549"/>
          <ac:spMkLst>
            <pc:docMk/>
            <pc:sldMk cId="3530010894" sldId="265"/>
            <ac:spMk id="3" creationId="{789107F8-C0F5-E1F5-CD39-91F50E5BBC1A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958913949" sldId="266"/>
        </pc:sldMkLst>
      </pc:sldChg>
      <pc:sldChg chg="modSp add mod">
        <pc:chgData name="Christopher Potter" userId="24ad2ef8db5e8a45" providerId="LiveId" clId="{10AB9FE2-9012-46EF-B18A-C87D5526F6EE}" dt="2026-06-02T17:07:12.769" v="634" actId="6549"/>
        <pc:sldMkLst>
          <pc:docMk/>
          <pc:sldMk cId="2835355993" sldId="266"/>
        </pc:sldMkLst>
        <pc:spChg chg="mod">
          <ac:chgData name="Christopher Potter" userId="24ad2ef8db5e8a45" providerId="LiveId" clId="{10AB9FE2-9012-46EF-B18A-C87D5526F6EE}" dt="2026-06-02T14:50:06.008" v="143" actId="20577"/>
          <ac:spMkLst>
            <pc:docMk/>
            <pc:sldMk cId="2835355993" sldId="266"/>
            <ac:spMk id="2" creationId="{51578851-2520-D472-D28B-1CE0346C5C2C}"/>
          </ac:spMkLst>
        </pc:spChg>
        <pc:spChg chg="mod">
          <ac:chgData name="Christopher Potter" userId="24ad2ef8db5e8a45" providerId="LiveId" clId="{10AB9FE2-9012-46EF-B18A-C87D5526F6EE}" dt="2026-06-02T17:07:12.769" v="634" actId="6549"/>
          <ac:spMkLst>
            <pc:docMk/>
            <pc:sldMk cId="2835355993" sldId="266"/>
            <ac:spMk id="3" creationId="{8A41D406-9368-0E6C-DD8B-B249F0FABDEE}"/>
          </ac:spMkLst>
        </pc:spChg>
      </pc:sldChg>
      <pc:sldChg chg="add del">
        <pc:chgData name="Christopher Potter" userId="24ad2ef8db5e8a45" providerId="LiveId" clId="{10AB9FE2-9012-46EF-B18A-C87D5526F6EE}" dt="2026-06-02T17:07:37.246" v="635" actId="47"/>
        <pc:sldMkLst>
          <pc:docMk/>
          <pc:sldMk cId="1546839736" sldId="267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959472348" sldId="267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473784151" sldId="268"/>
        </pc:sldMkLst>
      </pc:sldChg>
      <pc:sldChg chg="modSp add mod">
        <pc:chgData name="Christopher Potter" userId="24ad2ef8db5e8a45" providerId="LiveId" clId="{10AB9FE2-9012-46EF-B18A-C87D5526F6EE}" dt="2026-06-02T14:52:34.184" v="162" actId="20577"/>
        <pc:sldMkLst>
          <pc:docMk/>
          <pc:sldMk cId="2851971804" sldId="268"/>
        </pc:sldMkLst>
        <pc:spChg chg="mod">
          <ac:chgData name="Christopher Potter" userId="24ad2ef8db5e8a45" providerId="LiveId" clId="{10AB9FE2-9012-46EF-B18A-C87D5526F6EE}" dt="2026-06-02T14:52:29.640" v="158" actId="20577"/>
          <ac:spMkLst>
            <pc:docMk/>
            <pc:sldMk cId="2851971804" sldId="268"/>
            <ac:spMk id="2" creationId="{1D605013-9972-711B-AFA4-9D57E7FBB5E2}"/>
          </ac:spMkLst>
        </pc:spChg>
        <pc:spChg chg="mod">
          <ac:chgData name="Christopher Potter" userId="24ad2ef8db5e8a45" providerId="LiveId" clId="{10AB9FE2-9012-46EF-B18A-C87D5526F6EE}" dt="2026-06-02T14:52:34.184" v="162" actId="20577"/>
          <ac:spMkLst>
            <pc:docMk/>
            <pc:sldMk cId="2851971804" sldId="268"/>
            <ac:spMk id="3" creationId="{BDE80C90-FB96-5A05-5D52-189B71181191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901354573" sldId="269"/>
        </pc:sldMkLst>
      </pc:sldChg>
      <pc:sldChg chg="modSp add mod">
        <pc:chgData name="Christopher Potter" userId="24ad2ef8db5e8a45" providerId="LiveId" clId="{10AB9FE2-9012-46EF-B18A-C87D5526F6EE}" dt="2026-06-02T14:53:11.590" v="177" actId="6549"/>
        <pc:sldMkLst>
          <pc:docMk/>
          <pc:sldMk cId="2539057690" sldId="269"/>
        </pc:sldMkLst>
        <pc:spChg chg="mod">
          <ac:chgData name="Christopher Potter" userId="24ad2ef8db5e8a45" providerId="LiveId" clId="{10AB9FE2-9012-46EF-B18A-C87D5526F6EE}" dt="2026-06-02T14:53:01.630" v="172" actId="20577"/>
          <ac:spMkLst>
            <pc:docMk/>
            <pc:sldMk cId="2539057690" sldId="269"/>
            <ac:spMk id="2" creationId="{7A3593E4-778B-2550-1710-D1A399277441}"/>
          </ac:spMkLst>
        </pc:spChg>
        <pc:spChg chg="mod">
          <ac:chgData name="Christopher Potter" userId="24ad2ef8db5e8a45" providerId="LiveId" clId="{10AB9FE2-9012-46EF-B18A-C87D5526F6EE}" dt="2026-06-02T14:53:11.590" v="177" actId="6549"/>
          <ac:spMkLst>
            <pc:docMk/>
            <pc:sldMk cId="2539057690" sldId="269"/>
            <ac:spMk id="3" creationId="{DEB84C55-16B1-BB0D-5082-9CBA11EB224C}"/>
          </ac:spMkLst>
        </pc:spChg>
      </pc:sldChg>
      <pc:sldChg chg="modSp add mod">
        <pc:chgData name="Christopher Potter" userId="24ad2ef8db5e8a45" providerId="LiveId" clId="{10AB9FE2-9012-46EF-B18A-C87D5526F6EE}" dt="2026-06-02T14:54:19.302" v="187" actId="20577"/>
        <pc:sldMkLst>
          <pc:docMk/>
          <pc:sldMk cId="1406131267" sldId="270"/>
        </pc:sldMkLst>
        <pc:spChg chg="mod">
          <ac:chgData name="Christopher Potter" userId="24ad2ef8db5e8a45" providerId="LiveId" clId="{10AB9FE2-9012-46EF-B18A-C87D5526F6EE}" dt="2026-06-02T14:54:10.592" v="184" actId="20577"/>
          <ac:spMkLst>
            <pc:docMk/>
            <pc:sldMk cId="1406131267" sldId="270"/>
            <ac:spMk id="2" creationId="{2336C8E5-846D-E23E-0E8E-125877E5B69A}"/>
          </ac:spMkLst>
        </pc:spChg>
        <pc:spChg chg="mod">
          <ac:chgData name="Christopher Potter" userId="24ad2ef8db5e8a45" providerId="LiveId" clId="{10AB9FE2-9012-46EF-B18A-C87D5526F6EE}" dt="2026-06-02T14:54:19.302" v="187" actId="20577"/>
          <ac:spMkLst>
            <pc:docMk/>
            <pc:sldMk cId="1406131267" sldId="270"/>
            <ac:spMk id="3" creationId="{2F2F825A-946B-1999-FBFE-21C78519DF0B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561000056" sldId="270"/>
        </pc:sldMkLst>
      </pc:sldChg>
      <pc:sldChg chg="addSp delSp modSp add mod">
        <pc:chgData name="Christopher Potter" userId="24ad2ef8db5e8a45" providerId="LiveId" clId="{10AB9FE2-9012-46EF-B18A-C87D5526F6EE}" dt="2026-06-02T17:13:36.696" v="637" actId="6549"/>
        <pc:sldMkLst>
          <pc:docMk/>
          <pc:sldMk cId="1179308620" sldId="271"/>
        </pc:sldMkLst>
        <pc:spChg chg="mod">
          <ac:chgData name="Christopher Potter" userId="24ad2ef8db5e8a45" providerId="LiveId" clId="{10AB9FE2-9012-46EF-B18A-C87D5526F6EE}" dt="2026-06-02T14:54:56.251" v="204" actId="20577"/>
          <ac:spMkLst>
            <pc:docMk/>
            <pc:sldMk cId="1179308620" sldId="271"/>
            <ac:spMk id="2" creationId="{018F2953-DEAD-62CD-A76D-347D202A4E48}"/>
          </ac:spMkLst>
        </pc:spChg>
        <pc:spChg chg="mod">
          <ac:chgData name="Christopher Potter" userId="24ad2ef8db5e8a45" providerId="LiveId" clId="{10AB9FE2-9012-46EF-B18A-C87D5526F6EE}" dt="2026-06-02T17:13:36.696" v="637" actId="6549"/>
          <ac:spMkLst>
            <pc:docMk/>
            <pc:sldMk cId="1179308620" sldId="271"/>
            <ac:spMk id="3" creationId="{E4426467-D92D-BFDD-F463-3897F3B48A15}"/>
          </ac:spMkLst>
        </pc:spChg>
        <pc:spChg chg="add del">
          <ac:chgData name="Christopher Potter" userId="24ad2ef8db5e8a45" providerId="LiveId" clId="{10AB9FE2-9012-46EF-B18A-C87D5526F6EE}" dt="2026-06-02T14:54:38.299" v="190" actId="22"/>
          <ac:spMkLst>
            <pc:docMk/>
            <pc:sldMk cId="1179308620" sldId="271"/>
            <ac:spMk id="5" creationId="{8E48B1F5-15D1-6BB5-62B0-4C5922CF1FAA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524874780" sldId="271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393822579" sldId="272"/>
        </pc:sldMkLst>
      </pc:sldChg>
      <pc:sldChg chg="modSp add mod">
        <pc:chgData name="Christopher Potter" userId="24ad2ef8db5e8a45" providerId="LiveId" clId="{10AB9FE2-9012-46EF-B18A-C87D5526F6EE}" dt="2026-06-02T14:59:21.566" v="287" actId="20577"/>
        <pc:sldMkLst>
          <pc:docMk/>
          <pc:sldMk cId="1010987147" sldId="272"/>
        </pc:sldMkLst>
        <pc:spChg chg="mod">
          <ac:chgData name="Christopher Potter" userId="24ad2ef8db5e8a45" providerId="LiveId" clId="{10AB9FE2-9012-46EF-B18A-C87D5526F6EE}" dt="2026-06-02T14:59:08.640" v="284" actId="20577"/>
          <ac:spMkLst>
            <pc:docMk/>
            <pc:sldMk cId="1010987147" sldId="272"/>
            <ac:spMk id="2" creationId="{DD67C78B-2FD5-D9FF-1C65-F4576A1A8A6F}"/>
          </ac:spMkLst>
        </pc:spChg>
        <pc:spChg chg="mod">
          <ac:chgData name="Christopher Potter" userId="24ad2ef8db5e8a45" providerId="LiveId" clId="{10AB9FE2-9012-46EF-B18A-C87D5526F6EE}" dt="2026-06-02T14:59:21.566" v="287" actId="20577"/>
          <ac:spMkLst>
            <pc:docMk/>
            <pc:sldMk cId="1010987147" sldId="272"/>
            <ac:spMk id="3" creationId="{D2A7710E-133E-0F1B-79C5-33E9F85D83D3}"/>
          </ac:spMkLst>
        </pc:spChg>
      </pc:sldChg>
      <pc:sldChg chg="modSp add mod">
        <pc:chgData name="Christopher Potter" userId="24ad2ef8db5e8a45" providerId="LiveId" clId="{10AB9FE2-9012-46EF-B18A-C87D5526F6EE}" dt="2026-06-02T15:02:10.371" v="322" actId="255"/>
        <pc:sldMkLst>
          <pc:docMk/>
          <pc:sldMk cId="348654912" sldId="273"/>
        </pc:sldMkLst>
        <pc:spChg chg="mod">
          <ac:chgData name="Christopher Potter" userId="24ad2ef8db5e8a45" providerId="LiveId" clId="{10AB9FE2-9012-46EF-B18A-C87D5526F6EE}" dt="2026-06-02T15:01:18.120" v="297" actId="20577"/>
          <ac:spMkLst>
            <pc:docMk/>
            <pc:sldMk cId="348654912" sldId="273"/>
            <ac:spMk id="2" creationId="{AB756210-C7F7-DE2F-28BF-C8A7E4A35275}"/>
          </ac:spMkLst>
        </pc:spChg>
        <pc:spChg chg="mod">
          <ac:chgData name="Christopher Potter" userId="24ad2ef8db5e8a45" providerId="LiveId" clId="{10AB9FE2-9012-46EF-B18A-C87D5526F6EE}" dt="2026-06-02T15:02:10.371" v="322" actId="255"/>
          <ac:spMkLst>
            <pc:docMk/>
            <pc:sldMk cId="348654912" sldId="273"/>
            <ac:spMk id="3" creationId="{DCE27A54-D4DC-2941-DC43-86593D9813A7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4139852450" sldId="273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322860224" sldId="274"/>
        </pc:sldMkLst>
      </pc:sldChg>
      <pc:sldChg chg="modSp add mod ord">
        <pc:chgData name="Christopher Potter" userId="24ad2ef8db5e8a45" providerId="LiveId" clId="{10AB9FE2-9012-46EF-B18A-C87D5526F6EE}" dt="2026-06-02T17:18:06.882" v="639" actId="6549"/>
        <pc:sldMkLst>
          <pc:docMk/>
          <pc:sldMk cId="1722487425" sldId="274"/>
        </pc:sldMkLst>
        <pc:spChg chg="mod">
          <ac:chgData name="Christopher Potter" userId="24ad2ef8db5e8a45" providerId="LiveId" clId="{10AB9FE2-9012-46EF-B18A-C87D5526F6EE}" dt="2026-06-02T15:03:25.030" v="338" actId="20577"/>
          <ac:spMkLst>
            <pc:docMk/>
            <pc:sldMk cId="1722487425" sldId="274"/>
            <ac:spMk id="2" creationId="{9C2F9A12-D683-0725-1DCE-F12EBB534797}"/>
          </ac:spMkLst>
        </pc:spChg>
        <pc:spChg chg="mod">
          <ac:chgData name="Christopher Potter" userId="24ad2ef8db5e8a45" providerId="LiveId" clId="{10AB9FE2-9012-46EF-B18A-C87D5526F6EE}" dt="2026-06-02T17:18:06.882" v="639" actId="6549"/>
          <ac:spMkLst>
            <pc:docMk/>
            <pc:sldMk cId="1722487425" sldId="274"/>
            <ac:spMk id="3" creationId="{338888B9-F36E-27A6-5942-55B0EDAA322B}"/>
          </ac:spMkLst>
        </pc:spChg>
      </pc:sldChg>
      <pc:sldChg chg="modSp add mod">
        <pc:chgData name="Christopher Potter" userId="24ad2ef8db5e8a45" providerId="LiveId" clId="{10AB9FE2-9012-46EF-B18A-C87D5526F6EE}" dt="2026-06-02T15:06:45.828" v="484" actId="20577"/>
        <pc:sldMkLst>
          <pc:docMk/>
          <pc:sldMk cId="1023993976" sldId="275"/>
        </pc:sldMkLst>
        <pc:spChg chg="mod">
          <ac:chgData name="Christopher Potter" userId="24ad2ef8db5e8a45" providerId="LiveId" clId="{10AB9FE2-9012-46EF-B18A-C87D5526F6EE}" dt="2026-06-02T15:06:45.828" v="484" actId="20577"/>
          <ac:spMkLst>
            <pc:docMk/>
            <pc:sldMk cId="1023993976" sldId="275"/>
            <ac:spMk id="2" creationId="{BE439388-38D6-8591-3540-C27EE1F92401}"/>
          </ac:spMkLst>
        </pc:spChg>
        <pc:spChg chg="mod">
          <ac:chgData name="Christopher Potter" userId="24ad2ef8db5e8a45" providerId="LiveId" clId="{10AB9FE2-9012-46EF-B18A-C87D5526F6EE}" dt="2026-06-02T15:05:04.990" v="375" actId="6549"/>
          <ac:spMkLst>
            <pc:docMk/>
            <pc:sldMk cId="1023993976" sldId="275"/>
            <ac:spMk id="3" creationId="{409E4DA7-93CC-C59E-592B-E97752848F1D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787296540" sldId="275"/>
        </pc:sldMkLst>
      </pc:sldChg>
      <pc:sldChg chg="modSp add mod">
        <pc:chgData name="Christopher Potter" userId="24ad2ef8db5e8a45" providerId="LiveId" clId="{10AB9FE2-9012-46EF-B18A-C87D5526F6EE}" dt="2026-06-02T15:09:16.090" v="516" actId="6549"/>
        <pc:sldMkLst>
          <pc:docMk/>
          <pc:sldMk cId="379178817" sldId="276"/>
        </pc:sldMkLst>
        <pc:spChg chg="mod">
          <ac:chgData name="Christopher Potter" userId="24ad2ef8db5e8a45" providerId="LiveId" clId="{10AB9FE2-9012-46EF-B18A-C87D5526F6EE}" dt="2026-06-02T15:08:31.810" v="497" actId="6549"/>
          <ac:spMkLst>
            <pc:docMk/>
            <pc:sldMk cId="379178817" sldId="276"/>
            <ac:spMk id="2" creationId="{B186F290-866D-BE28-D62C-62D3F9E29DDA}"/>
          </ac:spMkLst>
        </pc:spChg>
        <pc:spChg chg="mod">
          <ac:chgData name="Christopher Potter" userId="24ad2ef8db5e8a45" providerId="LiveId" clId="{10AB9FE2-9012-46EF-B18A-C87D5526F6EE}" dt="2026-06-02T15:09:16.090" v="516" actId="6549"/>
          <ac:spMkLst>
            <pc:docMk/>
            <pc:sldMk cId="379178817" sldId="276"/>
            <ac:spMk id="3" creationId="{181097D5-7896-96F1-4D1A-4EA950153102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689024400" sldId="276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698658282" sldId="277"/>
        </pc:sldMkLst>
      </pc:sldChg>
      <pc:sldChg chg="modSp add mod">
        <pc:chgData name="Christopher Potter" userId="24ad2ef8db5e8a45" providerId="LiveId" clId="{10AB9FE2-9012-46EF-B18A-C87D5526F6EE}" dt="2026-06-02T15:10:06.969" v="538" actId="20577"/>
        <pc:sldMkLst>
          <pc:docMk/>
          <pc:sldMk cId="2113706257" sldId="277"/>
        </pc:sldMkLst>
        <pc:spChg chg="mod">
          <ac:chgData name="Christopher Potter" userId="24ad2ef8db5e8a45" providerId="LiveId" clId="{10AB9FE2-9012-46EF-B18A-C87D5526F6EE}" dt="2026-06-02T15:10:06.969" v="538" actId="20577"/>
          <ac:spMkLst>
            <pc:docMk/>
            <pc:sldMk cId="2113706257" sldId="277"/>
            <ac:spMk id="2" creationId="{5C09E83C-0C85-B37B-251B-5FF7667D133C}"/>
          </ac:spMkLst>
        </pc:spChg>
        <pc:spChg chg="mod">
          <ac:chgData name="Christopher Potter" userId="24ad2ef8db5e8a45" providerId="LiveId" clId="{10AB9FE2-9012-46EF-B18A-C87D5526F6EE}" dt="2026-06-02T15:10:02.495" v="536" actId="20577"/>
          <ac:spMkLst>
            <pc:docMk/>
            <pc:sldMk cId="2113706257" sldId="277"/>
            <ac:spMk id="3" creationId="{F5FBE381-A0ED-3C97-CA47-EFCC7389BA1B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729705043" sldId="278"/>
        </pc:sldMkLst>
      </pc:sldChg>
      <pc:sldChg chg="modSp add mod ord">
        <pc:chgData name="Christopher Potter" userId="24ad2ef8db5e8a45" providerId="LiveId" clId="{10AB9FE2-9012-46EF-B18A-C87D5526F6EE}" dt="2026-06-02T15:12:24.039" v="568" actId="6549"/>
        <pc:sldMkLst>
          <pc:docMk/>
          <pc:sldMk cId="890117397" sldId="278"/>
        </pc:sldMkLst>
        <pc:spChg chg="mod">
          <ac:chgData name="Christopher Potter" userId="24ad2ef8db5e8a45" providerId="LiveId" clId="{10AB9FE2-9012-46EF-B18A-C87D5526F6EE}" dt="2026-06-02T15:12:07.949" v="559" actId="403"/>
          <ac:spMkLst>
            <pc:docMk/>
            <pc:sldMk cId="890117397" sldId="278"/>
            <ac:spMk id="2" creationId="{FC4D9A6C-2298-BD79-C806-78AFDA11648B}"/>
          </ac:spMkLst>
        </pc:spChg>
        <pc:spChg chg="mod">
          <ac:chgData name="Christopher Potter" userId="24ad2ef8db5e8a45" providerId="LiveId" clId="{10AB9FE2-9012-46EF-B18A-C87D5526F6EE}" dt="2026-06-02T15:12:24.039" v="568" actId="6549"/>
          <ac:spMkLst>
            <pc:docMk/>
            <pc:sldMk cId="890117397" sldId="278"/>
            <ac:spMk id="3" creationId="{EBF6D891-3863-E638-24B8-C5DDE4C2CA7F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458773422" sldId="279"/>
        </pc:sldMkLst>
      </pc:sldChg>
      <pc:sldChg chg="delSp modSp add mod ord delAnim">
        <pc:chgData name="Christopher Potter" userId="24ad2ef8db5e8a45" providerId="LiveId" clId="{10AB9FE2-9012-46EF-B18A-C87D5526F6EE}" dt="2026-06-02T15:14:59.220" v="587" actId="404"/>
        <pc:sldMkLst>
          <pc:docMk/>
          <pc:sldMk cId="3904355088" sldId="279"/>
        </pc:sldMkLst>
        <pc:spChg chg="mod">
          <ac:chgData name="Christopher Potter" userId="24ad2ef8db5e8a45" providerId="LiveId" clId="{10AB9FE2-9012-46EF-B18A-C87D5526F6EE}" dt="2026-06-02T15:14:59.220" v="587" actId="404"/>
          <ac:spMkLst>
            <pc:docMk/>
            <pc:sldMk cId="3904355088" sldId="279"/>
            <ac:spMk id="2" creationId="{A8C9FB5B-9DD8-83F1-6266-AFE950ED0163}"/>
          </ac:spMkLst>
        </pc:spChg>
        <pc:spChg chg="del">
          <ac:chgData name="Christopher Potter" userId="24ad2ef8db5e8a45" providerId="LiveId" clId="{10AB9FE2-9012-46EF-B18A-C87D5526F6EE}" dt="2026-06-02T15:14:49.183" v="586" actId="478"/>
          <ac:spMkLst>
            <pc:docMk/>
            <pc:sldMk cId="3904355088" sldId="279"/>
            <ac:spMk id="3" creationId="{00C5E9D0-B6B9-5A4A-8399-9F15D17CC4AD}"/>
          </ac:spMkLst>
        </pc:spChg>
      </pc:sldChg>
      <pc:sldChg chg="modSp add mod ord">
        <pc:chgData name="Christopher Potter" userId="24ad2ef8db5e8a45" providerId="LiveId" clId="{10AB9FE2-9012-46EF-B18A-C87D5526F6EE}" dt="2026-06-02T15:15:21.970" v="592" actId="114"/>
        <pc:sldMkLst>
          <pc:docMk/>
          <pc:sldMk cId="1125039458" sldId="280"/>
        </pc:sldMkLst>
        <pc:spChg chg="mod">
          <ac:chgData name="Christopher Potter" userId="24ad2ef8db5e8a45" providerId="LiveId" clId="{10AB9FE2-9012-46EF-B18A-C87D5526F6EE}" dt="2026-06-02T15:15:21.970" v="592" actId="114"/>
          <ac:spMkLst>
            <pc:docMk/>
            <pc:sldMk cId="1125039458" sldId="280"/>
            <ac:spMk id="2" creationId="{9A122CB2-A162-4D89-55C3-FC6893D229B8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272118886" sldId="280"/>
        </pc:sldMkLst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2574730824" sldId="281"/>
        </pc:sldMkLst>
      </pc:sldChg>
      <pc:sldChg chg="modSp add mod">
        <pc:chgData name="Christopher Potter" userId="24ad2ef8db5e8a45" providerId="LiveId" clId="{10AB9FE2-9012-46EF-B18A-C87D5526F6EE}" dt="2026-06-02T15:15:40.839" v="595" actId="114"/>
        <pc:sldMkLst>
          <pc:docMk/>
          <pc:sldMk cId="4015672040" sldId="281"/>
        </pc:sldMkLst>
        <pc:spChg chg="mod">
          <ac:chgData name="Christopher Potter" userId="24ad2ef8db5e8a45" providerId="LiveId" clId="{10AB9FE2-9012-46EF-B18A-C87D5526F6EE}" dt="2026-06-02T15:15:40.839" v="595" actId="114"/>
          <ac:spMkLst>
            <pc:docMk/>
            <pc:sldMk cId="4015672040" sldId="281"/>
            <ac:spMk id="2" creationId="{49910131-841E-0B9C-46B8-3A608F771C02}"/>
          </ac:spMkLst>
        </pc:spChg>
      </pc:sldChg>
      <pc:sldChg chg="del">
        <pc:chgData name="Christopher Potter" userId="24ad2ef8db5e8a45" providerId="LiveId" clId="{10AB9FE2-9012-46EF-B18A-C87D5526F6EE}" dt="2026-06-02T14:45:22.312" v="0" actId="47"/>
        <pc:sldMkLst>
          <pc:docMk/>
          <pc:sldMk cId="169261028" sldId="282"/>
        </pc:sldMkLst>
      </pc:sldChg>
      <pc:sldChg chg="modSp add mod">
        <pc:chgData name="Christopher Potter" userId="24ad2ef8db5e8a45" providerId="LiveId" clId="{10AB9FE2-9012-46EF-B18A-C87D5526F6EE}" dt="2026-06-02T15:17:36.407" v="613" actId="6549"/>
        <pc:sldMkLst>
          <pc:docMk/>
          <pc:sldMk cId="802210861" sldId="282"/>
        </pc:sldMkLst>
        <pc:spChg chg="mod">
          <ac:chgData name="Christopher Potter" userId="24ad2ef8db5e8a45" providerId="LiveId" clId="{10AB9FE2-9012-46EF-B18A-C87D5526F6EE}" dt="2026-06-02T15:17:24.635" v="607" actId="403"/>
          <ac:spMkLst>
            <pc:docMk/>
            <pc:sldMk cId="802210861" sldId="282"/>
            <ac:spMk id="2" creationId="{0B5EBC37-76A0-2CD8-A554-F3BB3B274A73}"/>
          </ac:spMkLst>
        </pc:spChg>
        <pc:spChg chg="mod">
          <ac:chgData name="Christopher Potter" userId="24ad2ef8db5e8a45" providerId="LiveId" clId="{10AB9FE2-9012-46EF-B18A-C87D5526F6EE}" dt="2026-06-02T15:17:36.407" v="613" actId="6549"/>
          <ac:spMkLst>
            <pc:docMk/>
            <pc:sldMk cId="802210861" sldId="282"/>
            <ac:spMk id="3" creationId="{807EA185-8239-2498-8B7F-D3DB682141FA}"/>
          </ac:spMkLst>
        </pc:spChg>
      </pc:sldChg>
      <pc:sldChg chg="modSp add mod">
        <pc:chgData name="Christopher Potter" userId="24ad2ef8db5e8a45" providerId="LiveId" clId="{10AB9FE2-9012-46EF-B18A-C87D5526F6EE}" dt="2026-06-02T19:20:32.101" v="672" actId="6549"/>
        <pc:sldMkLst>
          <pc:docMk/>
          <pc:sldMk cId="4258443440" sldId="283"/>
        </pc:sldMkLst>
        <pc:spChg chg="mod">
          <ac:chgData name="Christopher Potter" userId="24ad2ef8db5e8a45" providerId="LiveId" clId="{10AB9FE2-9012-46EF-B18A-C87D5526F6EE}" dt="2026-06-02T19:19:58.412" v="660" actId="6549"/>
          <ac:spMkLst>
            <pc:docMk/>
            <pc:sldMk cId="4258443440" sldId="283"/>
            <ac:spMk id="2" creationId="{F5EE6738-85D5-0C20-847E-7A9E59F3C3F5}"/>
          </ac:spMkLst>
        </pc:spChg>
        <pc:spChg chg="mod">
          <ac:chgData name="Christopher Potter" userId="24ad2ef8db5e8a45" providerId="LiveId" clId="{10AB9FE2-9012-46EF-B18A-C87D5526F6EE}" dt="2026-06-02T19:20:32.101" v="672" actId="6549"/>
          <ac:spMkLst>
            <pc:docMk/>
            <pc:sldMk cId="4258443440" sldId="283"/>
            <ac:spMk id="3" creationId="{20999D15-F632-EC3A-BCD3-58129C76D0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Compound Interest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D0AC-07EC-8D2E-B42C-4EBD7527F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F2953-DEAD-62CD-A76D-347D202A4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A savings account pays 2.5% compound interest per year.</a:t>
            </a:r>
          </a:p>
          <a:p>
            <a:r>
              <a:rPr lang="en-GB" sz="4000" dirty="0"/>
              <a:t>James deposits £2,400.</a:t>
            </a:r>
          </a:p>
          <a:p>
            <a:r>
              <a:rPr lang="en-GB" sz="4000" dirty="0"/>
              <a:t>Calculate the total increase in value after five years.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26467-D92D-BFDD-F463-3897F3B48A1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£315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26467-D92D-BFDD-F463-3897F3B48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6EA9-AF56-A217-E3F4-A3FCDE56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7C78B-2FD5-D9FF-1C65-F4576A1A8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Maya invests £2,800 in an account that pays 3.5% compound interest per year. </a:t>
            </a:r>
          </a:p>
          <a:p>
            <a:r>
              <a:rPr lang="en-GB" sz="4000" dirty="0"/>
              <a:t>After four years she can withdraw it or invest for two more years.</a:t>
            </a:r>
          </a:p>
          <a:p>
            <a:r>
              <a:rPr lang="en-GB" sz="4000" dirty="0"/>
              <a:t>Work out how much extra she gains by leaving it in for the extra 2 years. </a:t>
            </a:r>
          </a:p>
          <a:p>
            <a:r>
              <a:rPr lang="en-GB" sz="4000" dirty="0"/>
              <a:t>Give the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7710E-133E-0F1B-79C5-33E9F85D83D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£229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7710E-133E-0F1B-79C5-33E9F85D8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9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71EC-9BF6-3126-B627-0A0F82101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F9A12-D683-0725-1DCE-F12EBB5347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Andy has £4,500 to invest.</a:t>
            </a:r>
          </a:p>
          <a:p>
            <a:r>
              <a:rPr lang="en-GB" sz="3600" dirty="0"/>
              <a:t>He is choosing between these two savings accounts: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Option A: 4% interest per year for 3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Option B: 2.9% interest per year for 5 years</a:t>
            </a:r>
          </a:p>
          <a:p>
            <a:r>
              <a:rPr lang="en-GB" sz="3600" dirty="0"/>
              <a:t>Which option gives the greater return, and by how much. </a:t>
            </a:r>
          </a:p>
          <a:p>
            <a:r>
              <a:rPr lang="en-GB" sz="3600" dirty="0"/>
              <a:t>Give all answers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8888B9-F36E-27A6-5942-55B0EDAA322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6000" b="0" dirty="0">
                    <a:solidFill>
                      <a:srgbClr val="FF0000"/>
                    </a:solidFill>
                  </a:rPr>
                  <a:t>Option B </a:t>
                </a:r>
                <a14:m>
                  <m:oMath xmlns:m="http://schemas.openxmlformats.org/officeDocument/2006/math">
                    <m:r>
                      <a:rPr lang="en-GB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£129</m:t>
                    </m:r>
                  </m:oMath>
                </a14:m>
                <a:r>
                  <a:rPr lang="en-GB" sz="6000" dirty="0"/>
                  <a:t> </a:t>
                </a:r>
                <a:r>
                  <a:rPr lang="en-GB" sz="6000" dirty="0">
                    <a:solidFill>
                      <a:srgbClr val="FF0000"/>
                    </a:solidFill>
                  </a:rPr>
                  <a:t>more</a:t>
                </a:r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8888B9-F36E-27A6-5942-55B0EDAA3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 l="-3384" r="-3295" b="-6792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73E0-FE30-C6E6-8A79-86BA793FF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C9FB5B-9DD8-83F1-6266-AFE950ED01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pupil says:</a:t>
            </a:r>
          </a:p>
          <a:p>
            <a:r>
              <a:rPr lang="en-GB" sz="4000" i="1" dirty="0"/>
              <a:t>“If one account has a higher percentage rate, it will always give more money in the end, even if the other account is for more years.” </a:t>
            </a:r>
          </a:p>
          <a:p>
            <a:r>
              <a:rPr lang="en-GB" sz="4400" dirty="0"/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390435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05598-2B86-31A5-28C7-0EAEB68B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756210-C7F7-DE2F-28BF-C8A7E4A352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Aisha has £3,000 to invest.</a:t>
            </a:r>
          </a:p>
          <a:p>
            <a:r>
              <a:rPr lang="en-GB" sz="3600" dirty="0"/>
              <a:t>She is choosing between two savings accounts: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Option A: 3.2% interest per year for 5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Option B: 2.6% interest per year for 7 years</a:t>
            </a:r>
          </a:p>
          <a:p>
            <a:endParaRPr lang="en-GB" sz="3600" dirty="0"/>
          </a:p>
          <a:p>
            <a:r>
              <a:rPr lang="en-GB" sz="3600" dirty="0"/>
              <a:t>Which option gives Aisha more money, and by how much?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E27A54-D4DC-2941-DC43-86593D9813A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6000" b="0" dirty="0">
                    <a:solidFill>
                      <a:srgbClr val="FF0000"/>
                    </a:solidFill>
                  </a:rPr>
                  <a:t>Option B </a:t>
                </a:r>
                <a14:m>
                  <m:oMath xmlns:m="http://schemas.openxmlformats.org/officeDocument/2006/math">
                    <m:r>
                      <a:rPr lang="en-GB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£78</m:t>
                    </m:r>
                  </m:oMath>
                </a14:m>
                <a:r>
                  <a:rPr lang="en-GB" sz="6000" dirty="0"/>
                  <a:t> </a:t>
                </a:r>
                <a:r>
                  <a:rPr lang="en-GB" sz="6000" dirty="0">
                    <a:solidFill>
                      <a:srgbClr val="FF0000"/>
                    </a:solidFill>
                  </a:rPr>
                  <a:t>more</a:t>
                </a:r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E27A54-D4DC-2941-DC43-86593D981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 l="-356" r="-178" b="-6792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400A-E352-C470-6092-CCBC44E55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EBC37-76A0-2CD8-A554-F3BB3B274A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Mina has £2,400 to invest.</a:t>
            </a:r>
          </a:p>
          <a:p>
            <a:r>
              <a:rPr lang="en-GB" sz="3600" dirty="0"/>
              <a:t>She is choosing between these two savings accounts: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Option A: 4.8% interest per year for 4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Option B: 2.9% interest per year for 6 years</a:t>
            </a:r>
          </a:p>
          <a:p>
            <a:r>
              <a:rPr lang="en-GB" sz="3600" dirty="0"/>
              <a:t>Which option gives Mina more money, and by how much? </a:t>
            </a:r>
          </a:p>
          <a:p>
            <a:r>
              <a:rPr lang="en-GB" sz="3600" dirty="0"/>
              <a:t>Give all answers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7EA185-8239-2498-8B7F-D3DB682141F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6000" b="0" dirty="0">
                    <a:solidFill>
                      <a:srgbClr val="FF0000"/>
                    </a:solidFill>
                  </a:rPr>
                  <a:t>Option A </a:t>
                </a:r>
                <a14:m>
                  <m:oMath xmlns:m="http://schemas.openxmlformats.org/officeDocument/2006/math">
                    <m:r>
                      <a:rPr lang="en-GB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£45</m:t>
                    </m:r>
                  </m:oMath>
                </a14:m>
                <a:r>
                  <a:rPr lang="en-GB" sz="6000" dirty="0"/>
                  <a:t> </a:t>
                </a:r>
                <a:r>
                  <a:rPr lang="en-GB" sz="6000" dirty="0">
                    <a:solidFill>
                      <a:srgbClr val="FF0000"/>
                    </a:solidFill>
                  </a:rPr>
                  <a:t>more</a:t>
                </a:r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7EA185-8239-2498-8B7F-D3DB68214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 l="-534" r="-445" b="-6792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B970-72CC-2D74-7968-0D6216FB3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39388-38D6-8591-3540-C27EE1F92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savings account offers a special promotion: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6% interest for the first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2.8% interest per year each following year</a:t>
            </a:r>
          </a:p>
          <a:p>
            <a:r>
              <a:rPr lang="en-GB" sz="3600" dirty="0"/>
              <a:t>Holly invests £2,200 and leaves the money in the account for four full years.</a:t>
            </a:r>
          </a:p>
          <a:p>
            <a:r>
              <a:rPr lang="en-GB" sz="3600" dirty="0"/>
              <a:t>Work out the value after the full four years.</a:t>
            </a:r>
          </a:p>
          <a:p>
            <a:r>
              <a:rPr lang="en-GB" sz="3600" dirty="0"/>
              <a:t>Give your final answers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9E4DA7-93CC-C59E-592B-E97752848F1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£2533</m:t>
                      </m:r>
                    </m:oMath>
                  </m:oMathPara>
                </a14:m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9E4DA7-93CC-C59E-592B-E97752848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9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CDCD-9E52-4973-1EC6-D865B190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6F290-866D-BE28-D62C-62D3F9E29D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company buys a piece of equipment for £12,000. Its value decreases by 7% each year.</a:t>
            </a:r>
          </a:p>
          <a:p>
            <a:r>
              <a:rPr lang="en-GB" sz="3600" dirty="0"/>
              <a:t>Work out the value of the equipment after 3 years.</a:t>
            </a:r>
          </a:p>
          <a:p>
            <a:r>
              <a:rPr lang="en-GB" sz="36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1097D5-7896-96F1-4D1A-4EA9501531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£9652</m:t>
                      </m:r>
                    </m:oMath>
                  </m:oMathPara>
                </a14:m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1097D5-7896-96F1-4D1A-4EA950153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87C6-BD45-E309-FC32-46473700C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9E83C-0C85-B37B-251B-5FF7667D13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laptop is bought for £1,450.</a:t>
            </a:r>
          </a:p>
          <a:p>
            <a:r>
              <a:rPr lang="en-GB" sz="3600" dirty="0"/>
              <a:t>Its value decreases by 12% each year.</a:t>
            </a:r>
          </a:p>
          <a:p>
            <a:r>
              <a:rPr lang="en-GB" sz="3600" dirty="0"/>
              <a:t>Calculate the total amount of value lost over the 2 years.</a:t>
            </a:r>
          </a:p>
          <a:p>
            <a:r>
              <a:rPr lang="en-GB" sz="3600" dirty="0"/>
              <a:t>Give your answers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FBE381-A0ED-3C97-CA47-EFCC7389BA1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£327</m:t>
                      </m:r>
                    </m:oMath>
                  </m:oMathPara>
                </a14:m>
                <a:endParaRPr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FBE381-A0ED-3C97-CA47-EFCC7389B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7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F130F-8E35-D8BA-B927-1C31F56A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4D9A6C-2298-BD79-C806-78AFDA1164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house is valued at £310,000.</a:t>
            </a:r>
          </a:p>
          <a:p>
            <a:r>
              <a:rPr lang="en-GB" sz="4400" dirty="0"/>
              <a:t>Its value increases by 4.2% each year.</a:t>
            </a:r>
          </a:p>
          <a:p>
            <a:r>
              <a:rPr lang="en-GB" sz="4400" dirty="0"/>
              <a:t>Calculate the value of the house after three years.</a:t>
            </a:r>
          </a:p>
          <a:p>
            <a:r>
              <a:rPr lang="en-GB" sz="4400" dirty="0"/>
              <a:t>Give your answers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F6D891-3863-E638-24B8-C5DDE4C2CA7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£350,724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F6D891-3863-E638-24B8-C5DDE4C2C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1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Amira invests £2,000 in a savings account that pays 5% compound interest per year. </a:t>
            </a:r>
          </a:p>
          <a:p>
            <a:r>
              <a:rPr lang="en-GB" sz="4000" dirty="0"/>
              <a:t>Work out the value of her investment after three years. 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£2315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47337-7F96-5693-61ED-0658E2C2A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22CB2-A162-4D89-55C3-FC6893D229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pupil says:</a:t>
            </a:r>
          </a:p>
          <a:p>
            <a:r>
              <a:rPr lang="en-GB" sz="4000" i="1" dirty="0"/>
              <a:t>“If something goes up by 10% one year and then down by 10% the next year, it ends up back at the same value.” </a:t>
            </a:r>
          </a:p>
          <a:p>
            <a:r>
              <a:rPr lang="en-GB" sz="4400" dirty="0"/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112503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D5E3-CE1B-AA86-7FE5-8CA31FBF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10131-841E-0B9C-46B8-3A608F771C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pupil says:</a:t>
            </a:r>
          </a:p>
          <a:p>
            <a:r>
              <a:rPr lang="en-GB" sz="4000" i="1" dirty="0"/>
              <a:t>“It doesn’t matter whether the higher rate comes first or last — the final value will be the same as long as the rates are the same overall.” </a:t>
            </a:r>
          </a:p>
          <a:p>
            <a:r>
              <a:rPr lang="en-GB" sz="4400" dirty="0"/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401567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10FD-A354-5F11-B411-D4E63CA2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5B509-614A-8514-93F2-D595161544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Ben invests £1,500 in a savings account that pays 4% compound interest per year. </a:t>
            </a:r>
          </a:p>
          <a:p>
            <a:r>
              <a:rPr lang="en-GB" sz="4000" dirty="0"/>
              <a:t>Work out the value of his investment after five years. 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ADC823-DC85-F1F3-7D51-7C786EFBA8D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£1825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ADC823-DC85-F1F3-7D51-7C786EFBA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6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D0E4-D690-EE13-F7D4-BC0B1805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82EFD0-D2E5-4460-355C-1DA3B7F8D6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Chloe invests for 4 years.</a:t>
            </a:r>
          </a:p>
          <a:p>
            <a:r>
              <a:rPr lang="en-GB" sz="4000" dirty="0"/>
              <a:t>She starts with £800 in a savings account that pays 6% compound interest per year. </a:t>
            </a:r>
          </a:p>
          <a:p>
            <a:r>
              <a:rPr lang="en-GB" sz="4000" dirty="0"/>
              <a:t>Work out the value of her investment at then end of the term.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9107F8-C0F5-E1F5-CD39-91F50E5BBC1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£1010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9107F8-C0F5-E1F5-CD39-91F50E5BB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0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A440D-1FAB-BE39-B553-3D87E3004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578851-2520-D472-D28B-1CE0346C5C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Daniel invests £3,000 in a savings account that pays 2.5% compound interest per year. </a:t>
            </a:r>
          </a:p>
          <a:p>
            <a:r>
              <a:rPr lang="en-GB" sz="4000" dirty="0"/>
              <a:t>Work out the value of his investment if he invests for 6 years. 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41D406-9368-0E6C-DD8B-B249F0FABDE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£3479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41D406-9368-0E6C-DD8B-B249F0FAB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3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6065D-713D-4C1C-E86C-946CC2A4F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E6738-85D5-0C20-847E-7A9E59F3C3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Emily invests £4,000 in a savings account that pays 6.1% compound interest per year. </a:t>
            </a:r>
          </a:p>
          <a:p>
            <a:r>
              <a:rPr lang="en-GB" sz="4000" dirty="0"/>
              <a:t>Work out the value of her investment if she invests for 11 years. 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999D15-F632-EC3A-BCD3-58129C76D0C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£7672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999D15-F632-EC3A-BCD3-58129C76D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4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884B-C104-6E17-E397-C6FA4D62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5013-9972-711B-AFA4-9D57E7FBB5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A savings account offers 5.5% compound interest each year.</a:t>
            </a:r>
          </a:p>
          <a:p>
            <a:r>
              <a:rPr lang="en-GB" sz="4000" dirty="0"/>
              <a:t>Grace deposits £900 into the account.</a:t>
            </a:r>
          </a:p>
          <a:p>
            <a:r>
              <a:rPr lang="en-GB" sz="4000" dirty="0"/>
              <a:t>Find the total amount in the account after 5 years.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E80C90-FB96-5A05-5D52-189B7118119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£1176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E80C90-FB96-5A05-5D52-189B71181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9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B657-EFA0-008F-D5C8-234C67B3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3593E4-778B-2550-1710-D1A3992774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Harry saves £4,000 in an account that increases in value by 1.8% per year.</a:t>
            </a:r>
          </a:p>
          <a:p>
            <a:r>
              <a:rPr lang="en-GB" sz="4000" dirty="0"/>
              <a:t>The interest is compounded annually.</a:t>
            </a:r>
          </a:p>
          <a:p>
            <a:r>
              <a:rPr lang="en-GB" sz="4000" dirty="0"/>
              <a:t>Calculate the balance after 7 years.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B84C55-16B1-BB0D-5082-9CBA11EB224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£4532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B84C55-16B1-BB0D-5082-9CBA11EB2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0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CA819-354B-605A-032B-6B0970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36C8E5-846D-E23E-0E8E-125877E5B6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Sophie invests £1,800 in an account that pays 4% compound interest per year.</a:t>
            </a:r>
          </a:p>
          <a:p>
            <a:r>
              <a:rPr lang="en-GB" sz="4000" dirty="0"/>
              <a:t>After 3 years, how much interest has she earned altogether?</a:t>
            </a:r>
          </a:p>
          <a:p>
            <a:r>
              <a:rPr lang="en-GB" sz="4000" dirty="0"/>
              <a:t>Give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2F825A-946B-1999-FBFE-21C78519DF0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£225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2F825A-946B-1999-FBFE-21C78519D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94</TotalTime>
  <Words>890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Compound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2026-06-02T19:21:26Z</dcterms:modified>
</cp:coreProperties>
</file>