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modSld">
      <pc:chgData name="Christopher Potter" userId="24ad2ef8db5e8a45" providerId="LiveId" clId="{10AB9FE2-9012-46EF-B18A-C87D5526F6EE}" dt="2026-06-03T07:11:47.568" v="19" actId="12788"/>
      <pc:docMkLst>
        <pc:docMk/>
      </pc:docMkLst>
      <pc:sldChg chg="modSp mod">
        <pc:chgData name="Christopher Potter" userId="24ad2ef8db5e8a45" providerId="LiveId" clId="{10AB9FE2-9012-46EF-B18A-C87D5526F6EE}" dt="2026-06-03T07:09:47.854" v="0" actId="12788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7:09:47.854" v="0" actId="12788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07:09:47.854" v="0" actId="12788"/>
          <ac:spMkLst>
            <pc:docMk/>
            <pc:sldMk cId="2091781012" sldId="263"/>
            <ac:spMk id="4" creationId="{4449712F-CC9E-6888-7E2F-FC0BB6FF8A20}"/>
          </ac:spMkLst>
        </pc:spChg>
      </pc:sldChg>
      <pc:sldChg chg="modSp mod">
        <pc:chgData name="Christopher Potter" userId="24ad2ef8db5e8a45" providerId="LiveId" clId="{10AB9FE2-9012-46EF-B18A-C87D5526F6EE}" dt="2026-06-03T07:09:54.476" v="1" actId="12788"/>
        <pc:sldMkLst>
          <pc:docMk/>
          <pc:sldMk cId="3889423523" sldId="264"/>
        </pc:sldMkLst>
        <pc:spChg chg="mod">
          <ac:chgData name="Christopher Potter" userId="24ad2ef8db5e8a45" providerId="LiveId" clId="{10AB9FE2-9012-46EF-B18A-C87D5526F6EE}" dt="2026-06-03T07:09:54.476" v="1" actId="12788"/>
          <ac:spMkLst>
            <pc:docMk/>
            <pc:sldMk cId="3889423523" sldId="264"/>
            <ac:spMk id="2" creationId="{D8EE8D27-E2A2-6898-E152-AA5B6BE511E2}"/>
          </ac:spMkLst>
        </pc:spChg>
        <pc:spChg chg="mod">
          <ac:chgData name="Christopher Potter" userId="24ad2ef8db5e8a45" providerId="LiveId" clId="{10AB9FE2-9012-46EF-B18A-C87D5526F6EE}" dt="2026-06-03T07:09:54.476" v="1" actId="12788"/>
          <ac:spMkLst>
            <pc:docMk/>
            <pc:sldMk cId="3889423523" sldId="264"/>
            <ac:spMk id="4" creationId="{C72644D2-0E6E-3CE6-D118-B7690094D01B}"/>
          </ac:spMkLst>
        </pc:spChg>
      </pc:sldChg>
      <pc:sldChg chg="modSp mod">
        <pc:chgData name="Christopher Potter" userId="24ad2ef8db5e8a45" providerId="LiveId" clId="{10AB9FE2-9012-46EF-B18A-C87D5526F6EE}" dt="2026-06-03T07:10:00.607" v="2" actId="12788"/>
        <pc:sldMkLst>
          <pc:docMk/>
          <pc:sldMk cId="2201602446" sldId="265"/>
        </pc:sldMkLst>
        <pc:spChg chg="mod">
          <ac:chgData name="Christopher Potter" userId="24ad2ef8db5e8a45" providerId="LiveId" clId="{10AB9FE2-9012-46EF-B18A-C87D5526F6EE}" dt="2026-06-03T07:10:00.607" v="2" actId="12788"/>
          <ac:spMkLst>
            <pc:docMk/>
            <pc:sldMk cId="2201602446" sldId="265"/>
            <ac:spMk id="2" creationId="{E919C14D-9413-A6A1-EA77-C1E0E0E400F8}"/>
          </ac:spMkLst>
        </pc:spChg>
        <pc:spChg chg="mod">
          <ac:chgData name="Christopher Potter" userId="24ad2ef8db5e8a45" providerId="LiveId" clId="{10AB9FE2-9012-46EF-B18A-C87D5526F6EE}" dt="2026-06-03T07:10:00.607" v="2" actId="12788"/>
          <ac:spMkLst>
            <pc:docMk/>
            <pc:sldMk cId="2201602446" sldId="265"/>
            <ac:spMk id="4" creationId="{6C64B2ED-A297-A446-EF36-6EA13497B391}"/>
          </ac:spMkLst>
        </pc:spChg>
      </pc:sldChg>
      <pc:sldChg chg="modSp mod">
        <pc:chgData name="Christopher Potter" userId="24ad2ef8db5e8a45" providerId="LiveId" clId="{10AB9FE2-9012-46EF-B18A-C87D5526F6EE}" dt="2026-06-03T07:10:06.836" v="3" actId="12788"/>
        <pc:sldMkLst>
          <pc:docMk/>
          <pc:sldMk cId="3378927290" sldId="266"/>
        </pc:sldMkLst>
        <pc:spChg chg="mod">
          <ac:chgData name="Christopher Potter" userId="24ad2ef8db5e8a45" providerId="LiveId" clId="{10AB9FE2-9012-46EF-B18A-C87D5526F6EE}" dt="2026-06-03T07:10:06.836" v="3" actId="12788"/>
          <ac:spMkLst>
            <pc:docMk/>
            <pc:sldMk cId="3378927290" sldId="266"/>
            <ac:spMk id="2" creationId="{914C3EAD-12D2-7F1C-9246-9DE85D87F972}"/>
          </ac:spMkLst>
        </pc:spChg>
        <pc:spChg chg="mod">
          <ac:chgData name="Christopher Potter" userId="24ad2ef8db5e8a45" providerId="LiveId" clId="{10AB9FE2-9012-46EF-B18A-C87D5526F6EE}" dt="2026-06-03T07:10:06.836" v="3" actId="12788"/>
          <ac:spMkLst>
            <pc:docMk/>
            <pc:sldMk cId="3378927290" sldId="266"/>
            <ac:spMk id="4" creationId="{B88430A5-32A8-D731-5739-4A4EFCC28734}"/>
          </ac:spMkLst>
        </pc:spChg>
      </pc:sldChg>
      <pc:sldChg chg="modSp mod">
        <pc:chgData name="Christopher Potter" userId="24ad2ef8db5e8a45" providerId="LiveId" clId="{10AB9FE2-9012-46EF-B18A-C87D5526F6EE}" dt="2026-06-03T07:10:12.539" v="4" actId="12788"/>
        <pc:sldMkLst>
          <pc:docMk/>
          <pc:sldMk cId="1347776754" sldId="267"/>
        </pc:sldMkLst>
        <pc:spChg chg="mod">
          <ac:chgData name="Christopher Potter" userId="24ad2ef8db5e8a45" providerId="LiveId" clId="{10AB9FE2-9012-46EF-B18A-C87D5526F6EE}" dt="2026-06-03T07:10:12.539" v="4" actId="12788"/>
          <ac:spMkLst>
            <pc:docMk/>
            <pc:sldMk cId="1347776754" sldId="267"/>
            <ac:spMk id="2" creationId="{78653276-3BBD-9050-D7A7-50E9ED76A10B}"/>
          </ac:spMkLst>
        </pc:spChg>
        <pc:spChg chg="mod">
          <ac:chgData name="Christopher Potter" userId="24ad2ef8db5e8a45" providerId="LiveId" clId="{10AB9FE2-9012-46EF-B18A-C87D5526F6EE}" dt="2026-06-03T07:10:12.539" v="4" actId="12788"/>
          <ac:spMkLst>
            <pc:docMk/>
            <pc:sldMk cId="1347776754" sldId="267"/>
            <ac:spMk id="4" creationId="{AEDFC997-07B3-B220-AB94-D45B252F48C4}"/>
          </ac:spMkLst>
        </pc:spChg>
      </pc:sldChg>
      <pc:sldChg chg="modSp mod">
        <pc:chgData name="Christopher Potter" userId="24ad2ef8db5e8a45" providerId="LiveId" clId="{10AB9FE2-9012-46EF-B18A-C87D5526F6EE}" dt="2026-06-03T07:10:18.314" v="5" actId="12788"/>
        <pc:sldMkLst>
          <pc:docMk/>
          <pc:sldMk cId="1830768442" sldId="268"/>
        </pc:sldMkLst>
        <pc:spChg chg="mod">
          <ac:chgData name="Christopher Potter" userId="24ad2ef8db5e8a45" providerId="LiveId" clId="{10AB9FE2-9012-46EF-B18A-C87D5526F6EE}" dt="2026-06-03T07:10:18.314" v="5" actId="12788"/>
          <ac:spMkLst>
            <pc:docMk/>
            <pc:sldMk cId="1830768442" sldId="268"/>
            <ac:spMk id="2" creationId="{339D2CA6-8709-6563-F48C-DE436482C423}"/>
          </ac:spMkLst>
        </pc:spChg>
        <pc:spChg chg="mod">
          <ac:chgData name="Christopher Potter" userId="24ad2ef8db5e8a45" providerId="LiveId" clId="{10AB9FE2-9012-46EF-B18A-C87D5526F6EE}" dt="2026-06-03T07:10:18.314" v="5" actId="12788"/>
          <ac:spMkLst>
            <pc:docMk/>
            <pc:sldMk cId="1830768442" sldId="268"/>
            <ac:spMk id="4" creationId="{F329716A-8626-0A18-9232-FC4D36C2BF19}"/>
          </ac:spMkLst>
        </pc:spChg>
      </pc:sldChg>
      <pc:sldChg chg="modSp mod">
        <pc:chgData name="Christopher Potter" userId="24ad2ef8db5e8a45" providerId="LiveId" clId="{10AB9FE2-9012-46EF-B18A-C87D5526F6EE}" dt="2026-06-03T07:10:24.766" v="6" actId="12788"/>
        <pc:sldMkLst>
          <pc:docMk/>
          <pc:sldMk cId="913692290" sldId="269"/>
        </pc:sldMkLst>
        <pc:spChg chg="mod">
          <ac:chgData name="Christopher Potter" userId="24ad2ef8db5e8a45" providerId="LiveId" clId="{10AB9FE2-9012-46EF-B18A-C87D5526F6EE}" dt="2026-06-03T07:10:24.766" v="6" actId="12788"/>
          <ac:spMkLst>
            <pc:docMk/>
            <pc:sldMk cId="913692290" sldId="269"/>
            <ac:spMk id="2" creationId="{EF4C3F31-38EA-7CE4-27A6-E0AE2D782479}"/>
          </ac:spMkLst>
        </pc:spChg>
        <pc:spChg chg="mod">
          <ac:chgData name="Christopher Potter" userId="24ad2ef8db5e8a45" providerId="LiveId" clId="{10AB9FE2-9012-46EF-B18A-C87D5526F6EE}" dt="2026-06-03T07:10:24.766" v="6" actId="12788"/>
          <ac:spMkLst>
            <pc:docMk/>
            <pc:sldMk cId="913692290" sldId="269"/>
            <ac:spMk id="4" creationId="{FFB80FA8-32A0-BC00-7E4A-A295B22CE923}"/>
          </ac:spMkLst>
        </pc:spChg>
      </pc:sldChg>
      <pc:sldChg chg="modSp mod">
        <pc:chgData name="Christopher Potter" userId="24ad2ef8db5e8a45" providerId="LiveId" clId="{10AB9FE2-9012-46EF-B18A-C87D5526F6EE}" dt="2026-06-03T07:10:30.874" v="7" actId="12788"/>
        <pc:sldMkLst>
          <pc:docMk/>
          <pc:sldMk cId="2461997675" sldId="270"/>
        </pc:sldMkLst>
        <pc:spChg chg="mod">
          <ac:chgData name="Christopher Potter" userId="24ad2ef8db5e8a45" providerId="LiveId" clId="{10AB9FE2-9012-46EF-B18A-C87D5526F6EE}" dt="2026-06-03T07:10:30.874" v="7" actId="12788"/>
          <ac:spMkLst>
            <pc:docMk/>
            <pc:sldMk cId="2461997675" sldId="270"/>
            <ac:spMk id="2" creationId="{CB5F768C-0A7E-AB3E-1E88-80631B670213}"/>
          </ac:spMkLst>
        </pc:spChg>
        <pc:spChg chg="mod">
          <ac:chgData name="Christopher Potter" userId="24ad2ef8db5e8a45" providerId="LiveId" clId="{10AB9FE2-9012-46EF-B18A-C87D5526F6EE}" dt="2026-06-03T07:10:30.874" v="7" actId="12788"/>
          <ac:spMkLst>
            <pc:docMk/>
            <pc:sldMk cId="2461997675" sldId="270"/>
            <ac:spMk id="4" creationId="{2110E977-6888-4082-56F3-8DBE81EB920A}"/>
          </ac:spMkLst>
        </pc:spChg>
      </pc:sldChg>
      <pc:sldChg chg="modSp mod">
        <pc:chgData name="Christopher Potter" userId="24ad2ef8db5e8a45" providerId="LiveId" clId="{10AB9FE2-9012-46EF-B18A-C87D5526F6EE}" dt="2026-06-03T07:10:36.342" v="8" actId="12788"/>
        <pc:sldMkLst>
          <pc:docMk/>
          <pc:sldMk cId="1809545619" sldId="271"/>
        </pc:sldMkLst>
        <pc:spChg chg="mod">
          <ac:chgData name="Christopher Potter" userId="24ad2ef8db5e8a45" providerId="LiveId" clId="{10AB9FE2-9012-46EF-B18A-C87D5526F6EE}" dt="2026-06-03T07:10:36.342" v="8" actId="12788"/>
          <ac:spMkLst>
            <pc:docMk/>
            <pc:sldMk cId="1809545619" sldId="271"/>
            <ac:spMk id="2" creationId="{22877C63-9E54-2F2C-514D-6511256600B9}"/>
          </ac:spMkLst>
        </pc:spChg>
        <pc:spChg chg="mod">
          <ac:chgData name="Christopher Potter" userId="24ad2ef8db5e8a45" providerId="LiveId" clId="{10AB9FE2-9012-46EF-B18A-C87D5526F6EE}" dt="2026-06-03T07:10:36.342" v="8" actId="12788"/>
          <ac:spMkLst>
            <pc:docMk/>
            <pc:sldMk cId="1809545619" sldId="271"/>
            <ac:spMk id="4" creationId="{8E6EBC6C-9815-EA62-6D54-260730068791}"/>
          </ac:spMkLst>
        </pc:spChg>
      </pc:sldChg>
      <pc:sldChg chg="modSp mod">
        <pc:chgData name="Christopher Potter" userId="24ad2ef8db5e8a45" providerId="LiveId" clId="{10AB9FE2-9012-46EF-B18A-C87D5526F6EE}" dt="2026-06-03T07:10:43.834" v="9" actId="12788"/>
        <pc:sldMkLst>
          <pc:docMk/>
          <pc:sldMk cId="4177503295" sldId="272"/>
        </pc:sldMkLst>
        <pc:spChg chg="mod">
          <ac:chgData name="Christopher Potter" userId="24ad2ef8db5e8a45" providerId="LiveId" clId="{10AB9FE2-9012-46EF-B18A-C87D5526F6EE}" dt="2026-06-03T07:10:43.834" v="9" actId="12788"/>
          <ac:spMkLst>
            <pc:docMk/>
            <pc:sldMk cId="4177503295" sldId="272"/>
            <ac:spMk id="2" creationId="{9FC4A928-A444-C2C6-64BD-D882ABD6D5AF}"/>
          </ac:spMkLst>
        </pc:spChg>
        <pc:spChg chg="mod">
          <ac:chgData name="Christopher Potter" userId="24ad2ef8db5e8a45" providerId="LiveId" clId="{10AB9FE2-9012-46EF-B18A-C87D5526F6EE}" dt="2026-06-03T07:10:43.834" v="9" actId="12788"/>
          <ac:spMkLst>
            <pc:docMk/>
            <pc:sldMk cId="4177503295" sldId="272"/>
            <ac:spMk id="4" creationId="{3BF5063A-B70B-2362-3630-B850A696F1DE}"/>
          </ac:spMkLst>
        </pc:spChg>
      </pc:sldChg>
      <pc:sldChg chg="modSp mod">
        <pc:chgData name="Christopher Potter" userId="24ad2ef8db5e8a45" providerId="LiveId" clId="{10AB9FE2-9012-46EF-B18A-C87D5526F6EE}" dt="2026-06-03T07:10:49.719" v="10" actId="12788"/>
        <pc:sldMkLst>
          <pc:docMk/>
          <pc:sldMk cId="1537974355" sldId="273"/>
        </pc:sldMkLst>
        <pc:spChg chg="mod">
          <ac:chgData name="Christopher Potter" userId="24ad2ef8db5e8a45" providerId="LiveId" clId="{10AB9FE2-9012-46EF-B18A-C87D5526F6EE}" dt="2026-06-03T07:10:49.719" v="10" actId="12788"/>
          <ac:spMkLst>
            <pc:docMk/>
            <pc:sldMk cId="1537974355" sldId="273"/>
            <ac:spMk id="2" creationId="{576B3AF1-31F1-8292-3920-BF443125D880}"/>
          </ac:spMkLst>
        </pc:spChg>
        <pc:spChg chg="mod">
          <ac:chgData name="Christopher Potter" userId="24ad2ef8db5e8a45" providerId="LiveId" clId="{10AB9FE2-9012-46EF-B18A-C87D5526F6EE}" dt="2026-06-03T07:10:49.719" v="10" actId="12788"/>
          <ac:spMkLst>
            <pc:docMk/>
            <pc:sldMk cId="1537974355" sldId="273"/>
            <ac:spMk id="4" creationId="{25FDB93C-5428-8F26-C358-931A169B70D1}"/>
          </ac:spMkLst>
        </pc:spChg>
      </pc:sldChg>
      <pc:sldChg chg="modSp mod">
        <pc:chgData name="Christopher Potter" userId="24ad2ef8db5e8a45" providerId="LiveId" clId="{10AB9FE2-9012-46EF-B18A-C87D5526F6EE}" dt="2026-06-03T07:10:55.905" v="11" actId="12788"/>
        <pc:sldMkLst>
          <pc:docMk/>
          <pc:sldMk cId="3619555076" sldId="274"/>
        </pc:sldMkLst>
        <pc:spChg chg="mod">
          <ac:chgData name="Christopher Potter" userId="24ad2ef8db5e8a45" providerId="LiveId" clId="{10AB9FE2-9012-46EF-B18A-C87D5526F6EE}" dt="2026-06-03T07:10:55.905" v="11" actId="12788"/>
          <ac:spMkLst>
            <pc:docMk/>
            <pc:sldMk cId="3619555076" sldId="274"/>
            <ac:spMk id="2" creationId="{F91CF41A-F8F6-F86C-EB57-A9614945EDDE}"/>
          </ac:spMkLst>
        </pc:spChg>
        <pc:spChg chg="mod">
          <ac:chgData name="Christopher Potter" userId="24ad2ef8db5e8a45" providerId="LiveId" clId="{10AB9FE2-9012-46EF-B18A-C87D5526F6EE}" dt="2026-06-03T07:10:55.905" v="11" actId="12788"/>
          <ac:spMkLst>
            <pc:docMk/>
            <pc:sldMk cId="3619555076" sldId="274"/>
            <ac:spMk id="4" creationId="{AA69EEFC-2B71-9AFF-A3BE-0BA992F2609F}"/>
          </ac:spMkLst>
        </pc:spChg>
      </pc:sldChg>
      <pc:sldChg chg="modSp mod">
        <pc:chgData name="Christopher Potter" userId="24ad2ef8db5e8a45" providerId="LiveId" clId="{10AB9FE2-9012-46EF-B18A-C87D5526F6EE}" dt="2026-06-03T07:11:04.065" v="12" actId="12788"/>
        <pc:sldMkLst>
          <pc:docMk/>
          <pc:sldMk cId="2890508563" sldId="275"/>
        </pc:sldMkLst>
        <pc:spChg chg="mod">
          <ac:chgData name="Christopher Potter" userId="24ad2ef8db5e8a45" providerId="LiveId" clId="{10AB9FE2-9012-46EF-B18A-C87D5526F6EE}" dt="2026-06-03T07:11:04.065" v="12" actId="12788"/>
          <ac:spMkLst>
            <pc:docMk/>
            <pc:sldMk cId="2890508563" sldId="275"/>
            <ac:spMk id="2" creationId="{965BE3B9-899D-7ADB-7733-BDA9401AAAA9}"/>
          </ac:spMkLst>
        </pc:spChg>
        <pc:spChg chg="mod">
          <ac:chgData name="Christopher Potter" userId="24ad2ef8db5e8a45" providerId="LiveId" clId="{10AB9FE2-9012-46EF-B18A-C87D5526F6EE}" dt="2026-06-03T07:11:04.065" v="12" actId="12788"/>
          <ac:spMkLst>
            <pc:docMk/>
            <pc:sldMk cId="2890508563" sldId="275"/>
            <ac:spMk id="4" creationId="{D87B432D-BCC7-B7A0-7D74-6B03C5F266C1}"/>
          </ac:spMkLst>
        </pc:spChg>
      </pc:sldChg>
      <pc:sldChg chg="modSp mod">
        <pc:chgData name="Christopher Potter" userId="24ad2ef8db5e8a45" providerId="LiveId" clId="{10AB9FE2-9012-46EF-B18A-C87D5526F6EE}" dt="2026-06-03T07:11:10.660" v="13" actId="12788"/>
        <pc:sldMkLst>
          <pc:docMk/>
          <pc:sldMk cId="472963988" sldId="276"/>
        </pc:sldMkLst>
        <pc:spChg chg="mod">
          <ac:chgData name="Christopher Potter" userId="24ad2ef8db5e8a45" providerId="LiveId" clId="{10AB9FE2-9012-46EF-B18A-C87D5526F6EE}" dt="2026-06-03T07:11:10.660" v="13" actId="12788"/>
          <ac:spMkLst>
            <pc:docMk/>
            <pc:sldMk cId="472963988" sldId="276"/>
            <ac:spMk id="2" creationId="{67DC657C-F4C4-5734-F60A-962883142157}"/>
          </ac:spMkLst>
        </pc:spChg>
        <pc:spChg chg="mod">
          <ac:chgData name="Christopher Potter" userId="24ad2ef8db5e8a45" providerId="LiveId" clId="{10AB9FE2-9012-46EF-B18A-C87D5526F6EE}" dt="2026-06-03T07:11:10.660" v="13" actId="12788"/>
          <ac:spMkLst>
            <pc:docMk/>
            <pc:sldMk cId="472963988" sldId="276"/>
            <ac:spMk id="4" creationId="{CB9CB790-82D4-11E3-D3AF-E90D8BB38B70}"/>
          </ac:spMkLst>
        </pc:spChg>
      </pc:sldChg>
      <pc:sldChg chg="modSp mod">
        <pc:chgData name="Christopher Potter" userId="24ad2ef8db5e8a45" providerId="LiveId" clId="{10AB9FE2-9012-46EF-B18A-C87D5526F6EE}" dt="2026-06-03T07:11:16.597" v="14" actId="12788"/>
        <pc:sldMkLst>
          <pc:docMk/>
          <pc:sldMk cId="435752409" sldId="277"/>
        </pc:sldMkLst>
        <pc:spChg chg="mod">
          <ac:chgData name="Christopher Potter" userId="24ad2ef8db5e8a45" providerId="LiveId" clId="{10AB9FE2-9012-46EF-B18A-C87D5526F6EE}" dt="2026-06-03T07:11:16.597" v="14" actId="12788"/>
          <ac:spMkLst>
            <pc:docMk/>
            <pc:sldMk cId="435752409" sldId="277"/>
            <ac:spMk id="2" creationId="{7E7478A1-D3E8-3150-66F7-0D5DE967C7AC}"/>
          </ac:spMkLst>
        </pc:spChg>
        <pc:spChg chg="mod">
          <ac:chgData name="Christopher Potter" userId="24ad2ef8db5e8a45" providerId="LiveId" clId="{10AB9FE2-9012-46EF-B18A-C87D5526F6EE}" dt="2026-06-03T07:11:16.597" v="14" actId="12788"/>
          <ac:spMkLst>
            <pc:docMk/>
            <pc:sldMk cId="435752409" sldId="277"/>
            <ac:spMk id="4" creationId="{066C1079-4146-7FDB-020D-4BD5FD100230}"/>
          </ac:spMkLst>
        </pc:spChg>
      </pc:sldChg>
      <pc:sldChg chg="modSp mod">
        <pc:chgData name="Christopher Potter" userId="24ad2ef8db5e8a45" providerId="LiveId" clId="{10AB9FE2-9012-46EF-B18A-C87D5526F6EE}" dt="2026-06-03T07:11:22.931" v="15" actId="12788"/>
        <pc:sldMkLst>
          <pc:docMk/>
          <pc:sldMk cId="1272579784" sldId="278"/>
        </pc:sldMkLst>
        <pc:spChg chg="mod">
          <ac:chgData name="Christopher Potter" userId="24ad2ef8db5e8a45" providerId="LiveId" clId="{10AB9FE2-9012-46EF-B18A-C87D5526F6EE}" dt="2026-06-03T07:11:22.931" v="15" actId="12788"/>
          <ac:spMkLst>
            <pc:docMk/>
            <pc:sldMk cId="1272579784" sldId="278"/>
            <ac:spMk id="2" creationId="{84711B7A-C0FB-88FB-7CE5-B1CBAF851F45}"/>
          </ac:spMkLst>
        </pc:spChg>
        <pc:spChg chg="mod">
          <ac:chgData name="Christopher Potter" userId="24ad2ef8db5e8a45" providerId="LiveId" clId="{10AB9FE2-9012-46EF-B18A-C87D5526F6EE}" dt="2026-06-03T07:11:22.931" v="15" actId="12788"/>
          <ac:spMkLst>
            <pc:docMk/>
            <pc:sldMk cId="1272579784" sldId="278"/>
            <ac:spMk id="4" creationId="{41FB3497-2634-7209-20D6-94B4E1916DB2}"/>
          </ac:spMkLst>
        </pc:spChg>
      </pc:sldChg>
      <pc:sldChg chg="modSp mod">
        <pc:chgData name="Christopher Potter" userId="24ad2ef8db5e8a45" providerId="LiveId" clId="{10AB9FE2-9012-46EF-B18A-C87D5526F6EE}" dt="2026-06-03T07:11:29.215" v="16" actId="12788"/>
        <pc:sldMkLst>
          <pc:docMk/>
          <pc:sldMk cId="3650987612" sldId="279"/>
        </pc:sldMkLst>
        <pc:spChg chg="mod">
          <ac:chgData name="Christopher Potter" userId="24ad2ef8db5e8a45" providerId="LiveId" clId="{10AB9FE2-9012-46EF-B18A-C87D5526F6EE}" dt="2026-06-03T07:11:29.215" v="16" actId="12788"/>
          <ac:spMkLst>
            <pc:docMk/>
            <pc:sldMk cId="3650987612" sldId="279"/>
            <ac:spMk id="2" creationId="{9AE48D1F-644F-745D-A461-8B97396C9FA8}"/>
          </ac:spMkLst>
        </pc:spChg>
        <pc:spChg chg="mod">
          <ac:chgData name="Christopher Potter" userId="24ad2ef8db5e8a45" providerId="LiveId" clId="{10AB9FE2-9012-46EF-B18A-C87D5526F6EE}" dt="2026-06-03T07:11:29.215" v="16" actId="12788"/>
          <ac:spMkLst>
            <pc:docMk/>
            <pc:sldMk cId="3650987612" sldId="279"/>
            <ac:spMk id="4" creationId="{1496E770-C149-E942-5923-DE2480584E29}"/>
          </ac:spMkLst>
        </pc:spChg>
      </pc:sldChg>
      <pc:sldChg chg="modSp mod">
        <pc:chgData name="Christopher Potter" userId="24ad2ef8db5e8a45" providerId="LiveId" clId="{10AB9FE2-9012-46EF-B18A-C87D5526F6EE}" dt="2026-06-03T07:11:35.806" v="17" actId="12788"/>
        <pc:sldMkLst>
          <pc:docMk/>
          <pc:sldMk cId="3516380820" sldId="280"/>
        </pc:sldMkLst>
        <pc:spChg chg="mod">
          <ac:chgData name="Christopher Potter" userId="24ad2ef8db5e8a45" providerId="LiveId" clId="{10AB9FE2-9012-46EF-B18A-C87D5526F6EE}" dt="2026-06-03T07:11:35.806" v="17" actId="12788"/>
          <ac:spMkLst>
            <pc:docMk/>
            <pc:sldMk cId="3516380820" sldId="280"/>
            <ac:spMk id="2" creationId="{221B1879-407F-B479-0F2C-AC72D16F8A4D}"/>
          </ac:spMkLst>
        </pc:spChg>
        <pc:spChg chg="mod">
          <ac:chgData name="Christopher Potter" userId="24ad2ef8db5e8a45" providerId="LiveId" clId="{10AB9FE2-9012-46EF-B18A-C87D5526F6EE}" dt="2026-06-03T07:11:35.806" v="17" actId="12788"/>
          <ac:spMkLst>
            <pc:docMk/>
            <pc:sldMk cId="3516380820" sldId="280"/>
            <ac:spMk id="4" creationId="{51AC660F-9D75-C3AC-21A0-EBA6AE3BD338}"/>
          </ac:spMkLst>
        </pc:spChg>
      </pc:sldChg>
      <pc:sldChg chg="modSp mod">
        <pc:chgData name="Christopher Potter" userId="24ad2ef8db5e8a45" providerId="LiveId" clId="{10AB9FE2-9012-46EF-B18A-C87D5526F6EE}" dt="2026-06-03T07:11:41.760" v="18" actId="12788"/>
        <pc:sldMkLst>
          <pc:docMk/>
          <pc:sldMk cId="432285771" sldId="281"/>
        </pc:sldMkLst>
        <pc:spChg chg="mod">
          <ac:chgData name="Christopher Potter" userId="24ad2ef8db5e8a45" providerId="LiveId" clId="{10AB9FE2-9012-46EF-B18A-C87D5526F6EE}" dt="2026-06-03T07:11:41.760" v="18" actId="12788"/>
          <ac:spMkLst>
            <pc:docMk/>
            <pc:sldMk cId="432285771" sldId="281"/>
            <ac:spMk id="2" creationId="{1597D6C7-B393-F2D8-B85D-52E41F88E11A}"/>
          </ac:spMkLst>
        </pc:spChg>
        <pc:spChg chg="mod">
          <ac:chgData name="Christopher Potter" userId="24ad2ef8db5e8a45" providerId="LiveId" clId="{10AB9FE2-9012-46EF-B18A-C87D5526F6EE}" dt="2026-06-03T07:11:41.760" v="18" actId="12788"/>
          <ac:spMkLst>
            <pc:docMk/>
            <pc:sldMk cId="432285771" sldId="281"/>
            <ac:spMk id="4" creationId="{92C95417-5EDE-FE50-187A-2A09776AE5F4}"/>
          </ac:spMkLst>
        </pc:spChg>
      </pc:sldChg>
      <pc:sldChg chg="modSp mod">
        <pc:chgData name="Christopher Potter" userId="24ad2ef8db5e8a45" providerId="LiveId" clId="{10AB9FE2-9012-46EF-B18A-C87D5526F6EE}" dt="2026-06-03T07:11:47.568" v="19" actId="12788"/>
        <pc:sldMkLst>
          <pc:docMk/>
          <pc:sldMk cId="2056493032" sldId="282"/>
        </pc:sldMkLst>
        <pc:spChg chg="mod">
          <ac:chgData name="Christopher Potter" userId="24ad2ef8db5e8a45" providerId="LiveId" clId="{10AB9FE2-9012-46EF-B18A-C87D5526F6EE}" dt="2026-06-03T07:11:47.568" v="19" actId="12788"/>
          <ac:spMkLst>
            <pc:docMk/>
            <pc:sldMk cId="2056493032" sldId="282"/>
            <ac:spMk id="2" creationId="{3C4CF079-A761-901E-512B-A9F347027F54}"/>
          </ac:spMkLst>
        </pc:spChg>
        <pc:spChg chg="mod">
          <ac:chgData name="Christopher Potter" userId="24ad2ef8db5e8a45" providerId="LiveId" clId="{10AB9FE2-9012-46EF-B18A-C87D5526F6EE}" dt="2026-06-03T07:11:47.568" v="19" actId="12788"/>
          <ac:spMkLst>
            <pc:docMk/>
            <pc:sldMk cId="2056493032" sldId="282"/>
            <ac:spMk id="4" creationId="{08F233AB-C71A-AD6F-6F71-4DD4B1EB78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Fractions and 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607BA-D74C-E171-2CEA-D68E4A4D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877C63-9E54-2F2C-514D-6511256600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4D843F0-3CA9-442A-6EFE-B74D5963D85F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4D843F0-3CA9-442A-6EFE-B74D5963D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6EBC6C-9815-EA62-6D54-260730068791}"/>
                  </a:ext>
                </a:extLst>
              </p:cNvPr>
              <p:cNvSpPr txBox="1"/>
              <p:nvPr/>
            </p:nvSpPr>
            <p:spPr>
              <a:xfrm>
                <a:off x="3968444" y="1273628"/>
                <a:ext cx="2361224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6EBC6C-9815-EA62-6D54-260730068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4" y="1273628"/>
                <a:ext cx="2361224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5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85912-54CA-31A2-CFD8-F44D4288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4A928-A444-C2C6-64BD-D882ABD6D5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F8F529-614C-404B-A597-B2405758646C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F8F529-614C-404B-A597-B24057586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F5063A-B70B-2362-3630-B850A696F1DE}"/>
                  </a:ext>
                </a:extLst>
              </p:cNvPr>
              <p:cNvSpPr txBox="1"/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0.375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F5063A-B70B-2362-3630-B850A696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8A6F-A171-6D6B-1B68-2DAED7D4C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B3AF1-31F1-8292-3920-BF443125D8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9AA4BC-521B-E0FE-8E19-53152EE9FCE8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9AA4BC-521B-E0FE-8E19-53152EE9F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DB93C-5428-8F26-C358-931A169B70D1}"/>
                  </a:ext>
                </a:extLst>
              </p:cNvPr>
              <p:cNvSpPr txBox="1"/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DB93C-5428-8F26-C358-931A169B7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9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D4A8-0B0A-350E-5160-C47C331F4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CF41A-F8F6-F86C-EB57-A9614945ED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89DAC8-7D64-2305-2660-2D1562A62BEF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89DAC8-7D64-2305-2660-2D1562A62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69EEFC-2B71-9AFF-A3BE-0BA992F2609F}"/>
                  </a:ext>
                </a:extLst>
              </p:cNvPr>
              <p:cNvSpPr txBox="1"/>
              <p:nvPr/>
            </p:nvSpPr>
            <p:spPr>
              <a:xfrm>
                <a:off x="3968444" y="1273628"/>
                <a:ext cx="2361224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0.56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69EEFC-2B71-9AFF-A3BE-0BA992F26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4" y="1273628"/>
                <a:ext cx="2361224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07B26-30C0-9265-7AB4-C69846AC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BE3B9-899D-7ADB-7733-BDA9401AAA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74CB04-2DF6-F542-9530-9D9C7A8055E2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74CB04-2DF6-F542-9530-9D9C7A805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432D-BCC7-B7A0-7D74-6B03C5F266C1}"/>
                  </a:ext>
                </a:extLst>
              </p:cNvPr>
              <p:cNvSpPr txBox="1"/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0.03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432D-BCC7-B7A0-7D74-6B03C5F2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5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B889B-072B-5ECC-168B-70716565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DC657C-F4C4-5734-F60A-962883142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FB2DA3-20CA-8ADD-760A-5BFCE68E1E84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FB2DA3-20CA-8ADD-760A-5BFCE68E1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CB790-82D4-11E3-D3AF-E90D8BB38B70}"/>
                  </a:ext>
                </a:extLst>
              </p:cNvPr>
              <p:cNvSpPr txBox="1"/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0.18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CB790-82D4-11E3-D3AF-E90D8BB38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9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5E22B-628A-5324-E2CF-CD2CADD2A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7478A1-D3E8-3150-66F7-0D5DE967C7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AD3A45-9031-7BC7-151A-0CE9BF43D150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AD3A45-9031-7BC7-151A-0CE9BF43D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6C1079-4146-7FDB-020D-4BD5FD100230}"/>
                  </a:ext>
                </a:extLst>
              </p:cNvPr>
              <p:cNvSpPr txBox="1"/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0.625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6C1079-4146-7FDB-020D-4BD5FD100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7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5EA4B-EAFB-199E-145A-A26AA7E5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711B7A-C0FB-88FB-7CE5-B1CBAF851F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49493E-8CA4-F6D7-6FC5-AC02910D23CC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49493E-8CA4-F6D7-6FC5-AC02910D2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FB3497-2634-7209-20D6-94B4E1916DB2}"/>
                  </a:ext>
                </a:extLst>
              </p:cNvPr>
              <p:cNvSpPr txBox="1"/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FB3497-2634-7209-20D6-94B4E1916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E096C-57CD-76A4-A3DF-1BCD461A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E48D1F-644F-745D-A461-8B97396C9F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C1AAEC-B5BD-DAE7-04D4-48E488605FFF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C1AAEC-B5BD-DAE7-04D4-48E488605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96E770-C149-E942-5923-DE2480584E29}"/>
                  </a:ext>
                </a:extLst>
              </p:cNvPr>
              <p:cNvSpPr txBox="1"/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0.045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96E770-C149-E942-5923-DE248058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D2A0A-A61C-1097-6DDB-C8D403AC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B1879-407F-B479-0F2C-AC72D16F8A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E57DB0-221B-5722-2670-DE859F25B5C5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E57DB0-221B-5722-2670-DE859F25B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C660F-9D75-C3AC-21A0-EBA6AE3BD338}"/>
                  </a:ext>
                </a:extLst>
              </p:cNvPr>
              <p:cNvSpPr txBox="1"/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C660F-9D75-C3AC-21A0-EBA6AE3B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3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49712F-CC9E-6888-7E2F-FC0BB6FF8A20}"/>
                  </a:ext>
                </a:extLst>
              </p:cNvPr>
              <p:cNvSpPr txBox="1"/>
              <p:nvPr/>
            </p:nvSpPr>
            <p:spPr>
              <a:xfrm>
                <a:off x="4281030" y="1273628"/>
                <a:ext cx="173605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49712F-CC9E-6888-7E2F-FC0BB6FF8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0" y="1273628"/>
                <a:ext cx="1736053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C918-47D2-6CAA-AD4C-43A48FDE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97D6C7-B393-F2D8-B85D-52E41F88E1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BCC41E-03B1-E9D2-3E6D-49B6AD07BC7D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BCC41E-03B1-E9D2-3E6D-49B6AD07B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95417-5EDE-FE50-187A-2A09776AE5F4}"/>
                  </a:ext>
                </a:extLst>
              </p:cNvPr>
              <p:cNvSpPr txBox="1"/>
              <p:nvPr/>
            </p:nvSpPr>
            <p:spPr>
              <a:xfrm>
                <a:off x="3343273" y="1273628"/>
                <a:ext cx="3611566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0.0125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95417-5EDE-FE50-187A-2A09776AE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73" y="1273628"/>
                <a:ext cx="3611566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2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14377-7CB0-2AD0-5FBE-F1A8DC111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CF079-A761-901E-512B-A9F347027F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18E33C-40B0-50D5-8C99-1983DB91A4A9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18E33C-40B0-50D5-8C99-1983DB91A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F233AB-C71A-AD6F-6F71-4DD4B1EB78E3}"/>
                  </a:ext>
                </a:extLst>
              </p:cNvPr>
              <p:cNvSpPr txBox="1"/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0.48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F233AB-C71A-AD6F-6F71-4DD4B1EB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4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AB79-E816-CFFE-7119-BD33B75C1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EE8D27-E2A2-6898-E152-AA5B6BE511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38D364-9D49-B531-9340-BEB9CA9B6446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38D364-9D49-B531-9340-BEB9CA9B6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644D2-0E6E-3CE6-D118-B7690094D01B}"/>
                  </a:ext>
                </a:extLst>
              </p:cNvPr>
              <p:cNvSpPr txBox="1"/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644D2-0E6E-3CE6-D118-B7690094D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4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BFA53-2C9C-7070-E1EE-6DE0CF32E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9C14D-9413-A6A1-EA77-C1E0E0E400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FF0E37-E5B0-5077-EA25-4F1AE4FA61A4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FF0E37-E5B0-5077-EA25-4F1AE4FA6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64B2ED-A297-A446-EF36-6EA13497B391}"/>
                  </a:ext>
                </a:extLst>
              </p:cNvPr>
              <p:cNvSpPr txBox="1"/>
              <p:nvPr/>
            </p:nvSpPr>
            <p:spPr>
              <a:xfrm>
                <a:off x="3968444" y="1273628"/>
                <a:ext cx="2361224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64B2ED-A297-A446-EF36-6EA13497B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4" y="1273628"/>
                <a:ext cx="2361224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6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05FE3-4F6B-1295-D04D-4A546395F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C3EAD-12D2-7F1C-9246-9DE85D87F9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259F80-E037-984C-1EA9-56BE2966453D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259F80-E037-984C-1EA9-56BE29664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8430A5-32A8-D731-5739-4A4EFCC28734}"/>
                  </a:ext>
                </a:extLst>
              </p:cNvPr>
              <p:cNvSpPr txBox="1"/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8430A5-32A8-D731-5739-4A4EFCC28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9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4287-1DCB-D70A-7278-9F4CE748C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53276-3BBD-9050-D7A7-50E9ED76A1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27710D-A237-E1E9-B4B2-F540C61F998E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27710D-A237-E1E9-B4B2-F540C61F9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FC997-07B3-B220-AB94-D45B252F48C4}"/>
                  </a:ext>
                </a:extLst>
              </p:cNvPr>
              <p:cNvSpPr txBox="1"/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0.125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FC997-07B3-B220-AB94-D45B252F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59" y="1273628"/>
                <a:ext cx="2986395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7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745CD-C90B-EA94-8EA2-785F0E2BB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9D2CA6-8709-6563-F48C-DE436482C4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E4D7CE-5734-4FD5-C37E-20DE17CFD0A4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E4D7CE-5734-4FD5-C37E-20DE17CFD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9716A-8626-0A18-9232-FC4D36C2BF19}"/>
                  </a:ext>
                </a:extLst>
              </p:cNvPr>
              <p:cNvSpPr txBox="1"/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9716A-8626-0A18-9232-FC4D36C2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0" y="1273628"/>
                <a:ext cx="1736052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2E01-A7C1-022B-038B-96C6774C1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C3F31-38EA-7CE4-27A6-E0AE2D7824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A5B155-0AA6-58AE-1076-53D6084F23F1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A5B155-0AA6-58AE-1076-53D6084F2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B80FA8-32A0-BC00-7E4A-A295B22CE923}"/>
                  </a:ext>
                </a:extLst>
              </p:cNvPr>
              <p:cNvSpPr txBox="1"/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0.08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B80FA8-32A0-BC00-7E4A-A295B22CE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6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50C9-FF8A-A61C-C8D3-369864C2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5F768C-0A7E-AB3E-1E88-80631B6702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simplified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8C53B3-74EE-D605-E737-B9EF00BB8CD9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8C53B3-74EE-D605-E737-B9EF00BB8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10E977-6888-4082-56F3-8DBE81EB920A}"/>
                  </a:ext>
                </a:extLst>
              </p:cNvPr>
              <p:cNvSpPr txBox="1"/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0.32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10E977-6888-4082-56F3-8DBE81EB9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45" y="1273628"/>
                <a:ext cx="2361223" cy="1354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9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59</TotalTime>
  <Words>144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Fractions and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2026-06-03T07:11:50Z</dcterms:modified>
</cp:coreProperties>
</file>