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3"/>
  </p:notesMasterIdLst>
  <p:sldIdLst>
    <p:sldId id="262" r:id="rId2"/>
    <p:sldId id="264" r:id="rId3"/>
    <p:sldId id="280" r:id="rId4"/>
    <p:sldId id="281" r:id="rId5"/>
    <p:sldId id="265" r:id="rId6"/>
    <p:sldId id="273" r:id="rId7"/>
    <p:sldId id="274" r:id="rId8"/>
    <p:sldId id="275" r:id="rId9"/>
    <p:sldId id="266" r:id="rId10"/>
    <p:sldId id="267" r:id="rId11"/>
    <p:sldId id="268" r:id="rId12"/>
    <p:sldId id="276" r:id="rId13"/>
    <p:sldId id="277" r:id="rId14"/>
    <p:sldId id="269" r:id="rId15"/>
    <p:sldId id="270" r:id="rId16"/>
    <p:sldId id="278" r:id="rId17"/>
    <p:sldId id="279" r:id="rId18"/>
    <p:sldId id="271" r:id="rId19"/>
    <p:sldId id="272" r:id="rId20"/>
    <p:sldId id="282" r:id="rId21"/>
    <p:sldId id="28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7" autoAdjust="0"/>
    <p:restoredTop sz="94660"/>
  </p:normalViewPr>
  <p:slideViewPr>
    <p:cSldViewPr snapToGrid="0">
      <p:cViewPr varScale="1">
        <p:scale>
          <a:sx n="59" d="100"/>
          <a:sy n="59" d="100"/>
        </p:scale>
        <p:origin x="88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er Potter" userId="24ad2ef8db5e8a45" providerId="LiveId" clId="{10AB9FE2-9012-46EF-B18A-C87D5526F6EE}"/>
    <pc:docChg chg="undo custSel addSld delSld modSld sldOrd">
      <pc:chgData name="Christopher Potter" userId="24ad2ef8db5e8a45" providerId="LiveId" clId="{10AB9FE2-9012-46EF-B18A-C87D5526F6EE}" dt="2026-06-02T07:51:52.007" v="510"/>
      <pc:docMkLst>
        <pc:docMk/>
      </pc:docMkLst>
      <pc:sldChg chg="modSp mod setBg">
        <pc:chgData name="Christopher Potter" userId="24ad2ef8db5e8a45" providerId="LiveId" clId="{10AB9FE2-9012-46EF-B18A-C87D5526F6EE}" dt="2026-06-02T07:51:52.007" v="510"/>
        <pc:sldMkLst>
          <pc:docMk/>
          <pc:sldMk cId="1083552615" sldId="262"/>
        </pc:sldMkLst>
        <pc:spChg chg="mod">
          <ac:chgData name="Christopher Potter" userId="24ad2ef8db5e8a45" providerId="LiveId" clId="{10AB9FE2-9012-46EF-B18A-C87D5526F6EE}" dt="2026-06-02T07:20:16.970" v="6" actId="20577"/>
          <ac:spMkLst>
            <pc:docMk/>
            <pc:sldMk cId="1083552615" sldId="262"/>
            <ac:spMk id="2" creationId="{268718E5-D4A8-2C96-C6A3-B94F3571C4F8}"/>
          </ac:spMkLst>
        </pc:spChg>
      </pc:sldChg>
      <pc:sldChg chg="del">
        <pc:chgData name="Christopher Potter" userId="24ad2ef8db5e8a45" providerId="LiveId" clId="{10AB9FE2-9012-46EF-B18A-C87D5526F6EE}" dt="2026-06-02T07:21:17.345" v="59" actId="47"/>
        <pc:sldMkLst>
          <pc:docMk/>
          <pc:sldMk cId="2091781012" sldId="263"/>
        </pc:sldMkLst>
      </pc:sldChg>
      <pc:sldChg chg="del">
        <pc:chgData name="Christopher Potter" userId="24ad2ef8db5e8a45" providerId="LiveId" clId="{10AB9FE2-9012-46EF-B18A-C87D5526F6EE}" dt="2026-06-02T07:20:23.126" v="7" actId="47"/>
        <pc:sldMkLst>
          <pc:docMk/>
          <pc:sldMk cId="589320931" sldId="264"/>
        </pc:sldMkLst>
      </pc:sldChg>
      <pc:sldChg chg="addSp delSp modSp add mod ord delAnim modAnim">
        <pc:chgData name="Christopher Potter" userId="24ad2ef8db5e8a45" providerId="LiveId" clId="{10AB9FE2-9012-46EF-B18A-C87D5526F6EE}" dt="2026-06-02T07:28:38.660" v="270" actId="20577"/>
        <pc:sldMkLst>
          <pc:docMk/>
          <pc:sldMk cId="1228811960" sldId="264"/>
        </pc:sldMkLst>
        <pc:spChg chg="mod">
          <ac:chgData name="Christopher Potter" userId="24ad2ef8db5e8a45" providerId="LiveId" clId="{10AB9FE2-9012-46EF-B18A-C87D5526F6EE}" dt="2026-06-02T07:27:39.557" v="235" actId="790"/>
          <ac:spMkLst>
            <pc:docMk/>
            <pc:sldMk cId="1228811960" sldId="264"/>
            <ac:spMk id="2" creationId="{76843B79-119F-62B4-DC92-6E1F777D1B30}"/>
          </ac:spMkLst>
        </pc:spChg>
        <pc:spChg chg="del mod">
          <ac:chgData name="Christopher Potter" userId="24ad2ef8db5e8a45" providerId="LiveId" clId="{10AB9FE2-9012-46EF-B18A-C87D5526F6EE}" dt="2026-06-02T07:27:53.452" v="236" actId="478"/>
          <ac:spMkLst>
            <pc:docMk/>
            <pc:sldMk cId="1228811960" sldId="264"/>
            <ac:spMk id="6" creationId="{4FB07EF2-E769-C3EC-1962-E077E15E3DF6}"/>
          </ac:spMkLst>
        </pc:spChg>
        <pc:spChg chg="del">
          <ac:chgData name="Christopher Potter" userId="24ad2ef8db5e8a45" providerId="LiveId" clId="{10AB9FE2-9012-46EF-B18A-C87D5526F6EE}" dt="2026-06-02T07:27:53.452" v="236" actId="478"/>
          <ac:spMkLst>
            <pc:docMk/>
            <pc:sldMk cId="1228811960" sldId="264"/>
            <ac:spMk id="7" creationId="{068F391F-DF8A-2BBA-BC1B-591CD8DFFF51}"/>
          </ac:spMkLst>
        </pc:spChg>
        <pc:spChg chg="del">
          <ac:chgData name="Christopher Potter" userId="24ad2ef8db5e8a45" providerId="LiveId" clId="{10AB9FE2-9012-46EF-B18A-C87D5526F6EE}" dt="2026-06-02T07:27:53.452" v="236" actId="478"/>
          <ac:spMkLst>
            <pc:docMk/>
            <pc:sldMk cId="1228811960" sldId="264"/>
            <ac:spMk id="8" creationId="{7EE35A65-EEA0-3E82-9EA9-12AB8C142C89}"/>
          </ac:spMkLst>
        </pc:spChg>
        <pc:spChg chg="add mod">
          <ac:chgData name="Christopher Potter" userId="24ad2ef8db5e8a45" providerId="LiveId" clId="{10AB9FE2-9012-46EF-B18A-C87D5526F6EE}" dt="2026-06-02T07:28:38.660" v="270" actId="20577"/>
          <ac:spMkLst>
            <pc:docMk/>
            <pc:sldMk cId="1228811960" sldId="264"/>
            <ac:spMk id="12" creationId="{461E43B1-B42E-BECB-618E-68084CBADCC9}"/>
          </ac:spMkLst>
        </pc:spChg>
        <pc:spChg chg="add mod">
          <ac:chgData name="Christopher Potter" userId="24ad2ef8db5e8a45" providerId="LiveId" clId="{10AB9FE2-9012-46EF-B18A-C87D5526F6EE}" dt="2026-06-02T07:28:33.785" v="265" actId="1076"/>
          <ac:spMkLst>
            <pc:docMk/>
            <pc:sldMk cId="1228811960" sldId="264"/>
            <ac:spMk id="13" creationId="{EC34B034-24C1-43B9-7337-4D1A8C82DB78}"/>
          </ac:spMkLst>
        </pc:spChg>
        <pc:spChg chg="mod">
          <ac:chgData name="Christopher Potter" userId="24ad2ef8db5e8a45" providerId="LiveId" clId="{10AB9FE2-9012-46EF-B18A-C87D5526F6EE}" dt="2026-06-02T07:28:15.243" v="258" actId="20577"/>
          <ac:spMkLst>
            <pc:docMk/>
            <pc:sldMk cId="1228811960" sldId="264"/>
            <ac:spMk id="15" creationId="{D2B02BC7-03B4-DED4-5C79-40C4F81C7556}"/>
          </ac:spMkLst>
        </pc:spChg>
        <pc:spChg chg="mod">
          <ac:chgData name="Christopher Potter" userId="24ad2ef8db5e8a45" providerId="LiveId" clId="{10AB9FE2-9012-46EF-B18A-C87D5526F6EE}" dt="2026-06-02T07:28:15.243" v="258" actId="20577"/>
          <ac:spMkLst>
            <pc:docMk/>
            <pc:sldMk cId="1228811960" sldId="264"/>
            <ac:spMk id="16" creationId="{AF039665-4559-3F5C-9428-6B309F7702FD}"/>
          </ac:spMkLst>
        </pc:spChg>
        <pc:grpChg chg="del">
          <ac:chgData name="Christopher Potter" userId="24ad2ef8db5e8a45" providerId="LiveId" clId="{10AB9FE2-9012-46EF-B18A-C87D5526F6EE}" dt="2026-06-02T07:27:53.452" v="236" actId="478"/>
          <ac:grpSpMkLst>
            <pc:docMk/>
            <pc:sldMk cId="1228811960" sldId="264"/>
            <ac:grpSpMk id="11" creationId="{EBD088D3-DA54-0032-9638-EBA083C9F38D}"/>
          </ac:grpSpMkLst>
        </pc:grpChg>
        <pc:grpChg chg="add mod">
          <ac:chgData name="Christopher Potter" userId="24ad2ef8db5e8a45" providerId="LiveId" clId="{10AB9FE2-9012-46EF-B18A-C87D5526F6EE}" dt="2026-06-02T07:28:15.243" v="258" actId="20577"/>
          <ac:grpSpMkLst>
            <pc:docMk/>
            <pc:sldMk cId="1228811960" sldId="264"/>
            <ac:grpSpMk id="14" creationId="{8275600B-4FAB-7E3C-EB20-484212BD6FCA}"/>
          </ac:grpSpMkLst>
        </pc:grpChg>
        <pc:graphicFrameChg chg="del">
          <ac:chgData name="Christopher Potter" userId="24ad2ef8db5e8a45" providerId="LiveId" clId="{10AB9FE2-9012-46EF-B18A-C87D5526F6EE}" dt="2026-06-02T07:27:53.452" v="236" actId="478"/>
          <ac:graphicFrameMkLst>
            <pc:docMk/>
            <pc:sldMk cId="1228811960" sldId="264"/>
            <ac:graphicFrameMk id="3" creationId="{11F9D6CD-7088-63C7-B362-7913A942E547}"/>
          </ac:graphicFrameMkLst>
        </pc:graphicFrameChg>
        <pc:graphicFrameChg chg="del">
          <ac:chgData name="Christopher Potter" userId="24ad2ef8db5e8a45" providerId="LiveId" clId="{10AB9FE2-9012-46EF-B18A-C87D5526F6EE}" dt="2026-06-02T07:27:53.452" v="236" actId="478"/>
          <ac:graphicFrameMkLst>
            <pc:docMk/>
            <pc:sldMk cId="1228811960" sldId="264"/>
            <ac:graphicFrameMk id="4" creationId="{136F44F1-25F8-82D7-A6C1-E0AC66340A30}"/>
          </ac:graphicFrameMkLst>
        </pc:graphicFrameChg>
        <pc:graphicFrameChg chg="add mod modGraphic">
          <ac:chgData name="Christopher Potter" userId="24ad2ef8db5e8a45" providerId="LiveId" clId="{10AB9FE2-9012-46EF-B18A-C87D5526F6EE}" dt="2026-06-02T07:28:30.327" v="264" actId="20577"/>
          <ac:graphicFrameMkLst>
            <pc:docMk/>
            <pc:sldMk cId="1228811960" sldId="264"/>
            <ac:graphicFrameMk id="5" creationId="{5F1017EC-6EA5-96C5-9254-3A392B288057}"/>
          </ac:graphicFrameMkLst>
        </pc:graphicFrameChg>
      </pc:sldChg>
      <pc:sldChg chg="del">
        <pc:chgData name="Christopher Potter" userId="24ad2ef8db5e8a45" providerId="LiveId" clId="{10AB9FE2-9012-46EF-B18A-C87D5526F6EE}" dt="2026-06-02T07:20:23.126" v="7" actId="47"/>
        <pc:sldMkLst>
          <pc:docMk/>
          <pc:sldMk cId="793308287" sldId="265"/>
        </pc:sldMkLst>
      </pc:sldChg>
      <pc:sldChg chg="addSp delSp modSp add mod delAnim modAnim">
        <pc:chgData name="Christopher Potter" userId="24ad2ef8db5e8a45" providerId="LiveId" clId="{10AB9FE2-9012-46EF-B18A-C87D5526F6EE}" dt="2026-06-02T07:22:05.326" v="69" actId="478"/>
        <pc:sldMkLst>
          <pc:docMk/>
          <pc:sldMk cId="2425660236" sldId="265"/>
        </pc:sldMkLst>
        <pc:spChg chg="add mod">
          <ac:chgData name="Christopher Potter" userId="24ad2ef8db5e8a45" providerId="LiveId" clId="{10AB9FE2-9012-46EF-B18A-C87D5526F6EE}" dt="2026-06-02T07:22:02.240" v="68" actId="6549"/>
          <ac:spMkLst>
            <pc:docMk/>
            <pc:sldMk cId="2425660236" sldId="265"/>
            <ac:spMk id="4" creationId="{832E5589-11D5-7531-BDFC-55BFF277BC29}"/>
          </ac:spMkLst>
        </pc:spChg>
        <pc:spChg chg="del">
          <ac:chgData name="Christopher Potter" userId="24ad2ef8db5e8a45" providerId="LiveId" clId="{10AB9FE2-9012-46EF-B18A-C87D5526F6EE}" dt="2026-06-02T07:22:05.326" v="69" actId="478"/>
          <ac:spMkLst>
            <pc:docMk/>
            <pc:sldMk cId="2425660236" sldId="265"/>
            <ac:spMk id="5" creationId="{59A1DA06-15BD-89CA-A9E7-B65AB1560633}"/>
          </ac:spMkLst>
        </pc:spChg>
      </pc:sldChg>
      <pc:sldChg chg="addSp delSp modSp add mod delAnim modAnim">
        <pc:chgData name="Christopher Potter" userId="24ad2ef8db5e8a45" providerId="LiveId" clId="{10AB9FE2-9012-46EF-B18A-C87D5526F6EE}" dt="2026-06-02T07:22:40.828" v="95" actId="478"/>
        <pc:sldMkLst>
          <pc:docMk/>
          <pc:sldMk cId="469756312" sldId="266"/>
        </pc:sldMkLst>
        <pc:spChg chg="del">
          <ac:chgData name="Christopher Potter" userId="24ad2ef8db5e8a45" providerId="LiveId" clId="{10AB9FE2-9012-46EF-B18A-C87D5526F6EE}" dt="2026-06-02T07:22:40.828" v="95" actId="478"/>
          <ac:spMkLst>
            <pc:docMk/>
            <pc:sldMk cId="469756312" sldId="266"/>
            <ac:spMk id="5" creationId="{F57BF16A-CB28-ECCA-4EE5-B3ED8499E81B}"/>
          </ac:spMkLst>
        </pc:spChg>
        <pc:spChg chg="add mod">
          <ac:chgData name="Christopher Potter" userId="24ad2ef8db5e8a45" providerId="LiveId" clId="{10AB9FE2-9012-46EF-B18A-C87D5526F6EE}" dt="2026-06-02T07:22:38.899" v="94" actId="20577"/>
          <ac:spMkLst>
            <pc:docMk/>
            <pc:sldMk cId="469756312" sldId="266"/>
            <ac:spMk id="15" creationId="{D2AB0B77-B62A-B4B1-6BC2-44DC14BF7ECF}"/>
          </ac:spMkLst>
        </pc:spChg>
      </pc:sldChg>
      <pc:sldChg chg="del">
        <pc:chgData name="Christopher Potter" userId="24ad2ef8db5e8a45" providerId="LiveId" clId="{10AB9FE2-9012-46EF-B18A-C87D5526F6EE}" dt="2026-06-02T07:20:23.126" v="7" actId="47"/>
        <pc:sldMkLst>
          <pc:docMk/>
          <pc:sldMk cId="2966035650" sldId="266"/>
        </pc:sldMkLst>
      </pc:sldChg>
      <pc:sldChg chg="del">
        <pc:chgData name="Christopher Potter" userId="24ad2ef8db5e8a45" providerId="LiveId" clId="{10AB9FE2-9012-46EF-B18A-C87D5526F6EE}" dt="2026-06-02T07:20:23.126" v="7" actId="47"/>
        <pc:sldMkLst>
          <pc:docMk/>
          <pc:sldMk cId="677108981" sldId="267"/>
        </pc:sldMkLst>
      </pc:sldChg>
      <pc:sldChg chg="addSp delSp modSp add mod delAnim modAnim">
        <pc:chgData name="Christopher Potter" userId="24ad2ef8db5e8a45" providerId="LiveId" clId="{10AB9FE2-9012-46EF-B18A-C87D5526F6EE}" dt="2026-06-02T07:22:50.556" v="101" actId="478"/>
        <pc:sldMkLst>
          <pc:docMk/>
          <pc:sldMk cId="881693312" sldId="267"/>
        </pc:sldMkLst>
        <pc:spChg chg="del">
          <ac:chgData name="Christopher Potter" userId="24ad2ef8db5e8a45" providerId="LiveId" clId="{10AB9FE2-9012-46EF-B18A-C87D5526F6EE}" dt="2026-06-02T07:22:50.556" v="101" actId="478"/>
          <ac:spMkLst>
            <pc:docMk/>
            <pc:sldMk cId="881693312" sldId="267"/>
            <ac:spMk id="5" creationId="{0D2FF48C-7A32-8352-E4E5-697BE7C9B4E5}"/>
          </ac:spMkLst>
        </pc:spChg>
        <pc:spChg chg="add mod">
          <ac:chgData name="Christopher Potter" userId="24ad2ef8db5e8a45" providerId="LiveId" clId="{10AB9FE2-9012-46EF-B18A-C87D5526F6EE}" dt="2026-06-02T07:22:48.438" v="100" actId="20577"/>
          <ac:spMkLst>
            <pc:docMk/>
            <pc:sldMk cId="881693312" sldId="267"/>
            <ac:spMk id="14" creationId="{9A7673E3-B38D-B306-7836-6878DC6D0687}"/>
          </ac:spMkLst>
        </pc:spChg>
      </pc:sldChg>
      <pc:sldChg chg="del">
        <pc:chgData name="Christopher Potter" userId="24ad2ef8db5e8a45" providerId="LiveId" clId="{10AB9FE2-9012-46EF-B18A-C87D5526F6EE}" dt="2026-06-02T07:20:23.126" v="7" actId="47"/>
        <pc:sldMkLst>
          <pc:docMk/>
          <pc:sldMk cId="3000266656" sldId="268"/>
        </pc:sldMkLst>
      </pc:sldChg>
      <pc:sldChg chg="add">
        <pc:chgData name="Christopher Potter" userId="24ad2ef8db5e8a45" providerId="LiveId" clId="{10AB9FE2-9012-46EF-B18A-C87D5526F6EE}" dt="2026-06-02T07:20:44.393" v="8"/>
        <pc:sldMkLst>
          <pc:docMk/>
          <pc:sldMk cId="3286110949" sldId="268"/>
        </pc:sldMkLst>
      </pc:sldChg>
      <pc:sldChg chg="addSp delSp modSp add mod delAnim modAnim">
        <pc:chgData name="Christopher Potter" userId="24ad2ef8db5e8a45" providerId="LiveId" clId="{10AB9FE2-9012-46EF-B18A-C87D5526F6EE}" dt="2026-06-02T07:23:10.708" v="115" actId="478"/>
        <pc:sldMkLst>
          <pc:docMk/>
          <pc:sldMk cId="76441302" sldId="269"/>
        </pc:sldMkLst>
        <pc:spChg chg="del">
          <ac:chgData name="Christopher Potter" userId="24ad2ef8db5e8a45" providerId="LiveId" clId="{10AB9FE2-9012-46EF-B18A-C87D5526F6EE}" dt="2026-06-02T07:23:10.708" v="115" actId="478"/>
          <ac:spMkLst>
            <pc:docMk/>
            <pc:sldMk cId="76441302" sldId="269"/>
            <ac:spMk id="8" creationId="{504871FE-DCAE-B98D-EC85-153358888CA8}"/>
          </ac:spMkLst>
        </pc:spChg>
        <pc:spChg chg="add mod">
          <ac:chgData name="Christopher Potter" userId="24ad2ef8db5e8a45" providerId="LiveId" clId="{10AB9FE2-9012-46EF-B18A-C87D5526F6EE}" dt="2026-06-02T07:23:07.864" v="114" actId="20577"/>
          <ac:spMkLst>
            <pc:docMk/>
            <pc:sldMk cId="76441302" sldId="269"/>
            <ac:spMk id="9" creationId="{45492C40-3EAC-87F4-3895-E1384986C47D}"/>
          </ac:spMkLst>
        </pc:spChg>
      </pc:sldChg>
      <pc:sldChg chg="del">
        <pc:chgData name="Christopher Potter" userId="24ad2ef8db5e8a45" providerId="LiveId" clId="{10AB9FE2-9012-46EF-B18A-C87D5526F6EE}" dt="2026-06-02T07:20:23.126" v="7" actId="47"/>
        <pc:sldMkLst>
          <pc:docMk/>
          <pc:sldMk cId="1472087229" sldId="269"/>
        </pc:sldMkLst>
      </pc:sldChg>
      <pc:sldChg chg="addSp delSp modSp add mod delAnim modAnim">
        <pc:chgData name="Christopher Potter" userId="24ad2ef8db5e8a45" providerId="LiveId" clId="{10AB9FE2-9012-46EF-B18A-C87D5526F6EE}" dt="2026-06-02T07:23:19.276" v="121" actId="478"/>
        <pc:sldMkLst>
          <pc:docMk/>
          <pc:sldMk cId="842291254" sldId="270"/>
        </pc:sldMkLst>
        <pc:spChg chg="add mod">
          <ac:chgData name="Christopher Potter" userId="24ad2ef8db5e8a45" providerId="LiveId" clId="{10AB9FE2-9012-46EF-B18A-C87D5526F6EE}" dt="2026-06-02T07:23:16.309" v="120" actId="20577"/>
          <ac:spMkLst>
            <pc:docMk/>
            <pc:sldMk cId="842291254" sldId="270"/>
            <ac:spMk id="7" creationId="{A3D49870-2B49-C29F-035C-44A11BC735A2}"/>
          </ac:spMkLst>
        </pc:spChg>
        <pc:spChg chg="del">
          <ac:chgData name="Christopher Potter" userId="24ad2ef8db5e8a45" providerId="LiveId" clId="{10AB9FE2-9012-46EF-B18A-C87D5526F6EE}" dt="2026-06-02T07:23:19.276" v="121" actId="478"/>
          <ac:spMkLst>
            <pc:docMk/>
            <pc:sldMk cId="842291254" sldId="270"/>
            <ac:spMk id="8" creationId="{105D16FE-D048-B679-E6C1-613EAB827A0B}"/>
          </ac:spMkLst>
        </pc:spChg>
      </pc:sldChg>
      <pc:sldChg chg="del">
        <pc:chgData name="Christopher Potter" userId="24ad2ef8db5e8a45" providerId="LiveId" clId="{10AB9FE2-9012-46EF-B18A-C87D5526F6EE}" dt="2026-06-02T07:20:23.126" v="7" actId="47"/>
        <pc:sldMkLst>
          <pc:docMk/>
          <pc:sldMk cId="4082699787" sldId="270"/>
        </pc:sldMkLst>
      </pc:sldChg>
      <pc:sldChg chg="del">
        <pc:chgData name="Christopher Potter" userId="24ad2ef8db5e8a45" providerId="LiveId" clId="{10AB9FE2-9012-46EF-B18A-C87D5526F6EE}" dt="2026-06-02T07:20:23.126" v="7" actId="47"/>
        <pc:sldMkLst>
          <pc:docMk/>
          <pc:sldMk cId="793708417" sldId="271"/>
        </pc:sldMkLst>
      </pc:sldChg>
      <pc:sldChg chg="addSp delSp modSp add mod delAnim modAnim">
        <pc:chgData name="Christopher Potter" userId="24ad2ef8db5e8a45" providerId="LiveId" clId="{10AB9FE2-9012-46EF-B18A-C87D5526F6EE}" dt="2026-06-02T07:23:47.541" v="139" actId="478"/>
        <pc:sldMkLst>
          <pc:docMk/>
          <pc:sldMk cId="4217808590" sldId="271"/>
        </pc:sldMkLst>
        <pc:spChg chg="del">
          <ac:chgData name="Christopher Potter" userId="24ad2ef8db5e8a45" providerId="LiveId" clId="{10AB9FE2-9012-46EF-B18A-C87D5526F6EE}" dt="2026-06-02T07:23:47.541" v="139" actId="478"/>
          <ac:spMkLst>
            <pc:docMk/>
            <pc:sldMk cId="4217808590" sldId="271"/>
            <ac:spMk id="7" creationId="{29DECCD3-F366-E578-816E-4D7F66E57366}"/>
          </ac:spMkLst>
        </pc:spChg>
        <pc:spChg chg="add mod">
          <ac:chgData name="Christopher Potter" userId="24ad2ef8db5e8a45" providerId="LiveId" clId="{10AB9FE2-9012-46EF-B18A-C87D5526F6EE}" dt="2026-06-02T07:23:45.679" v="138" actId="20577"/>
          <ac:spMkLst>
            <pc:docMk/>
            <pc:sldMk cId="4217808590" sldId="271"/>
            <ac:spMk id="10" creationId="{37CA5B06-FCA4-910C-1810-7CE1CF12C72D}"/>
          </ac:spMkLst>
        </pc:spChg>
      </pc:sldChg>
      <pc:sldChg chg="addSp delSp modSp add mod delAnim modAnim">
        <pc:chgData name="Christopher Potter" userId="24ad2ef8db5e8a45" providerId="LiveId" clId="{10AB9FE2-9012-46EF-B18A-C87D5526F6EE}" dt="2026-06-02T07:24:00.061" v="146" actId="478"/>
        <pc:sldMkLst>
          <pc:docMk/>
          <pc:sldMk cId="3180522934" sldId="272"/>
        </pc:sldMkLst>
        <pc:spChg chg="add mod">
          <ac:chgData name="Christopher Potter" userId="24ad2ef8db5e8a45" providerId="LiveId" clId="{10AB9FE2-9012-46EF-B18A-C87D5526F6EE}" dt="2026-06-02T07:23:57.317" v="145" actId="20577"/>
          <ac:spMkLst>
            <pc:docMk/>
            <pc:sldMk cId="3180522934" sldId="272"/>
            <ac:spMk id="4" creationId="{81CBFA33-E78C-3FBD-4236-EEA401FF5C48}"/>
          </ac:spMkLst>
        </pc:spChg>
        <pc:spChg chg="del mod">
          <ac:chgData name="Christopher Potter" userId="24ad2ef8db5e8a45" providerId="LiveId" clId="{10AB9FE2-9012-46EF-B18A-C87D5526F6EE}" dt="2026-06-02T07:24:00.061" v="146" actId="478"/>
          <ac:spMkLst>
            <pc:docMk/>
            <pc:sldMk cId="3180522934" sldId="272"/>
            <ac:spMk id="7" creationId="{127F0F34-1468-7469-D3A8-602AEE20F73D}"/>
          </ac:spMkLst>
        </pc:spChg>
      </pc:sldChg>
      <pc:sldChg chg="del">
        <pc:chgData name="Christopher Potter" userId="24ad2ef8db5e8a45" providerId="LiveId" clId="{10AB9FE2-9012-46EF-B18A-C87D5526F6EE}" dt="2026-06-02T07:20:23.126" v="7" actId="47"/>
        <pc:sldMkLst>
          <pc:docMk/>
          <pc:sldMk cId="3629146243" sldId="272"/>
        </pc:sldMkLst>
      </pc:sldChg>
      <pc:sldChg chg="del">
        <pc:chgData name="Christopher Potter" userId="24ad2ef8db5e8a45" providerId="LiveId" clId="{10AB9FE2-9012-46EF-B18A-C87D5526F6EE}" dt="2026-06-02T07:20:23.126" v="7" actId="47"/>
        <pc:sldMkLst>
          <pc:docMk/>
          <pc:sldMk cId="1629926992" sldId="273"/>
        </pc:sldMkLst>
      </pc:sldChg>
      <pc:sldChg chg="addSp delSp modSp add mod delAnim modAnim">
        <pc:chgData name="Christopher Potter" userId="24ad2ef8db5e8a45" providerId="LiveId" clId="{10AB9FE2-9012-46EF-B18A-C87D5526F6EE}" dt="2026-06-02T07:22:13.848" v="75" actId="478"/>
        <pc:sldMkLst>
          <pc:docMk/>
          <pc:sldMk cId="2719999088" sldId="273"/>
        </pc:sldMkLst>
        <pc:spChg chg="del">
          <ac:chgData name="Christopher Potter" userId="24ad2ef8db5e8a45" providerId="LiveId" clId="{10AB9FE2-9012-46EF-B18A-C87D5526F6EE}" dt="2026-06-02T07:22:13.848" v="75" actId="478"/>
          <ac:spMkLst>
            <pc:docMk/>
            <pc:sldMk cId="2719999088" sldId="273"/>
            <ac:spMk id="5" creationId="{3AD4BB0C-85F8-9809-9DCF-A717C97756CB}"/>
          </ac:spMkLst>
        </pc:spChg>
        <pc:spChg chg="add mod">
          <ac:chgData name="Christopher Potter" userId="24ad2ef8db5e8a45" providerId="LiveId" clId="{10AB9FE2-9012-46EF-B18A-C87D5526F6EE}" dt="2026-06-02T07:22:11.835" v="74" actId="20577"/>
          <ac:spMkLst>
            <pc:docMk/>
            <pc:sldMk cId="2719999088" sldId="273"/>
            <ac:spMk id="13" creationId="{BA726E36-9619-CA10-C7D3-AB57133E3C15}"/>
          </ac:spMkLst>
        </pc:spChg>
      </pc:sldChg>
      <pc:sldChg chg="del">
        <pc:chgData name="Christopher Potter" userId="24ad2ef8db5e8a45" providerId="LiveId" clId="{10AB9FE2-9012-46EF-B18A-C87D5526F6EE}" dt="2026-06-02T07:20:23.126" v="7" actId="47"/>
        <pc:sldMkLst>
          <pc:docMk/>
          <pc:sldMk cId="1714814731" sldId="274"/>
        </pc:sldMkLst>
      </pc:sldChg>
      <pc:sldChg chg="addSp delSp modSp add mod delAnim modAnim">
        <pc:chgData name="Christopher Potter" userId="24ad2ef8db5e8a45" providerId="LiveId" clId="{10AB9FE2-9012-46EF-B18A-C87D5526F6EE}" dt="2026-06-02T07:22:24.126" v="84" actId="478"/>
        <pc:sldMkLst>
          <pc:docMk/>
          <pc:sldMk cId="3343387450" sldId="274"/>
        </pc:sldMkLst>
        <pc:spChg chg="add mod">
          <ac:chgData name="Christopher Potter" userId="24ad2ef8db5e8a45" providerId="LiveId" clId="{10AB9FE2-9012-46EF-B18A-C87D5526F6EE}" dt="2026-06-02T07:22:21.633" v="83" actId="6549"/>
          <ac:spMkLst>
            <pc:docMk/>
            <pc:sldMk cId="3343387450" sldId="274"/>
            <ac:spMk id="4" creationId="{224AEF43-022C-25E6-43C7-35C5CFA631F3}"/>
          </ac:spMkLst>
        </pc:spChg>
        <pc:spChg chg="del">
          <ac:chgData name="Christopher Potter" userId="24ad2ef8db5e8a45" providerId="LiveId" clId="{10AB9FE2-9012-46EF-B18A-C87D5526F6EE}" dt="2026-06-02T07:22:24.126" v="84" actId="478"/>
          <ac:spMkLst>
            <pc:docMk/>
            <pc:sldMk cId="3343387450" sldId="274"/>
            <ac:spMk id="5" creationId="{E981DA71-96F5-EC1C-23BF-5A33BBF368B8}"/>
          </ac:spMkLst>
        </pc:spChg>
      </pc:sldChg>
      <pc:sldChg chg="addSp delSp modSp add mod delAnim modAnim">
        <pc:chgData name="Christopher Potter" userId="24ad2ef8db5e8a45" providerId="LiveId" clId="{10AB9FE2-9012-46EF-B18A-C87D5526F6EE}" dt="2026-06-02T07:22:34.311" v="92" actId="478"/>
        <pc:sldMkLst>
          <pc:docMk/>
          <pc:sldMk cId="2036109322" sldId="275"/>
        </pc:sldMkLst>
        <pc:spChg chg="del">
          <ac:chgData name="Christopher Potter" userId="24ad2ef8db5e8a45" providerId="LiveId" clId="{10AB9FE2-9012-46EF-B18A-C87D5526F6EE}" dt="2026-06-02T07:22:34.311" v="92" actId="478"/>
          <ac:spMkLst>
            <pc:docMk/>
            <pc:sldMk cId="2036109322" sldId="275"/>
            <ac:spMk id="5" creationId="{A4742AC4-3740-B371-3F6A-96E589E559B5}"/>
          </ac:spMkLst>
        </pc:spChg>
        <pc:spChg chg="add mod">
          <ac:chgData name="Christopher Potter" userId="24ad2ef8db5e8a45" providerId="LiveId" clId="{10AB9FE2-9012-46EF-B18A-C87D5526F6EE}" dt="2026-06-02T07:22:31.411" v="91" actId="20577"/>
          <ac:spMkLst>
            <pc:docMk/>
            <pc:sldMk cId="2036109322" sldId="275"/>
            <ac:spMk id="13" creationId="{9395454F-0C01-5EFA-0411-D6E9CFB636FA}"/>
          </ac:spMkLst>
        </pc:spChg>
      </pc:sldChg>
      <pc:sldChg chg="del">
        <pc:chgData name="Christopher Potter" userId="24ad2ef8db5e8a45" providerId="LiveId" clId="{10AB9FE2-9012-46EF-B18A-C87D5526F6EE}" dt="2026-06-02T07:20:23.126" v="7" actId="47"/>
        <pc:sldMkLst>
          <pc:docMk/>
          <pc:sldMk cId="2881426105" sldId="275"/>
        </pc:sldMkLst>
      </pc:sldChg>
      <pc:sldChg chg="del">
        <pc:chgData name="Christopher Potter" userId="24ad2ef8db5e8a45" providerId="LiveId" clId="{10AB9FE2-9012-46EF-B18A-C87D5526F6EE}" dt="2026-06-02T07:20:23.126" v="7" actId="47"/>
        <pc:sldMkLst>
          <pc:docMk/>
          <pc:sldMk cId="271007146" sldId="276"/>
        </pc:sldMkLst>
      </pc:sldChg>
      <pc:sldChg chg="add">
        <pc:chgData name="Christopher Potter" userId="24ad2ef8db5e8a45" providerId="LiveId" clId="{10AB9FE2-9012-46EF-B18A-C87D5526F6EE}" dt="2026-06-02T07:20:44.393" v="8"/>
        <pc:sldMkLst>
          <pc:docMk/>
          <pc:sldMk cId="378473640" sldId="276"/>
        </pc:sldMkLst>
      </pc:sldChg>
      <pc:sldChg chg="addSp delSp modSp add mod delAnim modAnim">
        <pc:chgData name="Christopher Potter" userId="24ad2ef8db5e8a45" providerId="LiveId" clId="{10AB9FE2-9012-46EF-B18A-C87D5526F6EE}" dt="2026-06-02T07:23:02.570" v="109" actId="478"/>
        <pc:sldMkLst>
          <pc:docMk/>
          <pc:sldMk cId="281078395" sldId="277"/>
        </pc:sldMkLst>
        <pc:spChg chg="add mod">
          <ac:chgData name="Christopher Potter" userId="24ad2ef8db5e8a45" providerId="LiveId" clId="{10AB9FE2-9012-46EF-B18A-C87D5526F6EE}" dt="2026-06-02T07:23:00.370" v="108" actId="20577"/>
          <ac:spMkLst>
            <pc:docMk/>
            <pc:sldMk cId="281078395" sldId="277"/>
            <ac:spMk id="5" creationId="{B6F54744-0DCD-D0C4-E2E1-634EB45E40D8}"/>
          </ac:spMkLst>
        </pc:spChg>
        <pc:spChg chg="del">
          <ac:chgData name="Christopher Potter" userId="24ad2ef8db5e8a45" providerId="LiveId" clId="{10AB9FE2-9012-46EF-B18A-C87D5526F6EE}" dt="2026-06-02T07:23:02.570" v="109" actId="478"/>
          <ac:spMkLst>
            <pc:docMk/>
            <pc:sldMk cId="281078395" sldId="277"/>
            <ac:spMk id="13" creationId="{9B4907BE-9DED-94FB-AF51-03C3A08CD900}"/>
          </ac:spMkLst>
        </pc:spChg>
      </pc:sldChg>
      <pc:sldChg chg="del">
        <pc:chgData name="Christopher Potter" userId="24ad2ef8db5e8a45" providerId="LiveId" clId="{10AB9FE2-9012-46EF-B18A-C87D5526F6EE}" dt="2026-06-02T07:20:23.126" v="7" actId="47"/>
        <pc:sldMkLst>
          <pc:docMk/>
          <pc:sldMk cId="1885722498" sldId="277"/>
        </pc:sldMkLst>
      </pc:sldChg>
      <pc:sldChg chg="del">
        <pc:chgData name="Christopher Potter" userId="24ad2ef8db5e8a45" providerId="LiveId" clId="{10AB9FE2-9012-46EF-B18A-C87D5526F6EE}" dt="2026-06-02T07:20:23.126" v="7" actId="47"/>
        <pc:sldMkLst>
          <pc:docMk/>
          <pc:sldMk cId="2133691307" sldId="278"/>
        </pc:sldMkLst>
      </pc:sldChg>
      <pc:sldChg chg="addSp delSp modSp add mod delAnim modAnim">
        <pc:chgData name="Christopher Potter" userId="24ad2ef8db5e8a45" providerId="LiveId" clId="{10AB9FE2-9012-46EF-B18A-C87D5526F6EE}" dt="2026-06-02T07:23:26.185" v="127" actId="478"/>
        <pc:sldMkLst>
          <pc:docMk/>
          <pc:sldMk cId="3108108570" sldId="278"/>
        </pc:sldMkLst>
        <pc:spChg chg="del">
          <ac:chgData name="Christopher Potter" userId="24ad2ef8db5e8a45" providerId="LiveId" clId="{10AB9FE2-9012-46EF-B18A-C87D5526F6EE}" dt="2026-06-02T07:23:26.185" v="127" actId="478"/>
          <ac:spMkLst>
            <pc:docMk/>
            <pc:sldMk cId="3108108570" sldId="278"/>
            <ac:spMk id="7" creationId="{20BBF061-62A8-CB28-7C82-4644FE1B1BA1}"/>
          </ac:spMkLst>
        </pc:spChg>
        <pc:spChg chg="add mod">
          <ac:chgData name="Christopher Potter" userId="24ad2ef8db5e8a45" providerId="LiveId" clId="{10AB9FE2-9012-46EF-B18A-C87D5526F6EE}" dt="2026-06-02T07:23:24.584" v="126" actId="20577"/>
          <ac:spMkLst>
            <pc:docMk/>
            <pc:sldMk cId="3108108570" sldId="278"/>
            <ac:spMk id="8" creationId="{EA66B5DF-BD0A-B1F7-CB4B-6EF3CD925351}"/>
          </ac:spMkLst>
        </pc:spChg>
      </pc:sldChg>
      <pc:sldChg chg="del">
        <pc:chgData name="Christopher Potter" userId="24ad2ef8db5e8a45" providerId="LiveId" clId="{10AB9FE2-9012-46EF-B18A-C87D5526F6EE}" dt="2026-06-02T07:20:23.126" v="7" actId="47"/>
        <pc:sldMkLst>
          <pc:docMk/>
          <pc:sldMk cId="2908285051" sldId="279"/>
        </pc:sldMkLst>
      </pc:sldChg>
      <pc:sldChg chg="addSp delSp modSp add mod delAnim modAnim">
        <pc:chgData name="Christopher Potter" userId="24ad2ef8db5e8a45" providerId="LiveId" clId="{10AB9FE2-9012-46EF-B18A-C87D5526F6EE}" dt="2026-06-02T07:23:34.836" v="133" actId="478"/>
        <pc:sldMkLst>
          <pc:docMk/>
          <pc:sldMk cId="3491034243" sldId="279"/>
        </pc:sldMkLst>
        <pc:spChg chg="add mod">
          <ac:chgData name="Christopher Potter" userId="24ad2ef8db5e8a45" providerId="LiveId" clId="{10AB9FE2-9012-46EF-B18A-C87D5526F6EE}" dt="2026-06-02T07:23:33.008" v="132" actId="20577"/>
          <ac:spMkLst>
            <pc:docMk/>
            <pc:sldMk cId="3491034243" sldId="279"/>
            <ac:spMk id="3" creationId="{7593C65B-6DA5-4A4D-CC94-496009D508F3}"/>
          </ac:spMkLst>
        </pc:spChg>
        <pc:spChg chg="del">
          <ac:chgData name="Christopher Potter" userId="24ad2ef8db5e8a45" providerId="LiveId" clId="{10AB9FE2-9012-46EF-B18A-C87D5526F6EE}" dt="2026-06-02T07:23:34.836" v="133" actId="478"/>
          <ac:spMkLst>
            <pc:docMk/>
            <pc:sldMk cId="3491034243" sldId="279"/>
            <ac:spMk id="5" creationId="{E45D4B7A-0D61-E80F-936B-A99D1AAEF6A0}"/>
          </ac:spMkLst>
        </pc:spChg>
      </pc:sldChg>
      <pc:sldChg chg="delSp modSp add mod ord delAnim modAnim">
        <pc:chgData name="Christopher Potter" userId="24ad2ef8db5e8a45" providerId="LiveId" clId="{10AB9FE2-9012-46EF-B18A-C87D5526F6EE}" dt="2026-06-02T07:26:45.773" v="207" actId="6549"/>
        <pc:sldMkLst>
          <pc:docMk/>
          <pc:sldMk cId="2195485140" sldId="280"/>
        </pc:sldMkLst>
        <pc:spChg chg="mod">
          <ac:chgData name="Christopher Potter" userId="24ad2ef8db5e8a45" providerId="LiveId" clId="{10AB9FE2-9012-46EF-B18A-C87D5526F6EE}" dt="2026-06-02T07:26:45.773" v="207" actId="6549"/>
          <ac:spMkLst>
            <pc:docMk/>
            <pc:sldMk cId="2195485140" sldId="280"/>
            <ac:spMk id="2" creationId="{88B192F0-F7FA-7822-488A-6FAC00716D70}"/>
          </ac:spMkLst>
        </pc:spChg>
        <pc:spChg chg="mod">
          <ac:chgData name="Christopher Potter" userId="24ad2ef8db5e8a45" providerId="LiveId" clId="{10AB9FE2-9012-46EF-B18A-C87D5526F6EE}" dt="2026-06-02T07:26:13.573" v="189" actId="20577"/>
          <ac:spMkLst>
            <pc:docMk/>
            <pc:sldMk cId="2195485140" sldId="280"/>
            <ac:spMk id="6" creationId="{55FE8A93-D19B-AAC7-7186-F271EE2F05FF}"/>
          </ac:spMkLst>
        </pc:spChg>
        <pc:spChg chg="mod">
          <ac:chgData name="Christopher Potter" userId="24ad2ef8db5e8a45" providerId="LiveId" clId="{10AB9FE2-9012-46EF-B18A-C87D5526F6EE}" dt="2026-06-02T07:25:37.846" v="177" actId="1076"/>
          <ac:spMkLst>
            <pc:docMk/>
            <pc:sldMk cId="2195485140" sldId="280"/>
            <ac:spMk id="7" creationId="{89534BA5-1441-AF01-3B44-B077B8ECE45D}"/>
          </ac:spMkLst>
        </pc:spChg>
        <pc:spChg chg="del">
          <ac:chgData name="Christopher Potter" userId="24ad2ef8db5e8a45" providerId="LiveId" clId="{10AB9FE2-9012-46EF-B18A-C87D5526F6EE}" dt="2026-06-02T07:25:39.494" v="178" actId="478"/>
          <ac:spMkLst>
            <pc:docMk/>
            <pc:sldMk cId="2195485140" sldId="280"/>
            <ac:spMk id="8" creationId="{4CAE0D07-0905-925A-BDDC-1DA53A52FBD8}"/>
          </ac:spMkLst>
        </pc:spChg>
        <pc:spChg chg="mod">
          <ac:chgData name="Christopher Potter" userId="24ad2ef8db5e8a45" providerId="LiveId" clId="{10AB9FE2-9012-46EF-B18A-C87D5526F6EE}" dt="2026-06-02T07:25:56.286" v="186" actId="20577"/>
          <ac:spMkLst>
            <pc:docMk/>
            <pc:sldMk cId="2195485140" sldId="280"/>
            <ac:spMk id="9" creationId="{198C2F4E-3434-BBE3-90E1-0CA9DBF74727}"/>
          </ac:spMkLst>
        </pc:spChg>
        <pc:spChg chg="mod">
          <ac:chgData name="Christopher Potter" userId="24ad2ef8db5e8a45" providerId="LiveId" clId="{10AB9FE2-9012-46EF-B18A-C87D5526F6EE}" dt="2026-06-02T07:26:02.868" v="187" actId="1076"/>
          <ac:spMkLst>
            <pc:docMk/>
            <pc:sldMk cId="2195485140" sldId="280"/>
            <ac:spMk id="10" creationId="{9B04921B-7820-3BA9-44F2-2F0BCC121D7B}"/>
          </ac:spMkLst>
        </pc:spChg>
        <pc:grpChg chg="mod">
          <ac:chgData name="Christopher Potter" userId="24ad2ef8db5e8a45" providerId="LiveId" clId="{10AB9FE2-9012-46EF-B18A-C87D5526F6EE}" dt="2026-06-02T07:25:56.286" v="186" actId="20577"/>
          <ac:grpSpMkLst>
            <pc:docMk/>
            <pc:sldMk cId="2195485140" sldId="280"/>
            <ac:grpSpMk id="11" creationId="{8098C8EC-78DB-7A33-820F-A4B44486B17E}"/>
          </ac:grpSpMkLst>
        </pc:grpChg>
        <pc:graphicFrameChg chg="mod modGraphic">
          <ac:chgData name="Christopher Potter" userId="24ad2ef8db5e8a45" providerId="LiveId" clId="{10AB9FE2-9012-46EF-B18A-C87D5526F6EE}" dt="2026-06-02T07:25:29.724" v="175"/>
          <ac:graphicFrameMkLst>
            <pc:docMk/>
            <pc:sldMk cId="2195485140" sldId="280"/>
            <ac:graphicFrameMk id="3" creationId="{D72E614D-B9A7-2ED8-ADCF-5B6DF251C8A4}"/>
          </ac:graphicFrameMkLst>
        </pc:graphicFrameChg>
        <pc:graphicFrameChg chg="del">
          <ac:chgData name="Christopher Potter" userId="24ad2ef8db5e8a45" providerId="LiveId" clId="{10AB9FE2-9012-46EF-B18A-C87D5526F6EE}" dt="2026-06-02T07:25:33.220" v="176" actId="478"/>
          <ac:graphicFrameMkLst>
            <pc:docMk/>
            <pc:sldMk cId="2195485140" sldId="280"/>
            <ac:graphicFrameMk id="4" creationId="{A66AF951-1550-5076-5C09-FEF6543AC92F}"/>
          </ac:graphicFrameMkLst>
        </pc:graphicFrameChg>
      </pc:sldChg>
      <pc:sldChg chg="del">
        <pc:chgData name="Christopher Potter" userId="24ad2ef8db5e8a45" providerId="LiveId" clId="{10AB9FE2-9012-46EF-B18A-C87D5526F6EE}" dt="2026-06-02T07:20:23.126" v="7" actId="47"/>
        <pc:sldMkLst>
          <pc:docMk/>
          <pc:sldMk cId="3295357258" sldId="280"/>
        </pc:sldMkLst>
      </pc:sldChg>
      <pc:sldChg chg="del">
        <pc:chgData name="Christopher Potter" userId="24ad2ef8db5e8a45" providerId="LiveId" clId="{10AB9FE2-9012-46EF-B18A-C87D5526F6EE}" dt="2026-06-02T07:20:23.126" v="7" actId="47"/>
        <pc:sldMkLst>
          <pc:docMk/>
          <pc:sldMk cId="671315858" sldId="281"/>
        </pc:sldMkLst>
      </pc:sldChg>
      <pc:sldChg chg="add">
        <pc:chgData name="Christopher Potter" userId="24ad2ef8db5e8a45" providerId="LiveId" clId="{10AB9FE2-9012-46EF-B18A-C87D5526F6EE}" dt="2026-06-02T07:24:34.648" v="148"/>
        <pc:sldMkLst>
          <pc:docMk/>
          <pc:sldMk cId="1096156303" sldId="281"/>
        </pc:sldMkLst>
      </pc:sldChg>
      <pc:sldChg chg="del">
        <pc:chgData name="Christopher Potter" userId="24ad2ef8db5e8a45" providerId="LiveId" clId="{10AB9FE2-9012-46EF-B18A-C87D5526F6EE}" dt="2026-06-02T07:20:23.126" v="7" actId="47"/>
        <pc:sldMkLst>
          <pc:docMk/>
          <pc:sldMk cId="1532887614" sldId="282"/>
        </pc:sldMkLst>
      </pc:sldChg>
      <pc:sldChg chg="delSp modSp add mod ord delAnim">
        <pc:chgData name="Christopher Potter" userId="24ad2ef8db5e8a45" providerId="LiveId" clId="{10AB9FE2-9012-46EF-B18A-C87D5526F6EE}" dt="2026-06-02T07:50:04.981" v="462" actId="20577"/>
        <pc:sldMkLst>
          <pc:docMk/>
          <pc:sldMk cId="2816574805" sldId="282"/>
        </pc:sldMkLst>
        <pc:spChg chg="mod">
          <ac:chgData name="Christopher Potter" userId="24ad2ef8db5e8a45" providerId="LiveId" clId="{10AB9FE2-9012-46EF-B18A-C87D5526F6EE}" dt="2026-06-02T07:49:02.973" v="419" actId="113"/>
          <ac:spMkLst>
            <pc:docMk/>
            <pc:sldMk cId="2816574805" sldId="282"/>
            <ac:spMk id="2" creationId="{14071851-C431-BAF0-9719-5C78A6C0A7B1}"/>
          </ac:spMkLst>
        </pc:spChg>
        <pc:spChg chg="mod">
          <ac:chgData name="Christopher Potter" userId="24ad2ef8db5e8a45" providerId="LiveId" clId="{10AB9FE2-9012-46EF-B18A-C87D5526F6EE}" dt="2026-06-02T07:49:23.714" v="426" actId="20577"/>
          <ac:spMkLst>
            <pc:docMk/>
            <pc:sldMk cId="2816574805" sldId="282"/>
            <ac:spMk id="3" creationId="{58D3E5A3-1893-D582-2041-56586E59C489}"/>
          </ac:spMkLst>
        </pc:spChg>
        <pc:spChg chg="del">
          <ac:chgData name="Christopher Potter" userId="24ad2ef8db5e8a45" providerId="LiveId" clId="{10AB9FE2-9012-46EF-B18A-C87D5526F6EE}" dt="2026-06-02T07:49:38.112" v="429" actId="478"/>
          <ac:spMkLst>
            <pc:docMk/>
            <pc:sldMk cId="2816574805" sldId="282"/>
            <ac:spMk id="6" creationId="{CCCFE444-9CCC-D681-0CAB-5CF39574C330}"/>
          </ac:spMkLst>
        </pc:spChg>
        <pc:spChg chg="del">
          <ac:chgData name="Christopher Potter" userId="24ad2ef8db5e8a45" providerId="LiveId" clId="{10AB9FE2-9012-46EF-B18A-C87D5526F6EE}" dt="2026-06-02T07:49:38.112" v="429" actId="478"/>
          <ac:spMkLst>
            <pc:docMk/>
            <pc:sldMk cId="2816574805" sldId="282"/>
            <ac:spMk id="8" creationId="{5AC9A4D0-1E4F-1DA9-0409-E7A633AACE34}"/>
          </ac:spMkLst>
        </pc:spChg>
        <pc:spChg chg="del">
          <ac:chgData name="Christopher Potter" userId="24ad2ef8db5e8a45" providerId="LiveId" clId="{10AB9FE2-9012-46EF-B18A-C87D5526F6EE}" dt="2026-06-02T07:49:28.564" v="427" actId="478"/>
          <ac:spMkLst>
            <pc:docMk/>
            <pc:sldMk cId="2816574805" sldId="282"/>
            <ac:spMk id="9" creationId="{EBD2651F-94D9-500D-3A4E-361DA123D1FB}"/>
          </ac:spMkLst>
        </pc:spChg>
        <pc:graphicFrameChg chg="modGraphic">
          <ac:chgData name="Christopher Potter" userId="24ad2ef8db5e8a45" providerId="LiveId" clId="{10AB9FE2-9012-46EF-B18A-C87D5526F6EE}" dt="2026-06-02T07:50:04.981" v="462" actId="20577"/>
          <ac:graphicFrameMkLst>
            <pc:docMk/>
            <pc:sldMk cId="2816574805" sldId="282"/>
            <ac:graphicFrameMk id="4" creationId="{664F13A3-3BD5-D12F-22EA-2A982FE7FB91}"/>
          </ac:graphicFrameMkLst>
        </pc:graphicFrameChg>
      </pc:sldChg>
      <pc:sldChg chg="modSp add mod">
        <pc:chgData name="Christopher Potter" userId="24ad2ef8db5e8a45" providerId="LiveId" clId="{10AB9FE2-9012-46EF-B18A-C87D5526F6EE}" dt="2026-06-02T07:51:34.568" v="509" actId="20577"/>
        <pc:sldMkLst>
          <pc:docMk/>
          <pc:sldMk cId="2482886761" sldId="283"/>
        </pc:sldMkLst>
        <pc:spChg chg="mod">
          <ac:chgData name="Christopher Potter" userId="24ad2ef8db5e8a45" providerId="LiveId" clId="{10AB9FE2-9012-46EF-B18A-C87D5526F6EE}" dt="2026-06-02T07:51:31.182" v="508" actId="20577"/>
          <ac:spMkLst>
            <pc:docMk/>
            <pc:sldMk cId="2482886761" sldId="283"/>
            <ac:spMk id="2" creationId="{066D1AD6-AC7E-B12F-FD63-BCC9BF039362}"/>
          </ac:spMkLst>
        </pc:spChg>
        <pc:spChg chg="mod">
          <ac:chgData name="Christopher Potter" userId="24ad2ef8db5e8a45" providerId="LiveId" clId="{10AB9FE2-9012-46EF-B18A-C87D5526F6EE}" dt="2026-06-02T07:51:34.568" v="509" actId="20577"/>
          <ac:spMkLst>
            <pc:docMk/>
            <pc:sldMk cId="2482886761" sldId="283"/>
            <ac:spMk id="3" creationId="{C532315A-F7FA-5124-1166-EBAC82E1899A}"/>
          </ac:spMkLst>
        </pc:spChg>
        <pc:graphicFrameChg chg="modGraphic">
          <ac:chgData name="Christopher Potter" userId="24ad2ef8db5e8a45" providerId="LiveId" clId="{10AB9FE2-9012-46EF-B18A-C87D5526F6EE}" dt="2026-06-02T07:51:16.228" v="497" actId="20577"/>
          <ac:graphicFrameMkLst>
            <pc:docMk/>
            <pc:sldMk cId="2482886761" sldId="283"/>
            <ac:graphicFrameMk id="4" creationId="{4AF39F48-0F8B-208F-4D66-54EF1D0950C3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BC10F-1B43-465D-B6CD-24CF866728E0}" type="datetimeFigureOut">
              <a:rPr lang="en-GB" smtClean="0"/>
              <a:t>02/06/2026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E0754-FD39-49B7-AA14-74A52D78F70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7416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F280E-2BDC-74F7-7B58-6E71391704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C140207-8B11-A892-77BE-9F534504D5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GB" dirty="0"/>
              <a:t>14 May 2026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4170D2-D74E-D83B-CBFB-93E474368C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10131731" y="5687220"/>
            <a:ext cx="2060269" cy="972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E3263C4-548B-467E-8646-9B49B60555EC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897953667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board">
    <p:bg>
      <p:bgPr>
        <a:solidFill>
          <a:srgbClr val="B4C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67;p15">
            <a:extLst>
              <a:ext uri="{FF2B5EF4-FFF2-40B4-BE49-F238E27FC236}">
                <a16:creationId xmlns:a16="http://schemas.microsoft.com/office/drawing/2014/main" id="{216A9CF2-A779-45A9-8C8E-8C0F9FB4290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7080" t="5525" b="4925"/>
          <a:stretch/>
        </p:blipFill>
        <p:spPr>
          <a:xfrm rot="-602986">
            <a:off x="10658419" y="210644"/>
            <a:ext cx="1248421" cy="7020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52;p13">
            <a:extLst>
              <a:ext uri="{FF2B5EF4-FFF2-40B4-BE49-F238E27FC236}">
                <a16:creationId xmlns:a16="http://schemas.microsoft.com/office/drawing/2014/main" id="{1491A7B0-ED52-4045-8D46-2525A57955E3}"/>
              </a:ext>
            </a:extLst>
          </p:cNvPr>
          <p:cNvSpPr/>
          <p:nvPr userDrawn="1"/>
        </p:nvSpPr>
        <p:spPr>
          <a:xfrm>
            <a:off x="390619" y="301840"/>
            <a:ext cx="9516863" cy="5805997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8945400"/>
                      <a:gd name="connsiteY0" fmla="*/ 0 h 5859262"/>
                      <a:gd name="connsiteX1" fmla="*/ 688108 w 8945400"/>
                      <a:gd name="connsiteY1" fmla="*/ 0 h 5859262"/>
                      <a:gd name="connsiteX2" fmla="*/ 1555123 w 8945400"/>
                      <a:gd name="connsiteY2" fmla="*/ 0 h 5859262"/>
                      <a:gd name="connsiteX3" fmla="*/ 2064323 w 8945400"/>
                      <a:gd name="connsiteY3" fmla="*/ 0 h 5859262"/>
                      <a:gd name="connsiteX4" fmla="*/ 2662977 w 8945400"/>
                      <a:gd name="connsiteY4" fmla="*/ 0 h 5859262"/>
                      <a:gd name="connsiteX5" fmla="*/ 3351084 w 8945400"/>
                      <a:gd name="connsiteY5" fmla="*/ 0 h 5859262"/>
                      <a:gd name="connsiteX6" fmla="*/ 4128646 w 8945400"/>
                      <a:gd name="connsiteY6" fmla="*/ 0 h 5859262"/>
                      <a:gd name="connsiteX7" fmla="*/ 4906208 w 8945400"/>
                      <a:gd name="connsiteY7" fmla="*/ 0 h 5859262"/>
                      <a:gd name="connsiteX8" fmla="*/ 5325954 w 8945400"/>
                      <a:gd name="connsiteY8" fmla="*/ 0 h 5859262"/>
                      <a:gd name="connsiteX9" fmla="*/ 5924607 w 8945400"/>
                      <a:gd name="connsiteY9" fmla="*/ 0 h 5859262"/>
                      <a:gd name="connsiteX10" fmla="*/ 6702169 w 8945400"/>
                      <a:gd name="connsiteY10" fmla="*/ 0 h 5859262"/>
                      <a:gd name="connsiteX11" fmla="*/ 7569185 w 8945400"/>
                      <a:gd name="connsiteY11" fmla="*/ 0 h 5859262"/>
                      <a:gd name="connsiteX12" fmla="*/ 8945400 w 8945400"/>
                      <a:gd name="connsiteY12" fmla="*/ 0 h 5859262"/>
                      <a:gd name="connsiteX13" fmla="*/ 8945400 w 8945400"/>
                      <a:gd name="connsiteY13" fmla="*/ 533844 h 5859262"/>
                      <a:gd name="connsiteX14" fmla="*/ 8945400 w 8945400"/>
                      <a:gd name="connsiteY14" fmla="*/ 1009095 h 5859262"/>
                      <a:gd name="connsiteX15" fmla="*/ 8945400 w 8945400"/>
                      <a:gd name="connsiteY15" fmla="*/ 1660124 h 5859262"/>
                      <a:gd name="connsiteX16" fmla="*/ 8945400 w 8945400"/>
                      <a:gd name="connsiteY16" fmla="*/ 2311153 h 5859262"/>
                      <a:gd name="connsiteX17" fmla="*/ 8945400 w 8945400"/>
                      <a:gd name="connsiteY17" fmla="*/ 3020775 h 5859262"/>
                      <a:gd name="connsiteX18" fmla="*/ 8945400 w 8945400"/>
                      <a:gd name="connsiteY18" fmla="*/ 3496026 h 5859262"/>
                      <a:gd name="connsiteX19" fmla="*/ 8945400 w 8945400"/>
                      <a:gd name="connsiteY19" fmla="*/ 4205648 h 5859262"/>
                      <a:gd name="connsiteX20" fmla="*/ 8945400 w 8945400"/>
                      <a:gd name="connsiteY20" fmla="*/ 4798085 h 5859262"/>
                      <a:gd name="connsiteX21" fmla="*/ 8945400 w 8945400"/>
                      <a:gd name="connsiteY21" fmla="*/ 5273336 h 5859262"/>
                      <a:gd name="connsiteX22" fmla="*/ 8945400 w 8945400"/>
                      <a:gd name="connsiteY22" fmla="*/ 5859262 h 5859262"/>
                      <a:gd name="connsiteX23" fmla="*/ 8525654 w 8945400"/>
                      <a:gd name="connsiteY23" fmla="*/ 5859262 h 5859262"/>
                      <a:gd name="connsiteX24" fmla="*/ 8105909 w 8945400"/>
                      <a:gd name="connsiteY24" fmla="*/ 5859262 h 5859262"/>
                      <a:gd name="connsiteX25" fmla="*/ 7686163 w 8945400"/>
                      <a:gd name="connsiteY25" fmla="*/ 5859262 h 5859262"/>
                      <a:gd name="connsiteX26" fmla="*/ 6819147 w 8945400"/>
                      <a:gd name="connsiteY26" fmla="*/ 5859262 h 5859262"/>
                      <a:gd name="connsiteX27" fmla="*/ 6309948 w 8945400"/>
                      <a:gd name="connsiteY27" fmla="*/ 5859262 h 5859262"/>
                      <a:gd name="connsiteX28" fmla="*/ 5800748 w 8945400"/>
                      <a:gd name="connsiteY28" fmla="*/ 5859262 h 5859262"/>
                      <a:gd name="connsiteX29" fmla="*/ 5112640 w 8945400"/>
                      <a:gd name="connsiteY29" fmla="*/ 5859262 h 5859262"/>
                      <a:gd name="connsiteX30" fmla="*/ 4603440 w 8945400"/>
                      <a:gd name="connsiteY30" fmla="*/ 5859262 h 5859262"/>
                      <a:gd name="connsiteX31" fmla="*/ 4094241 w 8945400"/>
                      <a:gd name="connsiteY31" fmla="*/ 5859262 h 5859262"/>
                      <a:gd name="connsiteX32" fmla="*/ 3227225 w 8945400"/>
                      <a:gd name="connsiteY32" fmla="*/ 5859262 h 5859262"/>
                      <a:gd name="connsiteX33" fmla="*/ 2539117 w 8945400"/>
                      <a:gd name="connsiteY33" fmla="*/ 5859262 h 5859262"/>
                      <a:gd name="connsiteX34" fmla="*/ 2119372 w 8945400"/>
                      <a:gd name="connsiteY34" fmla="*/ 5859262 h 5859262"/>
                      <a:gd name="connsiteX35" fmla="*/ 1610172 w 8945400"/>
                      <a:gd name="connsiteY35" fmla="*/ 5859262 h 5859262"/>
                      <a:gd name="connsiteX36" fmla="*/ 832610 w 8945400"/>
                      <a:gd name="connsiteY36" fmla="*/ 5859262 h 5859262"/>
                      <a:gd name="connsiteX37" fmla="*/ 0 w 8945400"/>
                      <a:gd name="connsiteY37" fmla="*/ 5859262 h 5859262"/>
                      <a:gd name="connsiteX38" fmla="*/ 0 w 8945400"/>
                      <a:gd name="connsiteY38" fmla="*/ 5149640 h 5859262"/>
                      <a:gd name="connsiteX39" fmla="*/ 0 w 8945400"/>
                      <a:gd name="connsiteY39" fmla="*/ 4498611 h 5859262"/>
                      <a:gd name="connsiteX40" fmla="*/ 0 w 8945400"/>
                      <a:gd name="connsiteY40" fmla="*/ 3730397 h 5859262"/>
                      <a:gd name="connsiteX41" fmla="*/ 0 w 8945400"/>
                      <a:gd name="connsiteY41" fmla="*/ 3020775 h 5859262"/>
                      <a:gd name="connsiteX42" fmla="*/ 0 w 8945400"/>
                      <a:gd name="connsiteY42" fmla="*/ 2369746 h 5859262"/>
                      <a:gd name="connsiteX43" fmla="*/ 0 w 8945400"/>
                      <a:gd name="connsiteY43" fmla="*/ 1718717 h 5859262"/>
                      <a:gd name="connsiteX44" fmla="*/ 0 w 8945400"/>
                      <a:gd name="connsiteY44" fmla="*/ 1067688 h 5859262"/>
                      <a:gd name="connsiteX45" fmla="*/ 0 w 8945400"/>
                      <a:gd name="connsiteY45" fmla="*/ 0 h 58592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8945400" h="5859262" fill="none" extrusionOk="0">
                        <a:moveTo>
                          <a:pt x="0" y="0"/>
                        </a:moveTo>
                        <a:cubicBezTo>
                          <a:pt x="172049" y="20274"/>
                          <a:pt x="448004" y="-28175"/>
                          <a:pt x="688108" y="0"/>
                        </a:cubicBezTo>
                        <a:cubicBezTo>
                          <a:pt x="928212" y="28175"/>
                          <a:pt x="1181053" y="8594"/>
                          <a:pt x="1555123" y="0"/>
                        </a:cubicBezTo>
                        <a:cubicBezTo>
                          <a:pt x="1929193" y="-8594"/>
                          <a:pt x="1833791" y="-14396"/>
                          <a:pt x="2064323" y="0"/>
                        </a:cubicBezTo>
                        <a:cubicBezTo>
                          <a:pt x="2294855" y="14396"/>
                          <a:pt x="2417514" y="-3782"/>
                          <a:pt x="2662977" y="0"/>
                        </a:cubicBezTo>
                        <a:cubicBezTo>
                          <a:pt x="2908440" y="3782"/>
                          <a:pt x="3160062" y="-25851"/>
                          <a:pt x="3351084" y="0"/>
                        </a:cubicBezTo>
                        <a:cubicBezTo>
                          <a:pt x="3542106" y="25851"/>
                          <a:pt x="3868743" y="6385"/>
                          <a:pt x="4128646" y="0"/>
                        </a:cubicBezTo>
                        <a:cubicBezTo>
                          <a:pt x="4388549" y="-6385"/>
                          <a:pt x="4697393" y="8461"/>
                          <a:pt x="4906208" y="0"/>
                        </a:cubicBezTo>
                        <a:cubicBezTo>
                          <a:pt x="5115023" y="-8461"/>
                          <a:pt x="5198395" y="-4640"/>
                          <a:pt x="5325954" y="0"/>
                        </a:cubicBezTo>
                        <a:cubicBezTo>
                          <a:pt x="5453513" y="4640"/>
                          <a:pt x="5734564" y="8905"/>
                          <a:pt x="5924607" y="0"/>
                        </a:cubicBezTo>
                        <a:cubicBezTo>
                          <a:pt x="6114650" y="-8905"/>
                          <a:pt x="6402801" y="-10328"/>
                          <a:pt x="6702169" y="0"/>
                        </a:cubicBezTo>
                        <a:cubicBezTo>
                          <a:pt x="7001537" y="10328"/>
                          <a:pt x="7289706" y="37855"/>
                          <a:pt x="7569185" y="0"/>
                        </a:cubicBezTo>
                        <a:cubicBezTo>
                          <a:pt x="7848664" y="-37855"/>
                          <a:pt x="8297145" y="17142"/>
                          <a:pt x="8945400" y="0"/>
                        </a:cubicBezTo>
                        <a:cubicBezTo>
                          <a:pt x="8969948" y="137285"/>
                          <a:pt x="8960948" y="311267"/>
                          <a:pt x="8945400" y="533844"/>
                        </a:cubicBezTo>
                        <a:cubicBezTo>
                          <a:pt x="8929852" y="756421"/>
                          <a:pt x="8953650" y="801871"/>
                          <a:pt x="8945400" y="1009095"/>
                        </a:cubicBezTo>
                        <a:cubicBezTo>
                          <a:pt x="8937150" y="1216319"/>
                          <a:pt x="8953483" y="1492771"/>
                          <a:pt x="8945400" y="1660124"/>
                        </a:cubicBezTo>
                        <a:cubicBezTo>
                          <a:pt x="8937317" y="1827477"/>
                          <a:pt x="8915328" y="2072252"/>
                          <a:pt x="8945400" y="2311153"/>
                        </a:cubicBezTo>
                        <a:cubicBezTo>
                          <a:pt x="8975472" y="2550054"/>
                          <a:pt x="8945812" y="2727645"/>
                          <a:pt x="8945400" y="3020775"/>
                        </a:cubicBezTo>
                        <a:cubicBezTo>
                          <a:pt x="8944988" y="3313905"/>
                          <a:pt x="8937716" y="3318334"/>
                          <a:pt x="8945400" y="3496026"/>
                        </a:cubicBezTo>
                        <a:cubicBezTo>
                          <a:pt x="8953084" y="3673718"/>
                          <a:pt x="8964860" y="3888505"/>
                          <a:pt x="8945400" y="4205648"/>
                        </a:cubicBezTo>
                        <a:cubicBezTo>
                          <a:pt x="8925940" y="4522791"/>
                          <a:pt x="8972526" y="4582960"/>
                          <a:pt x="8945400" y="4798085"/>
                        </a:cubicBezTo>
                        <a:cubicBezTo>
                          <a:pt x="8918274" y="5013210"/>
                          <a:pt x="8926340" y="5145783"/>
                          <a:pt x="8945400" y="5273336"/>
                        </a:cubicBezTo>
                        <a:cubicBezTo>
                          <a:pt x="8964460" y="5400889"/>
                          <a:pt x="8921286" y="5735345"/>
                          <a:pt x="8945400" y="5859262"/>
                        </a:cubicBezTo>
                        <a:cubicBezTo>
                          <a:pt x="8788380" y="5850986"/>
                          <a:pt x="8681040" y="5863702"/>
                          <a:pt x="8525654" y="5859262"/>
                        </a:cubicBezTo>
                        <a:cubicBezTo>
                          <a:pt x="8370268" y="5854822"/>
                          <a:pt x="8262761" y="5851015"/>
                          <a:pt x="8105909" y="5859262"/>
                        </a:cubicBezTo>
                        <a:cubicBezTo>
                          <a:pt x="7949057" y="5867509"/>
                          <a:pt x="7790636" y="5850478"/>
                          <a:pt x="7686163" y="5859262"/>
                        </a:cubicBezTo>
                        <a:cubicBezTo>
                          <a:pt x="7581690" y="5868046"/>
                          <a:pt x="7231048" y="5888140"/>
                          <a:pt x="6819147" y="5859262"/>
                        </a:cubicBezTo>
                        <a:cubicBezTo>
                          <a:pt x="6407246" y="5830384"/>
                          <a:pt x="6463726" y="5849865"/>
                          <a:pt x="6309948" y="5859262"/>
                        </a:cubicBezTo>
                        <a:cubicBezTo>
                          <a:pt x="6156170" y="5868659"/>
                          <a:pt x="5973596" y="5855295"/>
                          <a:pt x="5800748" y="5859262"/>
                        </a:cubicBezTo>
                        <a:cubicBezTo>
                          <a:pt x="5627900" y="5863229"/>
                          <a:pt x="5282219" y="5876008"/>
                          <a:pt x="5112640" y="5859262"/>
                        </a:cubicBezTo>
                        <a:cubicBezTo>
                          <a:pt x="4943061" y="5842516"/>
                          <a:pt x="4756388" y="5863467"/>
                          <a:pt x="4603440" y="5859262"/>
                        </a:cubicBezTo>
                        <a:cubicBezTo>
                          <a:pt x="4450492" y="5855057"/>
                          <a:pt x="4282352" y="5863596"/>
                          <a:pt x="4094241" y="5859262"/>
                        </a:cubicBezTo>
                        <a:cubicBezTo>
                          <a:pt x="3906130" y="5854928"/>
                          <a:pt x="3543557" y="5851292"/>
                          <a:pt x="3227225" y="5859262"/>
                        </a:cubicBezTo>
                        <a:cubicBezTo>
                          <a:pt x="2910893" y="5867232"/>
                          <a:pt x="2853764" y="5866120"/>
                          <a:pt x="2539117" y="5859262"/>
                        </a:cubicBezTo>
                        <a:cubicBezTo>
                          <a:pt x="2224470" y="5852404"/>
                          <a:pt x="2308221" y="5865441"/>
                          <a:pt x="2119372" y="5859262"/>
                        </a:cubicBezTo>
                        <a:cubicBezTo>
                          <a:pt x="1930523" y="5853083"/>
                          <a:pt x="1746201" y="5870932"/>
                          <a:pt x="1610172" y="5859262"/>
                        </a:cubicBezTo>
                        <a:cubicBezTo>
                          <a:pt x="1474143" y="5847592"/>
                          <a:pt x="988263" y="5868365"/>
                          <a:pt x="832610" y="5859262"/>
                        </a:cubicBezTo>
                        <a:cubicBezTo>
                          <a:pt x="676957" y="5850159"/>
                          <a:pt x="291485" y="5831568"/>
                          <a:pt x="0" y="5859262"/>
                        </a:cubicBezTo>
                        <a:cubicBezTo>
                          <a:pt x="11005" y="5651269"/>
                          <a:pt x="16653" y="5372149"/>
                          <a:pt x="0" y="5149640"/>
                        </a:cubicBezTo>
                        <a:cubicBezTo>
                          <a:pt x="-16653" y="4927131"/>
                          <a:pt x="24049" y="4751583"/>
                          <a:pt x="0" y="4498611"/>
                        </a:cubicBezTo>
                        <a:cubicBezTo>
                          <a:pt x="-24049" y="4245639"/>
                          <a:pt x="13289" y="3932977"/>
                          <a:pt x="0" y="3730397"/>
                        </a:cubicBezTo>
                        <a:cubicBezTo>
                          <a:pt x="-13289" y="3527817"/>
                          <a:pt x="-28189" y="3318087"/>
                          <a:pt x="0" y="3020775"/>
                        </a:cubicBezTo>
                        <a:cubicBezTo>
                          <a:pt x="28189" y="2723463"/>
                          <a:pt x="27409" y="2589255"/>
                          <a:pt x="0" y="2369746"/>
                        </a:cubicBezTo>
                        <a:cubicBezTo>
                          <a:pt x="-27409" y="2150237"/>
                          <a:pt x="-23050" y="1891304"/>
                          <a:pt x="0" y="1718717"/>
                        </a:cubicBezTo>
                        <a:cubicBezTo>
                          <a:pt x="23050" y="1546130"/>
                          <a:pt x="-4299" y="1218524"/>
                          <a:pt x="0" y="1067688"/>
                        </a:cubicBezTo>
                        <a:cubicBezTo>
                          <a:pt x="4299" y="916852"/>
                          <a:pt x="33087" y="406066"/>
                          <a:pt x="0" y="0"/>
                        </a:cubicBezTo>
                        <a:close/>
                      </a:path>
                      <a:path w="8945400" h="5859262" stroke="0" extrusionOk="0">
                        <a:moveTo>
                          <a:pt x="0" y="0"/>
                        </a:moveTo>
                        <a:cubicBezTo>
                          <a:pt x="362329" y="-17942"/>
                          <a:pt x="627657" y="-18155"/>
                          <a:pt x="867016" y="0"/>
                        </a:cubicBezTo>
                        <a:cubicBezTo>
                          <a:pt x="1106375" y="18155"/>
                          <a:pt x="1238413" y="33341"/>
                          <a:pt x="1555123" y="0"/>
                        </a:cubicBezTo>
                        <a:cubicBezTo>
                          <a:pt x="1871833" y="-33341"/>
                          <a:pt x="1960148" y="-3929"/>
                          <a:pt x="2064323" y="0"/>
                        </a:cubicBezTo>
                        <a:cubicBezTo>
                          <a:pt x="2168498" y="3929"/>
                          <a:pt x="2548967" y="30744"/>
                          <a:pt x="2752431" y="0"/>
                        </a:cubicBezTo>
                        <a:cubicBezTo>
                          <a:pt x="2955895" y="-30744"/>
                          <a:pt x="3431398" y="19076"/>
                          <a:pt x="3619446" y="0"/>
                        </a:cubicBezTo>
                        <a:cubicBezTo>
                          <a:pt x="3807494" y="-19076"/>
                          <a:pt x="3983937" y="-16347"/>
                          <a:pt x="4128646" y="0"/>
                        </a:cubicBezTo>
                        <a:cubicBezTo>
                          <a:pt x="4273355" y="16347"/>
                          <a:pt x="4449052" y="-8575"/>
                          <a:pt x="4548392" y="0"/>
                        </a:cubicBezTo>
                        <a:cubicBezTo>
                          <a:pt x="4647732" y="8575"/>
                          <a:pt x="5031259" y="-28679"/>
                          <a:pt x="5236500" y="0"/>
                        </a:cubicBezTo>
                        <a:cubicBezTo>
                          <a:pt x="5441741" y="28679"/>
                          <a:pt x="5763958" y="-33222"/>
                          <a:pt x="5924607" y="0"/>
                        </a:cubicBezTo>
                        <a:cubicBezTo>
                          <a:pt x="6085256" y="33222"/>
                          <a:pt x="6540542" y="-37308"/>
                          <a:pt x="6702169" y="0"/>
                        </a:cubicBezTo>
                        <a:cubicBezTo>
                          <a:pt x="6863796" y="37308"/>
                          <a:pt x="7052042" y="-11798"/>
                          <a:pt x="7300823" y="0"/>
                        </a:cubicBezTo>
                        <a:cubicBezTo>
                          <a:pt x="7549604" y="11798"/>
                          <a:pt x="7589867" y="11613"/>
                          <a:pt x="7720568" y="0"/>
                        </a:cubicBezTo>
                        <a:cubicBezTo>
                          <a:pt x="7851269" y="-11613"/>
                          <a:pt x="8053014" y="16870"/>
                          <a:pt x="8229768" y="0"/>
                        </a:cubicBezTo>
                        <a:cubicBezTo>
                          <a:pt x="8406522" y="-16870"/>
                          <a:pt x="8638569" y="25636"/>
                          <a:pt x="8945400" y="0"/>
                        </a:cubicBezTo>
                        <a:cubicBezTo>
                          <a:pt x="8957988" y="151007"/>
                          <a:pt x="8924116" y="318567"/>
                          <a:pt x="8945400" y="533844"/>
                        </a:cubicBezTo>
                        <a:cubicBezTo>
                          <a:pt x="8966684" y="749121"/>
                          <a:pt x="8971129" y="979625"/>
                          <a:pt x="8945400" y="1184873"/>
                        </a:cubicBezTo>
                        <a:cubicBezTo>
                          <a:pt x="8919671" y="1390121"/>
                          <a:pt x="8949334" y="1595061"/>
                          <a:pt x="8945400" y="1777309"/>
                        </a:cubicBezTo>
                        <a:cubicBezTo>
                          <a:pt x="8941466" y="1959557"/>
                          <a:pt x="8924951" y="2274128"/>
                          <a:pt x="8945400" y="2545524"/>
                        </a:cubicBezTo>
                        <a:cubicBezTo>
                          <a:pt x="8965849" y="2816921"/>
                          <a:pt x="8920034" y="2959734"/>
                          <a:pt x="8945400" y="3137960"/>
                        </a:cubicBezTo>
                        <a:cubicBezTo>
                          <a:pt x="8970766" y="3316186"/>
                          <a:pt x="8933909" y="3552921"/>
                          <a:pt x="8945400" y="3671804"/>
                        </a:cubicBezTo>
                        <a:cubicBezTo>
                          <a:pt x="8956891" y="3790687"/>
                          <a:pt x="8919375" y="3969947"/>
                          <a:pt x="8945400" y="4264241"/>
                        </a:cubicBezTo>
                        <a:cubicBezTo>
                          <a:pt x="8971425" y="4558535"/>
                          <a:pt x="8949718" y="4597343"/>
                          <a:pt x="8945400" y="4915270"/>
                        </a:cubicBezTo>
                        <a:cubicBezTo>
                          <a:pt x="8941082" y="5233197"/>
                          <a:pt x="8990697" y="5617841"/>
                          <a:pt x="8945400" y="5859262"/>
                        </a:cubicBezTo>
                        <a:cubicBezTo>
                          <a:pt x="8660908" y="5857959"/>
                          <a:pt x="8609418" y="5859925"/>
                          <a:pt x="8346746" y="5859262"/>
                        </a:cubicBezTo>
                        <a:cubicBezTo>
                          <a:pt x="8084074" y="5858599"/>
                          <a:pt x="7926854" y="5842642"/>
                          <a:pt x="7569185" y="5859262"/>
                        </a:cubicBezTo>
                        <a:cubicBezTo>
                          <a:pt x="7211516" y="5875882"/>
                          <a:pt x="7087101" y="5825137"/>
                          <a:pt x="6702169" y="5859262"/>
                        </a:cubicBezTo>
                        <a:cubicBezTo>
                          <a:pt x="6317237" y="5893387"/>
                          <a:pt x="6451052" y="5853805"/>
                          <a:pt x="6282423" y="5859262"/>
                        </a:cubicBezTo>
                        <a:cubicBezTo>
                          <a:pt x="6113794" y="5864719"/>
                          <a:pt x="5958138" y="5855059"/>
                          <a:pt x="5862678" y="5859262"/>
                        </a:cubicBezTo>
                        <a:cubicBezTo>
                          <a:pt x="5767218" y="5863465"/>
                          <a:pt x="5542557" y="5877022"/>
                          <a:pt x="5264024" y="5859262"/>
                        </a:cubicBezTo>
                        <a:cubicBezTo>
                          <a:pt x="4985491" y="5841502"/>
                          <a:pt x="4855133" y="5879042"/>
                          <a:pt x="4575916" y="5859262"/>
                        </a:cubicBezTo>
                        <a:cubicBezTo>
                          <a:pt x="4296699" y="5839482"/>
                          <a:pt x="4238896" y="5837395"/>
                          <a:pt x="3977262" y="5859262"/>
                        </a:cubicBezTo>
                        <a:cubicBezTo>
                          <a:pt x="3715628" y="5881129"/>
                          <a:pt x="3497530" y="5836677"/>
                          <a:pt x="3199701" y="5859262"/>
                        </a:cubicBezTo>
                        <a:cubicBezTo>
                          <a:pt x="2901872" y="5881847"/>
                          <a:pt x="2765749" y="5860755"/>
                          <a:pt x="2332685" y="5859262"/>
                        </a:cubicBezTo>
                        <a:cubicBezTo>
                          <a:pt x="1899621" y="5857769"/>
                          <a:pt x="1929300" y="5878181"/>
                          <a:pt x="1644577" y="5859262"/>
                        </a:cubicBezTo>
                        <a:cubicBezTo>
                          <a:pt x="1359854" y="5840343"/>
                          <a:pt x="1240900" y="5855855"/>
                          <a:pt x="1045924" y="5859262"/>
                        </a:cubicBezTo>
                        <a:cubicBezTo>
                          <a:pt x="850948" y="5862669"/>
                          <a:pt x="313811" y="5888138"/>
                          <a:pt x="0" y="5859262"/>
                        </a:cubicBezTo>
                        <a:cubicBezTo>
                          <a:pt x="14617" y="5512374"/>
                          <a:pt x="29390" y="5489749"/>
                          <a:pt x="0" y="5149640"/>
                        </a:cubicBezTo>
                        <a:cubicBezTo>
                          <a:pt x="-29390" y="4809531"/>
                          <a:pt x="5487" y="4557906"/>
                          <a:pt x="0" y="4381426"/>
                        </a:cubicBezTo>
                        <a:cubicBezTo>
                          <a:pt x="-5487" y="4204946"/>
                          <a:pt x="9011" y="4116162"/>
                          <a:pt x="0" y="3906175"/>
                        </a:cubicBezTo>
                        <a:cubicBezTo>
                          <a:pt x="-9011" y="3696188"/>
                          <a:pt x="-6179" y="3586903"/>
                          <a:pt x="0" y="3430923"/>
                        </a:cubicBezTo>
                        <a:cubicBezTo>
                          <a:pt x="6179" y="3274943"/>
                          <a:pt x="-18892" y="3093370"/>
                          <a:pt x="0" y="2955672"/>
                        </a:cubicBezTo>
                        <a:cubicBezTo>
                          <a:pt x="18892" y="2817974"/>
                          <a:pt x="15342" y="2447746"/>
                          <a:pt x="0" y="2246050"/>
                        </a:cubicBezTo>
                        <a:cubicBezTo>
                          <a:pt x="-15342" y="2044354"/>
                          <a:pt x="18430" y="1871031"/>
                          <a:pt x="0" y="1770799"/>
                        </a:cubicBezTo>
                        <a:cubicBezTo>
                          <a:pt x="-18430" y="1670567"/>
                          <a:pt x="-22062" y="1496014"/>
                          <a:pt x="0" y="1295548"/>
                        </a:cubicBezTo>
                        <a:cubicBezTo>
                          <a:pt x="22062" y="1095082"/>
                          <a:pt x="-16023" y="943101"/>
                          <a:pt x="0" y="820297"/>
                        </a:cubicBezTo>
                        <a:cubicBezTo>
                          <a:pt x="16023" y="697493"/>
                          <a:pt x="10595" y="27421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000" b="1" u="sng" dirty="0">
              <a:latin typeface="+mn-lt"/>
              <a:ea typeface="Dotum" panose="020B0600000101010101" pitchFamily="34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2F2CE6-359D-4454-B5D5-0AE17BB801D5}"/>
              </a:ext>
            </a:extLst>
          </p:cNvPr>
          <p:cNvSpPr txBox="1"/>
          <p:nvPr userDrawn="1"/>
        </p:nvSpPr>
        <p:spPr>
          <a:xfrm>
            <a:off x="9980022" y="1106394"/>
            <a:ext cx="21198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Write your answer </a:t>
            </a:r>
            <a:r>
              <a:rPr lang="en-GB" u="sng" dirty="0">
                <a:solidFill>
                  <a:schemeClr val="accent1">
                    <a:lumMod val="50000"/>
                  </a:schemeClr>
                </a:solidFill>
              </a:rPr>
              <a:t>clearly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Don’t lift your board until I ask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12CC39-D2AF-3130-D394-2A381CF3D60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57001F-C34A-1C06-8F25-C53282C098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7000"/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9846867" y="5542887"/>
            <a:ext cx="2345133" cy="11063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A5C4B6-945E-C65E-16BB-C1C1264641CB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232712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28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7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718E5-D4A8-2C96-C6A3-B94F3571C4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Density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F55F86-1E46-AF6A-8A37-13F890CC05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0E83F60D-9917-48F4-8188-B680D3FE10F7}" type="datetime4">
              <a:rPr lang="en-GB" smtClean="0"/>
              <a:t>02 June 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3552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FEF599-A77A-2E45-A8B9-B318C93420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A7479EE-AB0F-77A0-79D0-C619A366EC76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A container holds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500</m:t>
                    </m:r>
                  </m:oMath>
                </a14:m>
                <a:r>
                  <a:rPr lang="en-US" dirty="0"/>
                  <a:t>cm³ of oil (density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0.85</m:t>
                    </m:r>
                  </m:oMath>
                </a14:m>
                <a:r>
                  <a:rPr lang="en-US" dirty="0"/>
                  <a:t>g/cm³).</a:t>
                </a:r>
              </a:p>
              <a:p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300</m:t>
                    </m:r>
                  </m:oMath>
                </a14:m>
                <a:r>
                  <a:rPr lang="en-US" dirty="0"/>
                  <a:t>cm³ of another oil (density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0.92</m:t>
                    </m:r>
                  </m:oMath>
                </a14:m>
                <a:r>
                  <a:rPr lang="en-US" dirty="0"/>
                  <a:t>g/cm³) is added.</a:t>
                </a:r>
              </a:p>
              <a:p>
                <a:r>
                  <a:rPr lang="en-US" b="1" dirty="0"/>
                  <a:t>Calculate the density of the mixture.</a:t>
                </a:r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A7479EE-AB0F-77A0-79D0-C619A366EC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1281" t="-16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3DF3E42-891B-1E41-B1B3-85138F8409CB}"/>
              </a:ext>
            </a:extLst>
          </p:cNvPr>
          <p:cNvGraphicFramePr>
            <a:graphicFrameLocks noGrp="1"/>
          </p:cNvGraphicFramePr>
          <p:nvPr/>
        </p:nvGraphicFramePr>
        <p:xfrm>
          <a:off x="553929" y="2514600"/>
          <a:ext cx="5020153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1620">
                  <a:extLst>
                    <a:ext uri="{9D8B030D-6E8A-4147-A177-3AD203B41FA5}">
                      <a16:colId xmlns:a16="http://schemas.microsoft.com/office/drawing/2014/main" val="2939458652"/>
                    </a:ext>
                  </a:extLst>
                </a:gridCol>
                <a:gridCol w="1471001">
                  <a:extLst>
                    <a:ext uri="{9D8B030D-6E8A-4147-A177-3AD203B41FA5}">
                      <a16:colId xmlns:a16="http://schemas.microsoft.com/office/drawing/2014/main" val="4094502984"/>
                    </a:ext>
                  </a:extLst>
                </a:gridCol>
                <a:gridCol w="1477532">
                  <a:extLst>
                    <a:ext uri="{9D8B030D-6E8A-4147-A177-3AD203B41FA5}">
                      <a16:colId xmlns:a16="http://schemas.microsoft.com/office/drawing/2014/main" val="13376907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>
                          <a:solidFill>
                            <a:srgbClr val="00B0F0"/>
                          </a:solidFill>
                        </a:rPr>
                        <a:t>Mass :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B0F0"/>
                          </a:solidFill>
                        </a:rPr>
                        <a:t>Volume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44168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rgbClr val="00B0F0"/>
                          </a:solidFill>
                        </a:rPr>
                        <a:t>Oil 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800" dirty="0">
                          <a:solidFill>
                            <a:srgbClr val="00B0F0"/>
                          </a:solidFill>
                        </a:rPr>
                        <a:t>425 :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rgbClr val="00B0F0"/>
                          </a:solidFill>
                        </a:rPr>
                        <a:t>500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118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rgbClr val="00B0F0"/>
                          </a:solidFill>
                        </a:rPr>
                        <a:t>Oil B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800" dirty="0">
                          <a:solidFill>
                            <a:srgbClr val="00B0F0"/>
                          </a:solidFill>
                        </a:rPr>
                        <a:t>276 :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rgbClr val="00B0F0"/>
                          </a:solidFill>
                        </a:rPr>
                        <a:t>300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8635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rgbClr val="00B0F0"/>
                          </a:solidFill>
                        </a:rPr>
                        <a:t>Mixture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800" dirty="0">
                          <a:solidFill>
                            <a:srgbClr val="00B0F0"/>
                          </a:solidFill>
                        </a:rPr>
                        <a:t>701 :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rgbClr val="00B0F0"/>
                          </a:solidFill>
                        </a:rPr>
                        <a:t>800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418729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1EE15A55-8794-68A4-41A5-B91894F1EC83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53929" y="4798536"/>
              <a:ext cx="5020153" cy="518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71620">
                      <a:extLst>
                        <a:ext uri="{9D8B030D-6E8A-4147-A177-3AD203B41FA5}">
                          <a16:colId xmlns:a16="http://schemas.microsoft.com/office/drawing/2014/main" val="2939458652"/>
                        </a:ext>
                      </a:extLst>
                    </a:gridCol>
                    <a:gridCol w="1471001">
                      <a:extLst>
                        <a:ext uri="{9D8B030D-6E8A-4147-A177-3AD203B41FA5}">
                          <a16:colId xmlns:a16="http://schemas.microsoft.com/office/drawing/2014/main" val="4094502984"/>
                        </a:ext>
                      </a:extLst>
                    </a:gridCol>
                    <a:gridCol w="1477532">
                      <a:extLst>
                        <a:ext uri="{9D8B030D-6E8A-4147-A177-3AD203B41FA5}">
                          <a16:colId xmlns:a16="http://schemas.microsoft.com/office/drawing/2014/main" val="133769078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b="0" dirty="0">
                              <a:solidFill>
                                <a:srgbClr val="00B0F0"/>
                              </a:solidFill>
                            </a:rPr>
                            <a:t>Mixture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2800" b="0" dirty="0">
                              <a:solidFill>
                                <a:srgbClr val="00B0F0"/>
                              </a:solidFill>
                            </a:rPr>
                            <a:t>0.88 </a:t>
                          </a:r>
                          <a14:m>
                            <m:oMath xmlns:m="http://schemas.openxmlformats.org/officeDocument/2006/math">
                              <m:r>
                                <a:rPr lang="en-GB" sz="2800" b="0" i="1" dirty="0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oMath>
                          </a14:m>
                          <a:r>
                            <a:rPr lang="en-GB" sz="2800" b="0" dirty="0">
                              <a:solidFill>
                                <a:srgbClr val="00B0F0"/>
                              </a:solidFill>
                            </a:rPr>
                            <a:t> :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b="0" dirty="0">
                              <a:solidFill>
                                <a:srgbClr val="00B0F0"/>
                              </a:solidFill>
                            </a:rPr>
                            <a:t>1 </a:t>
                          </a:r>
                          <a14:m>
                            <m:oMath xmlns:m="http://schemas.openxmlformats.org/officeDocument/2006/math">
                              <m:r>
                                <a:rPr lang="en-GB" sz="2800" b="0" i="1" dirty="0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sSup>
                                <m:sSupPr>
                                  <m:ctrlPr>
                                    <a:rPr lang="en-GB" sz="2800" b="0" i="1" dirty="0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b="0" i="1" dirty="0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GB" sz="2800" b="0" i="1" dirty="0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GB" sz="2800" b="0" i="1" dirty="0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endParaRPr lang="en-GB" sz="2800" b="0" dirty="0">
                            <a:solidFill>
                              <a:srgbClr val="00B0F0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2418729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1EE15A55-8794-68A4-41A5-B91894F1EC8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3046518"/>
                  </p:ext>
                </p:extLst>
              </p:nvPr>
            </p:nvGraphicFramePr>
            <p:xfrm>
              <a:off x="553929" y="4798536"/>
              <a:ext cx="5020153" cy="518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71620">
                      <a:extLst>
                        <a:ext uri="{9D8B030D-6E8A-4147-A177-3AD203B41FA5}">
                          <a16:colId xmlns:a16="http://schemas.microsoft.com/office/drawing/2014/main" val="2939458652"/>
                        </a:ext>
                      </a:extLst>
                    </a:gridCol>
                    <a:gridCol w="1471001">
                      <a:extLst>
                        <a:ext uri="{9D8B030D-6E8A-4147-A177-3AD203B41FA5}">
                          <a16:colId xmlns:a16="http://schemas.microsoft.com/office/drawing/2014/main" val="4094502984"/>
                        </a:ext>
                      </a:extLst>
                    </a:gridCol>
                    <a:gridCol w="1477532">
                      <a:extLst>
                        <a:ext uri="{9D8B030D-6E8A-4147-A177-3AD203B41FA5}">
                          <a16:colId xmlns:a16="http://schemas.microsoft.com/office/drawing/2014/main" val="1337690788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2800" b="0" dirty="0">
                              <a:solidFill>
                                <a:srgbClr val="00B0F0"/>
                              </a:solidFill>
                            </a:rPr>
                            <a:t>Mixture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909" t="-10465" r="-102066" b="-325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39918" t="-10465" r="-1646" b="-325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2418729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ADB58BD9-FE36-296D-FF74-2B5C21943572}"/>
              </a:ext>
            </a:extLst>
          </p:cNvPr>
          <p:cNvSpPr/>
          <p:nvPr/>
        </p:nvSpPr>
        <p:spPr>
          <a:xfrm>
            <a:off x="4097245" y="4056329"/>
            <a:ext cx="726444" cy="463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291E53-A1CB-FBF9-4811-1642C8C604CE}"/>
              </a:ext>
            </a:extLst>
          </p:cNvPr>
          <p:cNvSpPr/>
          <p:nvPr/>
        </p:nvSpPr>
        <p:spPr>
          <a:xfrm>
            <a:off x="2759010" y="3559558"/>
            <a:ext cx="1063071" cy="391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62C061C-6FBD-F35C-38B2-FCC23AF18C24}"/>
              </a:ext>
            </a:extLst>
          </p:cNvPr>
          <p:cNvGrpSpPr/>
          <p:nvPr/>
        </p:nvGrpSpPr>
        <p:grpSpPr>
          <a:xfrm>
            <a:off x="5363576" y="4265960"/>
            <a:ext cx="1485172" cy="867824"/>
            <a:chOff x="5363576" y="4265960"/>
            <a:chExt cx="1485172" cy="867824"/>
          </a:xfrm>
        </p:grpSpPr>
        <p:sp>
          <p:nvSpPr>
            <p:cNvPr id="9" name="Arrow: Curved Left 8">
              <a:extLst>
                <a:ext uri="{FF2B5EF4-FFF2-40B4-BE49-F238E27FC236}">
                  <a16:creationId xmlns:a16="http://schemas.microsoft.com/office/drawing/2014/main" id="{99AD3668-8897-3F12-FA34-38CDF734899E}"/>
                </a:ext>
              </a:extLst>
            </p:cNvPr>
            <p:cNvSpPr/>
            <p:nvPr/>
          </p:nvSpPr>
          <p:spPr>
            <a:xfrm>
              <a:off x="5363576" y="4265960"/>
              <a:ext cx="373910" cy="867824"/>
            </a:xfrm>
            <a:prstGeom prst="curvedLeftArrow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00361466-6CC2-848E-75C9-0E17789AE808}"/>
                    </a:ext>
                  </a:extLst>
                </p:cNvPr>
                <p:cNvSpPr txBox="1"/>
                <p:nvPr/>
              </p:nvSpPr>
              <p:spPr>
                <a:xfrm>
                  <a:off x="5823211" y="4484428"/>
                  <a:ext cx="1025537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8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÷</m:t>
                        </m:r>
                        <m:r>
                          <a:rPr lang="en-GB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800</m:t>
                        </m:r>
                      </m:oMath>
                    </m:oMathPara>
                  </a14:m>
                  <a:endParaRPr lang="en-GB" sz="2800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00361466-6CC2-848E-75C9-0E17789AE8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23211" y="4484428"/>
                  <a:ext cx="1025537" cy="43088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691BAD0A-EFF0-E69C-F37E-2A9E7937A6C8}"/>
              </a:ext>
            </a:extLst>
          </p:cNvPr>
          <p:cNvSpPr/>
          <p:nvPr/>
        </p:nvSpPr>
        <p:spPr>
          <a:xfrm>
            <a:off x="2759010" y="4074527"/>
            <a:ext cx="1063071" cy="391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825095-80BB-6C70-FE49-BBAECBF30A33}"/>
              </a:ext>
            </a:extLst>
          </p:cNvPr>
          <p:cNvSpPr/>
          <p:nvPr/>
        </p:nvSpPr>
        <p:spPr>
          <a:xfrm>
            <a:off x="2759010" y="3037079"/>
            <a:ext cx="1063071" cy="391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42B0154-4C87-B825-5442-30E98DAAD484}"/>
              </a:ext>
            </a:extLst>
          </p:cNvPr>
          <p:cNvSpPr/>
          <p:nvPr/>
        </p:nvSpPr>
        <p:spPr>
          <a:xfrm>
            <a:off x="2759009" y="4861655"/>
            <a:ext cx="1063071" cy="391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5">
                <a:extLst>
                  <a:ext uri="{FF2B5EF4-FFF2-40B4-BE49-F238E27FC236}">
                    <a16:creationId xmlns:a16="http://schemas.microsoft.com/office/drawing/2014/main" id="{9A7673E3-B38D-B306-7836-6878DC6D0687}"/>
                  </a:ext>
                </a:extLst>
              </p:cNvPr>
              <p:cNvSpPr/>
              <p:nvPr/>
            </p:nvSpPr>
            <p:spPr>
              <a:xfrm>
                <a:off x="5574081" y="5314809"/>
                <a:ext cx="4239647" cy="1381104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0.88</m:t>
                      </m:r>
                      <m:r>
                        <a:rPr lang="en-GB" sz="5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5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GB" sz="5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GB" sz="5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GB" sz="5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5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GB" sz="5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5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Rounded Rectangle 5">
                <a:extLst>
                  <a:ext uri="{FF2B5EF4-FFF2-40B4-BE49-F238E27FC236}">
                    <a16:creationId xmlns:a16="http://schemas.microsoft.com/office/drawing/2014/main" id="{9A7673E3-B38D-B306-7836-6878DC6D06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4081" y="5314809"/>
                <a:ext cx="4239647" cy="1381104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169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E98881-C44B-84F7-AE08-60A1806C75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555D85E-9D58-2AA0-3ECC-933F9C2F6268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390525" y="301116"/>
                <a:ext cx="8715897" cy="5805997"/>
              </a:xfrm>
            </p:spPr>
            <p:txBody>
              <a:bodyPr/>
              <a:lstStyle/>
              <a:p>
                <a:r>
                  <a:rPr lang="en-US" dirty="0"/>
                  <a:t>A manufacturer mixes:</a:t>
                </a:r>
              </a:p>
              <a:p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1.2</m:t>
                    </m:r>
                  </m:oMath>
                </a14:m>
                <a:r>
                  <a:rPr lang="en-US" dirty="0">
                    <a:effectLst/>
                  </a:rPr>
                  <a:t>kg of plastic A (density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1.1</m:t>
                    </m:r>
                  </m:oMath>
                </a14:m>
                <a:r>
                  <a:rPr lang="en-US" dirty="0">
                    <a:effectLst/>
                  </a:rPr>
                  <a:t>g/cm³)</a:t>
                </a: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0.8</m:t>
                    </m:r>
                  </m:oMath>
                </a14:m>
                <a:r>
                  <a:rPr lang="en-US" dirty="0">
                    <a:effectLst/>
                  </a:rPr>
                  <a:t>kg of plastic B (density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0.95</m:t>
                    </m:r>
                  </m:oMath>
                </a14:m>
                <a:r>
                  <a:rPr lang="en-US" dirty="0">
                    <a:effectLst/>
                  </a:rPr>
                  <a:t>g/cm³)</a:t>
                </a:r>
              </a:p>
              <a:p>
                <a:r>
                  <a:rPr lang="en-US" b="1" dirty="0">
                    <a:effectLst/>
                  </a:rPr>
                  <a:t>One of the engineers claims the density of the mixture will be 2.05 g/cm</a:t>
                </a:r>
                <a:r>
                  <a:rPr lang="en-US" b="1" baseline="30000" dirty="0">
                    <a:effectLst/>
                  </a:rPr>
                  <a:t>3</a:t>
                </a:r>
                <a:r>
                  <a:rPr lang="en-US" b="1" dirty="0">
                    <a:effectLst/>
                  </a:rPr>
                  <a:t>.</a:t>
                </a:r>
              </a:p>
              <a:p>
                <a:r>
                  <a:rPr lang="en-US" b="1" dirty="0"/>
                  <a:t>What error have they made?</a:t>
                </a:r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555D85E-9D58-2AA0-3ECC-933F9C2F62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390525" y="301116"/>
                <a:ext cx="8715897" cy="5805997"/>
              </a:xfrm>
              <a:blipFill>
                <a:blip r:embed="rId2"/>
                <a:stretch>
                  <a:fillRect l="-1399" t="-16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6110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C0D195-4E28-AEAD-4289-6D9518317D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525FE01-10A1-BB4E-A7DF-41384E3C4C7B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390526" y="301116"/>
                <a:ext cx="8164752" cy="5805997"/>
              </a:xfrm>
            </p:spPr>
            <p:txBody>
              <a:bodyPr/>
              <a:lstStyle/>
              <a:p>
                <a:r>
                  <a:rPr lang="en-US" dirty="0"/>
                  <a:t>A manufacturer mixes:</a:t>
                </a:r>
              </a:p>
              <a:p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1.2</m:t>
                    </m:r>
                  </m:oMath>
                </a14:m>
                <a:r>
                  <a:rPr lang="en-US" dirty="0">
                    <a:effectLst/>
                  </a:rPr>
                  <a:t>kg of plastic A (density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1.1</m:t>
                    </m:r>
                  </m:oMath>
                </a14:m>
                <a:r>
                  <a:rPr lang="en-US" dirty="0">
                    <a:effectLst/>
                  </a:rPr>
                  <a:t>g/cm³)</a:t>
                </a: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0.8</m:t>
                    </m:r>
                  </m:oMath>
                </a14:m>
                <a:r>
                  <a:rPr lang="en-US" dirty="0">
                    <a:effectLst/>
                  </a:rPr>
                  <a:t>kg of plastic B (density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0.95</m:t>
                    </m:r>
                  </m:oMath>
                </a14:m>
                <a:r>
                  <a:rPr lang="en-US" dirty="0">
                    <a:effectLst/>
                  </a:rPr>
                  <a:t>g/cm³)</a:t>
                </a:r>
              </a:p>
              <a:p>
                <a:r>
                  <a:rPr lang="en-US" b="1" dirty="0">
                    <a:effectLst/>
                  </a:rPr>
                  <a:t>Another engineer claims the density of the mixture will be 1.025 g/cm</a:t>
                </a:r>
                <a:r>
                  <a:rPr lang="en-US" b="1" baseline="30000" dirty="0">
                    <a:effectLst/>
                  </a:rPr>
                  <a:t>3</a:t>
                </a:r>
                <a:r>
                  <a:rPr lang="en-US" b="1" dirty="0">
                    <a:effectLst/>
                  </a:rPr>
                  <a:t>.</a:t>
                </a:r>
              </a:p>
              <a:p>
                <a:r>
                  <a:rPr lang="en-US" b="1" dirty="0"/>
                  <a:t>What error have they made?</a:t>
                </a:r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525FE01-10A1-BB4E-A7DF-41384E3C4C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390526" y="301116"/>
                <a:ext cx="8164752" cy="5805997"/>
              </a:xfrm>
              <a:blipFill>
                <a:blip r:embed="rId2"/>
                <a:stretch>
                  <a:fillRect l="-1494" t="-16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473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950EBA-F92C-821A-AB56-2B5A0A06C2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6BECA90-6D90-D60E-B13F-C931C8E90092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A manufacturer mixes:</a:t>
                </a:r>
              </a:p>
              <a:p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1.2</m:t>
                    </m:r>
                  </m:oMath>
                </a14:m>
                <a:r>
                  <a:rPr lang="en-US" dirty="0">
                    <a:effectLst/>
                  </a:rPr>
                  <a:t>kg of plastic A (density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1.1</m:t>
                    </m:r>
                  </m:oMath>
                </a14:m>
                <a:r>
                  <a:rPr lang="en-US" dirty="0">
                    <a:effectLst/>
                  </a:rPr>
                  <a:t>g/cm³)</a:t>
                </a: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0.8</m:t>
                    </m:r>
                  </m:oMath>
                </a14:m>
                <a:r>
                  <a:rPr lang="en-US" dirty="0">
                    <a:effectLst/>
                  </a:rPr>
                  <a:t>kg of plastic B (density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0.95</m:t>
                    </m:r>
                  </m:oMath>
                </a14:m>
                <a:r>
                  <a:rPr lang="en-US" dirty="0">
                    <a:effectLst/>
                  </a:rPr>
                  <a:t>g/cm³)</a:t>
                </a:r>
              </a:p>
              <a:p>
                <a:r>
                  <a:rPr lang="en-US" b="1" dirty="0">
                    <a:effectLst/>
                  </a:rPr>
                  <a:t>Find the density of the final plastic.</a:t>
                </a:r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6BECA90-6D90-D60E-B13F-C931C8E900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1281" t="-16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CA5D327-E78B-41C1-0BA8-25847D083469}"/>
              </a:ext>
            </a:extLst>
          </p:cNvPr>
          <p:cNvGraphicFramePr>
            <a:graphicFrameLocks noGrp="1"/>
          </p:cNvGraphicFramePr>
          <p:nvPr/>
        </p:nvGraphicFramePr>
        <p:xfrm>
          <a:off x="553929" y="2514600"/>
          <a:ext cx="5020153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1620">
                  <a:extLst>
                    <a:ext uri="{9D8B030D-6E8A-4147-A177-3AD203B41FA5}">
                      <a16:colId xmlns:a16="http://schemas.microsoft.com/office/drawing/2014/main" val="2939458652"/>
                    </a:ext>
                  </a:extLst>
                </a:gridCol>
                <a:gridCol w="1471001">
                  <a:extLst>
                    <a:ext uri="{9D8B030D-6E8A-4147-A177-3AD203B41FA5}">
                      <a16:colId xmlns:a16="http://schemas.microsoft.com/office/drawing/2014/main" val="4094502984"/>
                    </a:ext>
                  </a:extLst>
                </a:gridCol>
                <a:gridCol w="1477532">
                  <a:extLst>
                    <a:ext uri="{9D8B030D-6E8A-4147-A177-3AD203B41FA5}">
                      <a16:colId xmlns:a16="http://schemas.microsoft.com/office/drawing/2014/main" val="13376907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>
                          <a:solidFill>
                            <a:srgbClr val="00B0F0"/>
                          </a:solidFill>
                        </a:rPr>
                        <a:t>Mass :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B0F0"/>
                          </a:solidFill>
                        </a:rPr>
                        <a:t>Volume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44168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rgbClr val="00B0F0"/>
                          </a:solidFill>
                        </a:rPr>
                        <a:t>Plastic 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800" dirty="0">
                          <a:solidFill>
                            <a:srgbClr val="00B0F0"/>
                          </a:solidFill>
                        </a:rPr>
                        <a:t>1200 :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rgbClr val="00B0F0"/>
                          </a:solidFill>
                        </a:rPr>
                        <a:t>1091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118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rgbClr val="00B0F0"/>
                          </a:solidFill>
                        </a:rPr>
                        <a:t>Plastic B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800" dirty="0">
                          <a:solidFill>
                            <a:srgbClr val="00B0F0"/>
                          </a:solidFill>
                        </a:rPr>
                        <a:t>800 :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rgbClr val="00B0F0"/>
                          </a:solidFill>
                        </a:rPr>
                        <a:t>842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8635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rgbClr val="00B0F0"/>
                          </a:solidFill>
                        </a:rPr>
                        <a:t>Mixture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800" dirty="0">
                          <a:solidFill>
                            <a:srgbClr val="00B0F0"/>
                          </a:solidFill>
                        </a:rPr>
                        <a:t>2000 :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rgbClr val="00B0F0"/>
                          </a:solidFill>
                        </a:rPr>
                        <a:t>1933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418729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5292181D-BBC1-58E8-2F7E-CA792F98BAB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53929" y="4798536"/>
              <a:ext cx="5020153" cy="518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71620">
                      <a:extLst>
                        <a:ext uri="{9D8B030D-6E8A-4147-A177-3AD203B41FA5}">
                          <a16:colId xmlns:a16="http://schemas.microsoft.com/office/drawing/2014/main" val="2939458652"/>
                        </a:ext>
                      </a:extLst>
                    </a:gridCol>
                    <a:gridCol w="1471001">
                      <a:extLst>
                        <a:ext uri="{9D8B030D-6E8A-4147-A177-3AD203B41FA5}">
                          <a16:colId xmlns:a16="http://schemas.microsoft.com/office/drawing/2014/main" val="4094502984"/>
                        </a:ext>
                      </a:extLst>
                    </a:gridCol>
                    <a:gridCol w="1477532">
                      <a:extLst>
                        <a:ext uri="{9D8B030D-6E8A-4147-A177-3AD203B41FA5}">
                          <a16:colId xmlns:a16="http://schemas.microsoft.com/office/drawing/2014/main" val="133769078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b="0" dirty="0">
                              <a:solidFill>
                                <a:srgbClr val="00B0F0"/>
                              </a:solidFill>
                            </a:rPr>
                            <a:t>Mixture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2800" b="0" dirty="0">
                              <a:solidFill>
                                <a:srgbClr val="00B0F0"/>
                              </a:solidFill>
                            </a:rPr>
                            <a:t>1.03 </a:t>
                          </a:r>
                          <a14:m>
                            <m:oMath xmlns:m="http://schemas.openxmlformats.org/officeDocument/2006/math">
                              <m:r>
                                <a:rPr lang="en-GB" sz="2800" b="0" i="1" dirty="0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oMath>
                          </a14:m>
                          <a:r>
                            <a:rPr lang="en-GB" sz="2800" b="0" dirty="0">
                              <a:solidFill>
                                <a:srgbClr val="00B0F0"/>
                              </a:solidFill>
                            </a:rPr>
                            <a:t> :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b="0" dirty="0">
                              <a:solidFill>
                                <a:srgbClr val="00B0F0"/>
                              </a:solidFill>
                            </a:rPr>
                            <a:t>1 </a:t>
                          </a:r>
                          <a14:m>
                            <m:oMath xmlns:m="http://schemas.openxmlformats.org/officeDocument/2006/math">
                              <m:r>
                                <a:rPr lang="en-GB" sz="2800" b="0" i="1" dirty="0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sSup>
                                <m:sSupPr>
                                  <m:ctrlPr>
                                    <a:rPr lang="en-GB" sz="2800" b="0" i="1" dirty="0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b="0" i="1" dirty="0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GB" sz="2800" b="0" i="1" dirty="0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GB" sz="2800" b="0" i="1" dirty="0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endParaRPr lang="en-GB" sz="2800" b="0" dirty="0">
                            <a:solidFill>
                              <a:srgbClr val="00B0F0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2418729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5292181D-BBC1-58E8-2F7E-CA792F98BAB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35370090"/>
                  </p:ext>
                </p:extLst>
              </p:nvPr>
            </p:nvGraphicFramePr>
            <p:xfrm>
              <a:off x="553929" y="4798536"/>
              <a:ext cx="5020153" cy="518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71620">
                      <a:extLst>
                        <a:ext uri="{9D8B030D-6E8A-4147-A177-3AD203B41FA5}">
                          <a16:colId xmlns:a16="http://schemas.microsoft.com/office/drawing/2014/main" val="2939458652"/>
                        </a:ext>
                      </a:extLst>
                    </a:gridCol>
                    <a:gridCol w="1471001">
                      <a:extLst>
                        <a:ext uri="{9D8B030D-6E8A-4147-A177-3AD203B41FA5}">
                          <a16:colId xmlns:a16="http://schemas.microsoft.com/office/drawing/2014/main" val="4094502984"/>
                        </a:ext>
                      </a:extLst>
                    </a:gridCol>
                    <a:gridCol w="1477532">
                      <a:extLst>
                        <a:ext uri="{9D8B030D-6E8A-4147-A177-3AD203B41FA5}">
                          <a16:colId xmlns:a16="http://schemas.microsoft.com/office/drawing/2014/main" val="1337690788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2800" b="0" dirty="0">
                              <a:solidFill>
                                <a:srgbClr val="00B0F0"/>
                              </a:solidFill>
                            </a:rPr>
                            <a:t>Mixture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909" t="-10465" r="-102066" b="-325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39918" t="-10465" r="-1646" b="-325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2418729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AA7DC360-6DF1-AEA7-86B0-E02AC052466B}"/>
              </a:ext>
            </a:extLst>
          </p:cNvPr>
          <p:cNvSpPr/>
          <p:nvPr/>
        </p:nvSpPr>
        <p:spPr>
          <a:xfrm>
            <a:off x="4209717" y="3092758"/>
            <a:ext cx="914852" cy="855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8340B6B-3913-385B-D788-6F342852A4E0}"/>
              </a:ext>
            </a:extLst>
          </p:cNvPr>
          <p:cNvSpPr/>
          <p:nvPr/>
        </p:nvSpPr>
        <p:spPr>
          <a:xfrm>
            <a:off x="2794964" y="4079733"/>
            <a:ext cx="2435801" cy="5181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4175A9D-0C38-5184-61D4-D1A009F9A9F6}"/>
              </a:ext>
            </a:extLst>
          </p:cNvPr>
          <p:cNvSpPr/>
          <p:nvPr/>
        </p:nvSpPr>
        <p:spPr>
          <a:xfrm>
            <a:off x="2794963" y="4785886"/>
            <a:ext cx="2435801" cy="5181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5">
                <a:extLst>
                  <a:ext uri="{FF2B5EF4-FFF2-40B4-BE49-F238E27FC236}">
                    <a16:creationId xmlns:a16="http://schemas.microsoft.com/office/drawing/2014/main" id="{B6F54744-0DCD-D0C4-E2E1-634EB45E40D8}"/>
                  </a:ext>
                </a:extLst>
              </p:cNvPr>
              <p:cNvSpPr/>
              <p:nvPr/>
            </p:nvSpPr>
            <p:spPr>
              <a:xfrm>
                <a:off x="5574081" y="5314809"/>
                <a:ext cx="4239647" cy="1381104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1.03</m:t>
                      </m:r>
                      <m:r>
                        <a:rPr lang="en-GB" sz="5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5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GB" sz="5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GB" sz="5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GB" sz="5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5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GB" sz="5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5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Rounded Rectangle 5">
                <a:extLst>
                  <a:ext uri="{FF2B5EF4-FFF2-40B4-BE49-F238E27FC236}">
                    <a16:creationId xmlns:a16="http://schemas.microsoft.com/office/drawing/2014/main" id="{B6F54744-0DCD-D0C4-E2E1-634EB45E40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4081" y="5314809"/>
                <a:ext cx="4239647" cy="138110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078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59C7DE-7F35-14B0-F300-819115D649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74A6369-D40D-EFD2-F13D-D202256F922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A student mixes two powders:</a:t>
            </a:r>
          </a:p>
          <a:p>
            <a:r>
              <a:rPr lang="en-US" dirty="0"/>
              <a:t>Powder A has volume 60 cm³ and density 3.0 g/cm³.</a:t>
            </a:r>
          </a:p>
          <a:p>
            <a:r>
              <a:rPr lang="en-US" dirty="0"/>
              <a:t>Powder B has mass 88 g and density 2.2 g/cm³.</a:t>
            </a:r>
          </a:p>
          <a:p>
            <a:r>
              <a:rPr lang="en-US" dirty="0"/>
              <a:t>The powders are combined to form a mixture.</a:t>
            </a:r>
          </a:p>
          <a:p>
            <a:r>
              <a:rPr lang="en-US" b="1" dirty="0"/>
              <a:t>Calculate the density of the mixture.</a:t>
            </a:r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BA0CAA3-7DAD-A32D-97E0-3DBB80D9C243}"/>
              </a:ext>
            </a:extLst>
          </p:cNvPr>
          <p:cNvGraphicFramePr>
            <a:graphicFrameLocks noGrp="1"/>
          </p:cNvGraphicFramePr>
          <p:nvPr/>
        </p:nvGraphicFramePr>
        <p:xfrm>
          <a:off x="553929" y="2877854"/>
          <a:ext cx="5020153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1620">
                  <a:extLst>
                    <a:ext uri="{9D8B030D-6E8A-4147-A177-3AD203B41FA5}">
                      <a16:colId xmlns:a16="http://schemas.microsoft.com/office/drawing/2014/main" val="2939458652"/>
                    </a:ext>
                  </a:extLst>
                </a:gridCol>
                <a:gridCol w="1471001">
                  <a:extLst>
                    <a:ext uri="{9D8B030D-6E8A-4147-A177-3AD203B41FA5}">
                      <a16:colId xmlns:a16="http://schemas.microsoft.com/office/drawing/2014/main" val="4094502984"/>
                    </a:ext>
                  </a:extLst>
                </a:gridCol>
                <a:gridCol w="1477532">
                  <a:extLst>
                    <a:ext uri="{9D8B030D-6E8A-4147-A177-3AD203B41FA5}">
                      <a16:colId xmlns:a16="http://schemas.microsoft.com/office/drawing/2014/main" val="13376907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>
                          <a:solidFill>
                            <a:srgbClr val="00B0F0"/>
                          </a:solidFill>
                        </a:rPr>
                        <a:t>Mass :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B0F0"/>
                          </a:solidFill>
                        </a:rPr>
                        <a:t>Volume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44168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rgbClr val="00B0F0"/>
                          </a:solidFill>
                        </a:rPr>
                        <a:t>Powder 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800" dirty="0">
                          <a:solidFill>
                            <a:srgbClr val="00B0F0"/>
                          </a:solidFill>
                        </a:rPr>
                        <a:t>180 :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rgbClr val="00B0F0"/>
                          </a:solidFill>
                        </a:rPr>
                        <a:t>60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118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rgbClr val="00B0F0"/>
                          </a:solidFill>
                        </a:rPr>
                        <a:t>Powder B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800" dirty="0">
                          <a:solidFill>
                            <a:srgbClr val="00B0F0"/>
                          </a:solidFill>
                        </a:rPr>
                        <a:t>88 :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rgbClr val="00B0F0"/>
                          </a:solidFill>
                        </a:rPr>
                        <a:t>40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8635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rgbClr val="00B0F0"/>
                          </a:solidFill>
                        </a:rPr>
                        <a:t>Mixture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800" dirty="0">
                          <a:solidFill>
                            <a:srgbClr val="00B0F0"/>
                          </a:solidFill>
                        </a:rPr>
                        <a:t>268 :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rgbClr val="00B0F0"/>
                          </a:solidFill>
                        </a:rPr>
                        <a:t>100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418729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A1A1B78C-8266-4EA7-3111-659DE1B5DF6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53929" y="5161790"/>
              <a:ext cx="5020153" cy="518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71620">
                      <a:extLst>
                        <a:ext uri="{9D8B030D-6E8A-4147-A177-3AD203B41FA5}">
                          <a16:colId xmlns:a16="http://schemas.microsoft.com/office/drawing/2014/main" val="2939458652"/>
                        </a:ext>
                      </a:extLst>
                    </a:gridCol>
                    <a:gridCol w="1471001">
                      <a:extLst>
                        <a:ext uri="{9D8B030D-6E8A-4147-A177-3AD203B41FA5}">
                          <a16:colId xmlns:a16="http://schemas.microsoft.com/office/drawing/2014/main" val="4094502984"/>
                        </a:ext>
                      </a:extLst>
                    </a:gridCol>
                    <a:gridCol w="1477532">
                      <a:extLst>
                        <a:ext uri="{9D8B030D-6E8A-4147-A177-3AD203B41FA5}">
                          <a16:colId xmlns:a16="http://schemas.microsoft.com/office/drawing/2014/main" val="133769078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b="0" dirty="0">
                              <a:solidFill>
                                <a:srgbClr val="00B0F0"/>
                              </a:solidFill>
                            </a:rPr>
                            <a:t>Mixture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2800" b="0" dirty="0">
                              <a:solidFill>
                                <a:srgbClr val="00B0F0"/>
                              </a:solidFill>
                            </a:rPr>
                            <a:t>2.68 </a:t>
                          </a:r>
                          <a14:m>
                            <m:oMath xmlns:m="http://schemas.openxmlformats.org/officeDocument/2006/math">
                              <m:r>
                                <a:rPr lang="en-GB" sz="2800" b="0" i="1" dirty="0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oMath>
                          </a14:m>
                          <a:r>
                            <a:rPr lang="en-GB" sz="2800" b="0" dirty="0">
                              <a:solidFill>
                                <a:srgbClr val="00B0F0"/>
                              </a:solidFill>
                            </a:rPr>
                            <a:t> :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b="0" dirty="0">
                              <a:solidFill>
                                <a:srgbClr val="00B0F0"/>
                              </a:solidFill>
                            </a:rPr>
                            <a:t>1 </a:t>
                          </a:r>
                          <a14:m>
                            <m:oMath xmlns:m="http://schemas.openxmlformats.org/officeDocument/2006/math">
                              <m:r>
                                <a:rPr lang="en-GB" sz="2800" b="0" i="1" dirty="0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sSup>
                                <m:sSupPr>
                                  <m:ctrlPr>
                                    <a:rPr lang="en-GB" sz="2800" b="0" i="1" dirty="0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b="0" i="1" dirty="0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GB" sz="2800" b="0" i="1" dirty="0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GB" sz="2800" b="0" i="1" dirty="0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endParaRPr lang="en-GB" sz="2800" b="0" dirty="0">
                            <a:solidFill>
                              <a:srgbClr val="00B0F0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2418729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A1A1B78C-8266-4EA7-3111-659DE1B5DF6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49510364"/>
                  </p:ext>
                </p:extLst>
              </p:nvPr>
            </p:nvGraphicFramePr>
            <p:xfrm>
              <a:off x="553929" y="5161790"/>
              <a:ext cx="5020153" cy="518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71620">
                      <a:extLst>
                        <a:ext uri="{9D8B030D-6E8A-4147-A177-3AD203B41FA5}">
                          <a16:colId xmlns:a16="http://schemas.microsoft.com/office/drawing/2014/main" val="2939458652"/>
                        </a:ext>
                      </a:extLst>
                    </a:gridCol>
                    <a:gridCol w="1471001">
                      <a:extLst>
                        <a:ext uri="{9D8B030D-6E8A-4147-A177-3AD203B41FA5}">
                          <a16:colId xmlns:a16="http://schemas.microsoft.com/office/drawing/2014/main" val="4094502984"/>
                        </a:ext>
                      </a:extLst>
                    </a:gridCol>
                    <a:gridCol w="1477532">
                      <a:extLst>
                        <a:ext uri="{9D8B030D-6E8A-4147-A177-3AD203B41FA5}">
                          <a16:colId xmlns:a16="http://schemas.microsoft.com/office/drawing/2014/main" val="1337690788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2800" b="0" dirty="0">
                              <a:solidFill>
                                <a:srgbClr val="00B0F0"/>
                              </a:solidFill>
                            </a:rPr>
                            <a:t>Mixture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40909" t="-10465" r="-102066" b="-337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39918" t="-10465" r="-1646" b="-3372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2418729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597253C3-04E0-5828-DC30-134D73350C7A}"/>
              </a:ext>
            </a:extLst>
          </p:cNvPr>
          <p:cNvSpPr/>
          <p:nvPr/>
        </p:nvSpPr>
        <p:spPr>
          <a:xfrm>
            <a:off x="3194136" y="3417416"/>
            <a:ext cx="625803" cy="3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D44E8F-576F-5412-34BF-AD72A04010BB}"/>
              </a:ext>
            </a:extLst>
          </p:cNvPr>
          <p:cNvSpPr/>
          <p:nvPr/>
        </p:nvSpPr>
        <p:spPr>
          <a:xfrm>
            <a:off x="4124712" y="3833590"/>
            <a:ext cx="835596" cy="479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7E8ACA-1253-84F3-E038-DCA08A0BAF0C}"/>
              </a:ext>
            </a:extLst>
          </p:cNvPr>
          <p:cNvSpPr/>
          <p:nvPr/>
        </p:nvSpPr>
        <p:spPr>
          <a:xfrm>
            <a:off x="2562086" y="4453790"/>
            <a:ext cx="2961893" cy="1226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5">
                <a:extLst>
                  <a:ext uri="{FF2B5EF4-FFF2-40B4-BE49-F238E27FC236}">
                    <a16:creationId xmlns:a16="http://schemas.microsoft.com/office/drawing/2014/main" id="{45492C40-3EAC-87F4-3895-E1384986C47D}"/>
                  </a:ext>
                </a:extLst>
              </p:cNvPr>
              <p:cNvSpPr/>
              <p:nvPr/>
            </p:nvSpPr>
            <p:spPr>
              <a:xfrm>
                <a:off x="5574081" y="5314809"/>
                <a:ext cx="4239647" cy="1381104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2.68</m:t>
                      </m:r>
                      <m:r>
                        <a:rPr lang="en-GB" sz="5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5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GB" sz="5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GB" sz="5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GB" sz="5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5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GB" sz="5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5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Rounded Rectangle 5">
                <a:extLst>
                  <a:ext uri="{FF2B5EF4-FFF2-40B4-BE49-F238E27FC236}">
                    <a16:creationId xmlns:a16="http://schemas.microsoft.com/office/drawing/2014/main" id="{45492C40-3EAC-87F4-3895-E1384986C4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4081" y="5314809"/>
                <a:ext cx="4239647" cy="1381104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441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E12A18-C34A-3632-7436-AC1EBA8EDF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A527A17-2AFA-8D18-7CFC-8B8CE07FEE8E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A </a:t>
                </a:r>
                <a:r>
                  <a:rPr lang="en-GB" noProof="0" dirty="0"/>
                  <a:t>jeweller</a:t>
                </a:r>
                <a:r>
                  <a:rPr lang="en-US" dirty="0"/>
                  <a:t> melts together:</a:t>
                </a:r>
              </a:p>
              <a:p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50</m:t>
                    </m:r>
                  </m:oMath>
                </a14:m>
                <a:r>
                  <a:rPr lang="en-US" dirty="0">
                    <a:effectLst/>
                  </a:rPr>
                  <a:t>g of silver (density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10.5</m:t>
                    </m:r>
                  </m:oMath>
                </a14:m>
                <a:r>
                  <a:rPr lang="en-US" dirty="0">
                    <a:effectLst/>
                  </a:rPr>
                  <a:t>g/cm³)</a:t>
                </a: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30</m:t>
                    </m:r>
                  </m:oMath>
                </a14:m>
                <a:r>
                  <a:rPr lang="en-US" dirty="0">
                    <a:effectLst/>
                  </a:rPr>
                  <a:t>g of gold (density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19.3</m:t>
                    </m:r>
                  </m:oMath>
                </a14:m>
                <a:r>
                  <a:rPr lang="en-US" dirty="0">
                    <a:effectLst/>
                  </a:rPr>
                  <a:t>g/cm³)</a:t>
                </a:r>
              </a:p>
              <a:p>
                <a:r>
                  <a:rPr lang="en-US" b="1" dirty="0">
                    <a:effectLst/>
                  </a:rPr>
                  <a:t>Find the density of the alloy.</a:t>
                </a:r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A527A17-2AFA-8D18-7CFC-8B8CE07FEE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1281" t="-16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39E7480-C3F4-0047-453E-ACA69B2EA46F}"/>
              </a:ext>
            </a:extLst>
          </p:cNvPr>
          <p:cNvGraphicFramePr>
            <a:graphicFrameLocks noGrp="1"/>
          </p:cNvGraphicFramePr>
          <p:nvPr/>
        </p:nvGraphicFramePr>
        <p:xfrm>
          <a:off x="553929" y="2514600"/>
          <a:ext cx="5020153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1620">
                  <a:extLst>
                    <a:ext uri="{9D8B030D-6E8A-4147-A177-3AD203B41FA5}">
                      <a16:colId xmlns:a16="http://schemas.microsoft.com/office/drawing/2014/main" val="2939458652"/>
                    </a:ext>
                  </a:extLst>
                </a:gridCol>
                <a:gridCol w="1471001">
                  <a:extLst>
                    <a:ext uri="{9D8B030D-6E8A-4147-A177-3AD203B41FA5}">
                      <a16:colId xmlns:a16="http://schemas.microsoft.com/office/drawing/2014/main" val="4094502984"/>
                    </a:ext>
                  </a:extLst>
                </a:gridCol>
                <a:gridCol w="1477532">
                  <a:extLst>
                    <a:ext uri="{9D8B030D-6E8A-4147-A177-3AD203B41FA5}">
                      <a16:colId xmlns:a16="http://schemas.microsoft.com/office/drawing/2014/main" val="13376907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>
                          <a:solidFill>
                            <a:srgbClr val="00B0F0"/>
                          </a:solidFill>
                        </a:rPr>
                        <a:t>Mass :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B0F0"/>
                          </a:solidFill>
                        </a:rPr>
                        <a:t>Volume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44168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rgbClr val="00B0F0"/>
                          </a:solidFill>
                        </a:rPr>
                        <a:t>Silver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800" dirty="0">
                          <a:solidFill>
                            <a:srgbClr val="00B0F0"/>
                          </a:solidFill>
                        </a:rPr>
                        <a:t>50 :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rgbClr val="00B0F0"/>
                          </a:solidFill>
                        </a:rPr>
                        <a:t>4.76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118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rgbClr val="00B0F0"/>
                          </a:solidFill>
                        </a:rPr>
                        <a:t>Gold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800" dirty="0">
                          <a:solidFill>
                            <a:srgbClr val="00B0F0"/>
                          </a:solidFill>
                        </a:rPr>
                        <a:t>30 :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rgbClr val="00B0F0"/>
                          </a:solidFill>
                        </a:rPr>
                        <a:t>1.55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8635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rgbClr val="00B0F0"/>
                          </a:solidFill>
                        </a:rPr>
                        <a:t>Alloy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800" dirty="0">
                          <a:solidFill>
                            <a:srgbClr val="00B0F0"/>
                          </a:solidFill>
                        </a:rPr>
                        <a:t>80 :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rgbClr val="00B0F0"/>
                          </a:solidFill>
                        </a:rPr>
                        <a:t>6.31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418729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B082D4B7-CA96-56E5-C476-B7752E39F6B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53929" y="4798536"/>
              <a:ext cx="5020153" cy="518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71620">
                      <a:extLst>
                        <a:ext uri="{9D8B030D-6E8A-4147-A177-3AD203B41FA5}">
                          <a16:colId xmlns:a16="http://schemas.microsoft.com/office/drawing/2014/main" val="2939458652"/>
                        </a:ext>
                      </a:extLst>
                    </a:gridCol>
                    <a:gridCol w="1471001">
                      <a:extLst>
                        <a:ext uri="{9D8B030D-6E8A-4147-A177-3AD203B41FA5}">
                          <a16:colId xmlns:a16="http://schemas.microsoft.com/office/drawing/2014/main" val="4094502984"/>
                        </a:ext>
                      </a:extLst>
                    </a:gridCol>
                    <a:gridCol w="1477532">
                      <a:extLst>
                        <a:ext uri="{9D8B030D-6E8A-4147-A177-3AD203B41FA5}">
                          <a16:colId xmlns:a16="http://schemas.microsoft.com/office/drawing/2014/main" val="133769078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b="0" dirty="0">
                              <a:solidFill>
                                <a:srgbClr val="00B0F0"/>
                              </a:solidFill>
                            </a:rPr>
                            <a:t>Alloy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2800" b="0" dirty="0">
                              <a:solidFill>
                                <a:srgbClr val="00B0F0"/>
                              </a:solidFill>
                            </a:rPr>
                            <a:t>12.7 </a:t>
                          </a:r>
                          <a14:m>
                            <m:oMath xmlns:m="http://schemas.openxmlformats.org/officeDocument/2006/math">
                              <m:r>
                                <a:rPr lang="en-GB" sz="2800" b="0" i="1" dirty="0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oMath>
                          </a14:m>
                          <a:r>
                            <a:rPr lang="en-GB" sz="2800" b="0" dirty="0">
                              <a:solidFill>
                                <a:srgbClr val="00B0F0"/>
                              </a:solidFill>
                            </a:rPr>
                            <a:t> :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b="0" dirty="0">
                              <a:solidFill>
                                <a:srgbClr val="00B0F0"/>
                              </a:solidFill>
                            </a:rPr>
                            <a:t>1 </a:t>
                          </a:r>
                          <a14:m>
                            <m:oMath xmlns:m="http://schemas.openxmlformats.org/officeDocument/2006/math">
                              <m:r>
                                <a:rPr lang="en-GB" sz="2800" b="0" i="1" dirty="0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sSup>
                                <m:sSupPr>
                                  <m:ctrlPr>
                                    <a:rPr lang="en-GB" sz="2800" b="0" i="1" dirty="0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b="0" i="1" dirty="0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GB" sz="2800" b="0" i="1" dirty="0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GB" sz="2800" b="0" i="1" dirty="0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endParaRPr lang="en-GB" sz="2800" b="0" dirty="0">
                            <a:solidFill>
                              <a:srgbClr val="00B0F0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2418729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B082D4B7-CA96-56E5-C476-B7752E39F6B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2409256"/>
                  </p:ext>
                </p:extLst>
              </p:nvPr>
            </p:nvGraphicFramePr>
            <p:xfrm>
              <a:off x="553929" y="4798536"/>
              <a:ext cx="5020153" cy="518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71620">
                      <a:extLst>
                        <a:ext uri="{9D8B030D-6E8A-4147-A177-3AD203B41FA5}">
                          <a16:colId xmlns:a16="http://schemas.microsoft.com/office/drawing/2014/main" val="2939458652"/>
                        </a:ext>
                      </a:extLst>
                    </a:gridCol>
                    <a:gridCol w="1471001">
                      <a:extLst>
                        <a:ext uri="{9D8B030D-6E8A-4147-A177-3AD203B41FA5}">
                          <a16:colId xmlns:a16="http://schemas.microsoft.com/office/drawing/2014/main" val="4094502984"/>
                        </a:ext>
                      </a:extLst>
                    </a:gridCol>
                    <a:gridCol w="1477532">
                      <a:extLst>
                        <a:ext uri="{9D8B030D-6E8A-4147-A177-3AD203B41FA5}">
                          <a16:colId xmlns:a16="http://schemas.microsoft.com/office/drawing/2014/main" val="1337690788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2800" b="0" dirty="0">
                              <a:solidFill>
                                <a:srgbClr val="00B0F0"/>
                              </a:solidFill>
                            </a:rPr>
                            <a:t>Alloy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909" t="-10465" r="-102066" b="-325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39918" t="-10465" r="-1646" b="-325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2418729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C4227DA0-AC39-0B92-2260-35D8437CF923}"/>
              </a:ext>
            </a:extLst>
          </p:cNvPr>
          <p:cNvSpPr/>
          <p:nvPr/>
        </p:nvSpPr>
        <p:spPr>
          <a:xfrm>
            <a:off x="4096010" y="3092758"/>
            <a:ext cx="914852" cy="855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95606FA-9125-5564-E6AB-A92CC67A02F9}"/>
              </a:ext>
            </a:extLst>
          </p:cNvPr>
          <p:cNvSpPr/>
          <p:nvPr/>
        </p:nvSpPr>
        <p:spPr>
          <a:xfrm>
            <a:off x="2713255" y="4084250"/>
            <a:ext cx="2435801" cy="12324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5">
                <a:extLst>
                  <a:ext uri="{FF2B5EF4-FFF2-40B4-BE49-F238E27FC236}">
                    <a16:creationId xmlns:a16="http://schemas.microsoft.com/office/drawing/2014/main" id="{A3D49870-2B49-C29F-035C-44A11BC735A2}"/>
                  </a:ext>
                </a:extLst>
              </p:cNvPr>
              <p:cNvSpPr/>
              <p:nvPr/>
            </p:nvSpPr>
            <p:spPr>
              <a:xfrm>
                <a:off x="5574081" y="5314809"/>
                <a:ext cx="4239647" cy="1381104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12.7</m:t>
                      </m:r>
                      <m:r>
                        <a:rPr lang="en-GB" sz="5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5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GB" sz="5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GB" sz="5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GB" sz="5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5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GB" sz="5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5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Rounded Rectangle 5">
                <a:extLst>
                  <a:ext uri="{FF2B5EF4-FFF2-40B4-BE49-F238E27FC236}">
                    <a16:creationId xmlns:a16="http://schemas.microsoft.com/office/drawing/2014/main" id="{A3D49870-2B49-C29F-035C-44A11BC735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4081" y="5314809"/>
                <a:ext cx="4239647" cy="138110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229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E7123A-65F4-37CF-BE74-093C6E93C9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CD5F731-39BA-C730-114B-50E5530ED3F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b="1" dirty="0"/>
              <a:t>A manufacturer mixes two materials.</a:t>
            </a:r>
          </a:p>
          <a:p>
            <a:r>
              <a:rPr lang="en-US" dirty="0"/>
              <a:t>Material A has density </a:t>
            </a:r>
            <a:r>
              <a:rPr lang="en-US" b="1" dirty="0"/>
              <a:t>4.5 g/cm³</a:t>
            </a:r>
            <a:r>
              <a:rPr lang="en-US" dirty="0"/>
              <a:t>.</a:t>
            </a:r>
          </a:p>
          <a:p>
            <a:r>
              <a:rPr lang="en-US" dirty="0"/>
              <a:t>Material B has density </a:t>
            </a:r>
            <a:r>
              <a:rPr lang="en-US" b="1" dirty="0"/>
              <a:t>5.6 g/cm³</a:t>
            </a:r>
            <a:r>
              <a:rPr lang="en-US" dirty="0"/>
              <a:t>.</a:t>
            </a:r>
          </a:p>
          <a:p>
            <a:r>
              <a:rPr lang="en-US" dirty="0"/>
              <a:t>They are mixed in the ratio </a:t>
            </a:r>
            <a:r>
              <a:rPr lang="en-US" b="1" dirty="0"/>
              <a:t>3 : 1 </a:t>
            </a:r>
            <a:r>
              <a:rPr lang="en-US" dirty="0"/>
              <a:t>by</a:t>
            </a:r>
            <a:r>
              <a:rPr lang="en-US" b="1" dirty="0"/>
              <a:t> volume</a:t>
            </a:r>
            <a:r>
              <a:rPr lang="en-US" dirty="0"/>
              <a:t>.</a:t>
            </a:r>
          </a:p>
          <a:p>
            <a:r>
              <a:rPr lang="en-US" b="1" dirty="0"/>
              <a:t>Work out the density of the mixture.</a:t>
            </a:r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0C4B049-1F7B-9032-2C2E-8474B26530AC}"/>
              </a:ext>
            </a:extLst>
          </p:cNvPr>
          <p:cNvGraphicFramePr>
            <a:graphicFrameLocks noGrp="1"/>
          </p:cNvGraphicFramePr>
          <p:nvPr/>
        </p:nvGraphicFramePr>
        <p:xfrm>
          <a:off x="528877" y="2941512"/>
          <a:ext cx="5020153" cy="252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1620">
                  <a:extLst>
                    <a:ext uri="{9D8B030D-6E8A-4147-A177-3AD203B41FA5}">
                      <a16:colId xmlns:a16="http://schemas.microsoft.com/office/drawing/2014/main" val="2939458652"/>
                    </a:ext>
                  </a:extLst>
                </a:gridCol>
                <a:gridCol w="1471001">
                  <a:extLst>
                    <a:ext uri="{9D8B030D-6E8A-4147-A177-3AD203B41FA5}">
                      <a16:colId xmlns:a16="http://schemas.microsoft.com/office/drawing/2014/main" val="4094502984"/>
                    </a:ext>
                  </a:extLst>
                </a:gridCol>
                <a:gridCol w="1477532">
                  <a:extLst>
                    <a:ext uri="{9D8B030D-6E8A-4147-A177-3AD203B41FA5}">
                      <a16:colId xmlns:a16="http://schemas.microsoft.com/office/drawing/2014/main" val="13376907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>
                          <a:solidFill>
                            <a:srgbClr val="00B0F0"/>
                          </a:solidFill>
                        </a:rPr>
                        <a:t>Mass :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B0F0"/>
                          </a:solidFill>
                        </a:rPr>
                        <a:t>Volume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44168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rgbClr val="00B0F0"/>
                          </a:solidFill>
                        </a:rPr>
                        <a:t>Material 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800" dirty="0">
                          <a:solidFill>
                            <a:srgbClr val="00B0F0"/>
                          </a:solidFill>
                        </a:rPr>
                        <a:t>13.5 :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rgbClr val="00B0F0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118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rgbClr val="00B0F0"/>
                          </a:solidFill>
                        </a:rPr>
                        <a:t>Material B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800" dirty="0">
                          <a:solidFill>
                            <a:srgbClr val="00B0F0"/>
                          </a:solidFill>
                        </a:rPr>
                        <a:t>5.6 :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rgbClr val="00B0F0"/>
                          </a:solidFill>
                        </a:rPr>
                        <a:t>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8635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rgbClr val="00B0F0"/>
                          </a:solidFill>
                        </a:rPr>
                        <a:t>Mixture 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800" dirty="0">
                          <a:solidFill>
                            <a:srgbClr val="00B0F0"/>
                          </a:solidFill>
                        </a:rPr>
                        <a:t>19.1 :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rgbClr val="00B0F0"/>
                          </a:solidFill>
                        </a:rPr>
                        <a:t>4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4187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280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800" dirty="0">
                          <a:solidFill>
                            <a:srgbClr val="00B0F0"/>
                          </a:solidFill>
                        </a:rPr>
                        <a:t> 4.78 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rgbClr val="00B0F0"/>
                          </a:solidFill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4062609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AC245FFC-9D59-AFDE-F6E6-F169F4808EFF}"/>
              </a:ext>
            </a:extLst>
          </p:cNvPr>
          <p:cNvSpPr/>
          <p:nvPr/>
        </p:nvSpPr>
        <p:spPr>
          <a:xfrm>
            <a:off x="4146114" y="3531169"/>
            <a:ext cx="914852" cy="855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9CF0CB-14D7-5A46-7537-965A05750CDD}"/>
              </a:ext>
            </a:extLst>
          </p:cNvPr>
          <p:cNvSpPr/>
          <p:nvPr/>
        </p:nvSpPr>
        <p:spPr>
          <a:xfrm>
            <a:off x="2931089" y="3531168"/>
            <a:ext cx="914852" cy="855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EC34D4-FC06-B72B-523B-9931A3CB6ABC}"/>
              </a:ext>
            </a:extLst>
          </p:cNvPr>
          <p:cNvSpPr/>
          <p:nvPr/>
        </p:nvSpPr>
        <p:spPr>
          <a:xfrm>
            <a:off x="528876" y="4461704"/>
            <a:ext cx="5020153" cy="10289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5">
                <a:extLst>
                  <a:ext uri="{FF2B5EF4-FFF2-40B4-BE49-F238E27FC236}">
                    <a16:creationId xmlns:a16="http://schemas.microsoft.com/office/drawing/2014/main" id="{EA66B5DF-BD0A-B1F7-CB4B-6EF3CD925351}"/>
                  </a:ext>
                </a:extLst>
              </p:cNvPr>
              <p:cNvSpPr/>
              <p:nvPr/>
            </p:nvSpPr>
            <p:spPr>
              <a:xfrm>
                <a:off x="5574081" y="5314809"/>
                <a:ext cx="4239647" cy="1381104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4.78</m:t>
                      </m:r>
                      <m:r>
                        <a:rPr lang="en-GB" sz="5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5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GB" sz="5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GB" sz="5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GB" sz="5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5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GB" sz="5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5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Rounded Rectangle 5">
                <a:extLst>
                  <a:ext uri="{FF2B5EF4-FFF2-40B4-BE49-F238E27FC236}">
                    <a16:creationId xmlns:a16="http://schemas.microsoft.com/office/drawing/2014/main" id="{EA66B5DF-BD0A-B1F7-CB4B-6EF3CD9253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4081" y="5314809"/>
                <a:ext cx="4239647" cy="1381104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8108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3F348F-C426-6443-4186-F5FC957C85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7B3320C-DC72-A4BB-D85C-18C636AD43A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b="1" dirty="0"/>
              <a:t>A manufacturer mixes two materials.</a:t>
            </a:r>
          </a:p>
          <a:p>
            <a:r>
              <a:rPr lang="en-US" dirty="0"/>
              <a:t>Material A has density </a:t>
            </a:r>
            <a:r>
              <a:rPr lang="en-US" b="1" dirty="0"/>
              <a:t>4.5 g/cm³</a:t>
            </a:r>
            <a:r>
              <a:rPr lang="en-US" dirty="0"/>
              <a:t>.</a:t>
            </a:r>
          </a:p>
          <a:p>
            <a:r>
              <a:rPr lang="en-US" dirty="0"/>
              <a:t>Material B has density </a:t>
            </a:r>
            <a:r>
              <a:rPr lang="en-US" b="1" dirty="0"/>
              <a:t>5.6 g/cm³</a:t>
            </a:r>
            <a:r>
              <a:rPr lang="en-US" dirty="0"/>
              <a:t>.</a:t>
            </a:r>
          </a:p>
          <a:p>
            <a:r>
              <a:rPr lang="en-US" dirty="0"/>
              <a:t>They are mixed in the ratio </a:t>
            </a:r>
            <a:r>
              <a:rPr lang="en-US" b="1" dirty="0"/>
              <a:t>3 : 1 </a:t>
            </a:r>
            <a:r>
              <a:rPr lang="en-US" dirty="0"/>
              <a:t>by</a:t>
            </a:r>
            <a:r>
              <a:rPr lang="en-US" b="1" dirty="0"/>
              <a:t> mass</a:t>
            </a:r>
            <a:r>
              <a:rPr lang="en-US" dirty="0"/>
              <a:t>.</a:t>
            </a:r>
          </a:p>
          <a:p>
            <a:r>
              <a:rPr lang="en-US" b="1" dirty="0"/>
              <a:t>Work out the density of the mixture.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4657AAA-EFEE-062A-FD51-B4A0F0DF58D4}"/>
              </a:ext>
            </a:extLst>
          </p:cNvPr>
          <p:cNvGraphicFramePr>
            <a:graphicFrameLocks noGrp="1"/>
          </p:cNvGraphicFramePr>
          <p:nvPr/>
        </p:nvGraphicFramePr>
        <p:xfrm>
          <a:off x="528877" y="2941512"/>
          <a:ext cx="5020153" cy="252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1620">
                  <a:extLst>
                    <a:ext uri="{9D8B030D-6E8A-4147-A177-3AD203B41FA5}">
                      <a16:colId xmlns:a16="http://schemas.microsoft.com/office/drawing/2014/main" val="2939458652"/>
                    </a:ext>
                  </a:extLst>
                </a:gridCol>
                <a:gridCol w="1471001">
                  <a:extLst>
                    <a:ext uri="{9D8B030D-6E8A-4147-A177-3AD203B41FA5}">
                      <a16:colId xmlns:a16="http://schemas.microsoft.com/office/drawing/2014/main" val="4094502984"/>
                    </a:ext>
                  </a:extLst>
                </a:gridCol>
                <a:gridCol w="1477532">
                  <a:extLst>
                    <a:ext uri="{9D8B030D-6E8A-4147-A177-3AD203B41FA5}">
                      <a16:colId xmlns:a16="http://schemas.microsoft.com/office/drawing/2014/main" val="13376907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>
                          <a:solidFill>
                            <a:srgbClr val="00B0F0"/>
                          </a:solidFill>
                        </a:rPr>
                        <a:t>Mass :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B0F0"/>
                          </a:solidFill>
                        </a:rPr>
                        <a:t>Volume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44168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rgbClr val="00B0F0"/>
                          </a:solidFill>
                        </a:rPr>
                        <a:t>Material 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800" dirty="0">
                          <a:solidFill>
                            <a:srgbClr val="00B0F0"/>
                          </a:solidFill>
                        </a:rPr>
                        <a:t>3 :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rgbClr val="00B0F0"/>
                          </a:solidFill>
                        </a:rPr>
                        <a:t>0.667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118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rgbClr val="00B0F0"/>
                          </a:solidFill>
                        </a:rPr>
                        <a:t>Material B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800" dirty="0">
                          <a:solidFill>
                            <a:srgbClr val="00B0F0"/>
                          </a:solidFill>
                        </a:rPr>
                        <a:t>1 :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rgbClr val="00B0F0"/>
                          </a:solidFill>
                        </a:rPr>
                        <a:t>0.179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8635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rgbClr val="00B0F0"/>
                          </a:solidFill>
                        </a:rPr>
                        <a:t>Mixture 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800" dirty="0">
                          <a:solidFill>
                            <a:srgbClr val="00B0F0"/>
                          </a:solidFill>
                        </a:rPr>
                        <a:t>4 :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rgbClr val="00B0F0"/>
                          </a:solidFill>
                        </a:rPr>
                        <a:t>0.846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4187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280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800" dirty="0">
                          <a:solidFill>
                            <a:srgbClr val="00B0F0"/>
                          </a:solidFill>
                        </a:rPr>
                        <a:t> 4.73 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rgbClr val="00B0F0"/>
                          </a:solidFill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4062609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B3FE913D-9D62-D56E-370E-A1EE0F3F3A49}"/>
              </a:ext>
            </a:extLst>
          </p:cNvPr>
          <p:cNvSpPr/>
          <p:nvPr/>
        </p:nvSpPr>
        <p:spPr>
          <a:xfrm>
            <a:off x="2879586" y="3517916"/>
            <a:ext cx="914852" cy="855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C04C5BE-DCD9-7B3B-013A-AD51523C4992}"/>
              </a:ext>
            </a:extLst>
          </p:cNvPr>
          <p:cNvSpPr/>
          <p:nvPr/>
        </p:nvSpPr>
        <p:spPr>
          <a:xfrm>
            <a:off x="4064286" y="3517915"/>
            <a:ext cx="1084770" cy="855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CEA075A-BB23-B8FB-C6E7-59FE9EF4E5D8}"/>
              </a:ext>
            </a:extLst>
          </p:cNvPr>
          <p:cNvSpPr/>
          <p:nvPr/>
        </p:nvSpPr>
        <p:spPr>
          <a:xfrm>
            <a:off x="528877" y="4534398"/>
            <a:ext cx="5020153" cy="10289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extLst>
                  <a:ext uri="{FF2B5EF4-FFF2-40B4-BE49-F238E27FC236}">
                    <a16:creationId xmlns:a16="http://schemas.microsoft.com/office/drawing/2014/main" id="{7593C65B-6DA5-4A4D-CC94-496009D508F3}"/>
                  </a:ext>
                </a:extLst>
              </p:cNvPr>
              <p:cNvSpPr/>
              <p:nvPr/>
            </p:nvSpPr>
            <p:spPr>
              <a:xfrm>
                <a:off x="5574081" y="5314809"/>
                <a:ext cx="4239647" cy="1381104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4.73</m:t>
                      </m:r>
                      <m:r>
                        <a:rPr lang="en-GB" sz="5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5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GB" sz="5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GB" sz="5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GB" sz="5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5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GB" sz="5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5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Rounded Rectangle 5">
                <a:extLst>
                  <a:ext uri="{FF2B5EF4-FFF2-40B4-BE49-F238E27FC236}">
                    <a16:creationId xmlns:a16="http://schemas.microsoft.com/office/drawing/2014/main" id="{7593C65B-6DA5-4A4D-CC94-496009D508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4081" y="5314809"/>
                <a:ext cx="4239647" cy="1381104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1034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9A117C-4CA6-DE2D-D040-9DEC2E83A8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6ABBD85-6B7D-FC15-DA25-CA7BACFE3AC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A tank contains </a:t>
            </a:r>
            <a:r>
              <a:rPr lang="en-US" b="1" dirty="0"/>
              <a:t>2.5 L</a:t>
            </a:r>
            <a:r>
              <a:rPr lang="en-US" dirty="0"/>
              <a:t> of a liquid with density </a:t>
            </a:r>
            <a:r>
              <a:rPr lang="en-US" b="1" dirty="0"/>
              <a:t>1.1 g/cm³</a:t>
            </a:r>
            <a:r>
              <a:rPr lang="en-US" dirty="0"/>
              <a:t>.</a:t>
            </a:r>
          </a:p>
          <a:p>
            <a:r>
              <a:rPr lang="en-US" dirty="0"/>
              <a:t>Another </a:t>
            </a:r>
            <a:r>
              <a:rPr lang="en-US" b="1" dirty="0"/>
              <a:t>600 cm³</a:t>
            </a:r>
            <a:r>
              <a:rPr lang="en-US" dirty="0"/>
              <a:t> of liquid with density </a:t>
            </a:r>
            <a:r>
              <a:rPr lang="en-US" b="1" dirty="0"/>
              <a:t>0.95 g/cm³</a:t>
            </a:r>
            <a:r>
              <a:rPr lang="en-US" dirty="0"/>
              <a:t> is added.</a:t>
            </a:r>
          </a:p>
          <a:p>
            <a:r>
              <a:rPr lang="en-US" dirty="0"/>
              <a:t>The liquids are mixed. </a:t>
            </a:r>
            <a:r>
              <a:rPr lang="en-US" b="1" dirty="0"/>
              <a:t>Work out the density of the mixture.</a:t>
            </a:r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87E3FCA-B207-CD13-9527-9E3538AA297D}"/>
              </a:ext>
            </a:extLst>
          </p:cNvPr>
          <p:cNvGraphicFramePr>
            <a:graphicFrameLocks noGrp="1"/>
          </p:cNvGraphicFramePr>
          <p:nvPr/>
        </p:nvGraphicFramePr>
        <p:xfrm>
          <a:off x="553929" y="2514600"/>
          <a:ext cx="5020153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1620">
                  <a:extLst>
                    <a:ext uri="{9D8B030D-6E8A-4147-A177-3AD203B41FA5}">
                      <a16:colId xmlns:a16="http://schemas.microsoft.com/office/drawing/2014/main" val="2939458652"/>
                    </a:ext>
                  </a:extLst>
                </a:gridCol>
                <a:gridCol w="1471001">
                  <a:extLst>
                    <a:ext uri="{9D8B030D-6E8A-4147-A177-3AD203B41FA5}">
                      <a16:colId xmlns:a16="http://schemas.microsoft.com/office/drawing/2014/main" val="4094502984"/>
                    </a:ext>
                  </a:extLst>
                </a:gridCol>
                <a:gridCol w="1477532">
                  <a:extLst>
                    <a:ext uri="{9D8B030D-6E8A-4147-A177-3AD203B41FA5}">
                      <a16:colId xmlns:a16="http://schemas.microsoft.com/office/drawing/2014/main" val="13376907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>
                          <a:solidFill>
                            <a:srgbClr val="00B0F0"/>
                          </a:solidFill>
                        </a:rPr>
                        <a:t>Mass :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B0F0"/>
                          </a:solidFill>
                        </a:rPr>
                        <a:t>Volume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44168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rgbClr val="00B0F0"/>
                          </a:solidFill>
                        </a:rPr>
                        <a:t>Liquid 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800" dirty="0">
                          <a:solidFill>
                            <a:srgbClr val="00B0F0"/>
                          </a:solidFill>
                        </a:rPr>
                        <a:t>2750 :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rgbClr val="00B0F0"/>
                          </a:solidFill>
                        </a:rPr>
                        <a:t>2500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118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rgbClr val="00B0F0"/>
                          </a:solidFill>
                        </a:rPr>
                        <a:t>Liquid B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800" dirty="0">
                          <a:solidFill>
                            <a:srgbClr val="00B0F0"/>
                          </a:solidFill>
                        </a:rPr>
                        <a:t>570 :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rgbClr val="00B0F0"/>
                          </a:solidFill>
                        </a:rPr>
                        <a:t>600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8635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rgbClr val="00B0F0"/>
                          </a:solidFill>
                        </a:rPr>
                        <a:t>Mixture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800" dirty="0">
                          <a:solidFill>
                            <a:srgbClr val="00B0F0"/>
                          </a:solidFill>
                        </a:rPr>
                        <a:t>3320 :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rgbClr val="00B0F0"/>
                          </a:solidFill>
                        </a:rPr>
                        <a:t>3100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418729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22499CE5-7E3A-B30E-4536-EE0B93E260F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53929" y="4798536"/>
              <a:ext cx="5020153" cy="518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71620">
                      <a:extLst>
                        <a:ext uri="{9D8B030D-6E8A-4147-A177-3AD203B41FA5}">
                          <a16:colId xmlns:a16="http://schemas.microsoft.com/office/drawing/2014/main" val="2939458652"/>
                        </a:ext>
                      </a:extLst>
                    </a:gridCol>
                    <a:gridCol w="1471001">
                      <a:extLst>
                        <a:ext uri="{9D8B030D-6E8A-4147-A177-3AD203B41FA5}">
                          <a16:colId xmlns:a16="http://schemas.microsoft.com/office/drawing/2014/main" val="4094502984"/>
                        </a:ext>
                      </a:extLst>
                    </a:gridCol>
                    <a:gridCol w="1477532">
                      <a:extLst>
                        <a:ext uri="{9D8B030D-6E8A-4147-A177-3AD203B41FA5}">
                          <a16:colId xmlns:a16="http://schemas.microsoft.com/office/drawing/2014/main" val="133769078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b="0" dirty="0">
                              <a:solidFill>
                                <a:srgbClr val="00B0F0"/>
                              </a:solidFill>
                            </a:rPr>
                            <a:t>Mixture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2800" b="0" dirty="0">
                              <a:solidFill>
                                <a:srgbClr val="00B0F0"/>
                              </a:solidFill>
                            </a:rPr>
                            <a:t>1.07 </a:t>
                          </a:r>
                          <a14:m>
                            <m:oMath xmlns:m="http://schemas.openxmlformats.org/officeDocument/2006/math">
                              <m:r>
                                <a:rPr lang="en-GB" sz="2800" b="0" i="1" dirty="0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oMath>
                          </a14:m>
                          <a:r>
                            <a:rPr lang="en-GB" sz="2800" b="0" dirty="0">
                              <a:solidFill>
                                <a:srgbClr val="00B0F0"/>
                              </a:solidFill>
                            </a:rPr>
                            <a:t> :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b="0" dirty="0">
                              <a:solidFill>
                                <a:srgbClr val="00B0F0"/>
                              </a:solidFill>
                            </a:rPr>
                            <a:t>1 </a:t>
                          </a:r>
                          <a14:m>
                            <m:oMath xmlns:m="http://schemas.openxmlformats.org/officeDocument/2006/math">
                              <m:r>
                                <a:rPr lang="en-GB" sz="2800" b="0" i="1" dirty="0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sSup>
                                <m:sSupPr>
                                  <m:ctrlPr>
                                    <a:rPr lang="en-GB" sz="2800" b="0" i="1" dirty="0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b="0" i="1" dirty="0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GB" sz="2800" b="0" i="1" dirty="0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GB" sz="2800" b="0" i="1" dirty="0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endParaRPr lang="en-GB" sz="2800" b="0" dirty="0">
                            <a:solidFill>
                              <a:srgbClr val="00B0F0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2418729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22499CE5-7E3A-B30E-4536-EE0B93E260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07100544"/>
                  </p:ext>
                </p:extLst>
              </p:nvPr>
            </p:nvGraphicFramePr>
            <p:xfrm>
              <a:off x="553929" y="4798536"/>
              <a:ext cx="5020153" cy="518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71620">
                      <a:extLst>
                        <a:ext uri="{9D8B030D-6E8A-4147-A177-3AD203B41FA5}">
                          <a16:colId xmlns:a16="http://schemas.microsoft.com/office/drawing/2014/main" val="2939458652"/>
                        </a:ext>
                      </a:extLst>
                    </a:gridCol>
                    <a:gridCol w="1471001">
                      <a:extLst>
                        <a:ext uri="{9D8B030D-6E8A-4147-A177-3AD203B41FA5}">
                          <a16:colId xmlns:a16="http://schemas.microsoft.com/office/drawing/2014/main" val="4094502984"/>
                        </a:ext>
                      </a:extLst>
                    </a:gridCol>
                    <a:gridCol w="1477532">
                      <a:extLst>
                        <a:ext uri="{9D8B030D-6E8A-4147-A177-3AD203B41FA5}">
                          <a16:colId xmlns:a16="http://schemas.microsoft.com/office/drawing/2014/main" val="1337690788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2800" b="0" dirty="0">
                              <a:solidFill>
                                <a:srgbClr val="00B0F0"/>
                              </a:solidFill>
                            </a:rPr>
                            <a:t>Mixture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40909" t="-10465" r="-102066" b="-325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39918" t="-10465" r="-1646" b="-325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2418729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5444F68B-CC87-8568-A2B6-388C43A65C80}"/>
              </a:ext>
            </a:extLst>
          </p:cNvPr>
          <p:cNvSpPr/>
          <p:nvPr/>
        </p:nvSpPr>
        <p:spPr>
          <a:xfrm>
            <a:off x="4061395" y="3035051"/>
            <a:ext cx="1127051" cy="4276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01A6B7-9FDF-F062-0C1E-4961A0735EFE}"/>
              </a:ext>
            </a:extLst>
          </p:cNvPr>
          <p:cNvSpPr/>
          <p:nvPr/>
        </p:nvSpPr>
        <p:spPr>
          <a:xfrm>
            <a:off x="2953364" y="3035051"/>
            <a:ext cx="952267" cy="4276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EEE708-4ADA-FC0A-60FF-66BD48CCC23B}"/>
              </a:ext>
            </a:extLst>
          </p:cNvPr>
          <p:cNvSpPr/>
          <p:nvPr/>
        </p:nvSpPr>
        <p:spPr>
          <a:xfrm>
            <a:off x="2928311" y="3545492"/>
            <a:ext cx="952267" cy="4276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DB4807-7617-4FCA-80EB-5725A5BA4248}"/>
              </a:ext>
            </a:extLst>
          </p:cNvPr>
          <p:cNvSpPr/>
          <p:nvPr/>
        </p:nvSpPr>
        <p:spPr>
          <a:xfrm>
            <a:off x="2592888" y="4053732"/>
            <a:ext cx="2743199" cy="1357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5">
                <a:extLst>
                  <a:ext uri="{FF2B5EF4-FFF2-40B4-BE49-F238E27FC236}">
                    <a16:creationId xmlns:a16="http://schemas.microsoft.com/office/drawing/2014/main" id="{37CA5B06-FCA4-910C-1810-7CE1CF12C72D}"/>
                  </a:ext>
                </a:extLst>
              </p:cNvPr>
              <p:cNvSpPr/>
              <p:nvPr/>
            </p:nvSpPr>
            <p:spPr>
              <a:xfrm>
                <a:off x="5574081" y="5314809"/>
                <a:ext cx="4239647" cy="1381104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1.07</m:t>
                      </m:r>
                      <m:r>
                        <a:rPr lang="en-GB" sz="5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5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GB" sz="5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GB" sz="5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GB" sz="5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5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GB" sz="5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5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Rounded Rectangle 5">
                <a:extLst>
                  <a:ext uri="{FF2B5EF4-FFF2-40B4-BE49-F238E27FC236}">
                    <a16:creationId xmlns:a16="http://schemas.microsoft.com/office/drawing/2014/main" id="{37CA5B06-FCA4-910C-1810-7CE1CF12C7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4081" y="5314809"/>
                <a:ext cx="4239647" cy="1381104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7808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59BD06-D63C-E71E-9F73-5B15376F57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BC30208-FBFE-F90B-C4A0-AB4F52E24D44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A composite material is made from three components:</a:t>
                </a:r>
              </a:p>
              <a:p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200</m:t>
                    </m:r>
                  </m:oMath>
                </a14:m>
                <a:r>
                  <a:rPr lang="en-US" dirty="0">
                    <a:effectLst/>
                  </a:rPr>
                  <a:t>g, density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1.8</m:t>
                    </m:r>
                  </m:oMath>
                </a14:m>
                <a:r>
                  <a:rPr lang="en-US" dirty="0">
                    <a:effectLst/>
                  </a:rPr>
                  <a:t>g/cm³</a:t>
                </a: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150</m:t>
                    </m:r>
                  </m:oMath>
                </a14:m>
                <a:r>
                  <a:rPr lang="en-US" dirty="0">
                    <a:effectLst/>
                  </a:rPr>
                  <a:t>g, density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2.4</m:t>
                    </m:r>
                  </m:oMath>
                </a14:m>
                <a:r>
                  <a:rPr lang="en-US" dirty="0">
                    <a:effectLst/>
                  </a:rPr>
                  <a:t>g/cm³</a:t>
                </a: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250</m:t>
                    </m:r>
                  </m:oMath>
                </a14:m>
                <a:r>
                  <a:rPr lang="en-US" dirty="0">
                    <a:effectLst/>
                  </a:rPr>
                  <a:t>g, density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1.2</m:t>
                    </m:r>
                  </m:oMath>
                </a14:m>
                <a:r>
                  <a:rPr lang="en-US" dirty="0">
                    <a:effectLst/>
                  </a:rPr>
                  <a:t>g/cm³</a:t>
                </a:r>
              </a:p>
              <a:p>
                <a:r>
                  <a:rPr lang="en-US" b="1" dirty="0">
                    <a:effectLst/>
                  </a:rPr>
                  <a:t>Calculate the density of the composite.</a:t>
                </a:r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BC30208-FBFE-F90B-C4A0-AB4F52E24D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1281" t="-16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2B79897-FE60-0674-D71E-EB3BC8669B1B}"/>
              </a:ext>
            </a:extLst>
          </p:cNvPr>
          <p:cNvGraphicFramePr>
            <a:graphicFrameLocks noGrp="1"/>
          </p:cNvGraphicFramePr>
          <p:nvPr/>
        </p:nvGraphicFramePr>
        <p:xfrm>
          <a:off x="528877" y="2941512"/>
          <a:ext cx="5020153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1620">
                  <a:extLst>
                    <a:ext uri="{9D8B030D-6E8A-4147-A177-3AD203B41FA5}">
                      <a16:colId xmlns:a16="http://schemas.microsoft.com/office/drawing/2014/main" val="2939458652"/>
                    </a:ext>
                  </a:extLst>
                </a:gridCol>
                <a:gridCol w="1471001">
                  <a:extLst>
                    <a:ext uri="{9D8B030D-6E8A-4147-A177-3AD203B41FA5}">
                      <a16:colId xmlns:a16="http://schemas.microsoft.com/office/drawing/2014/main" val="4094502984"/>
                    </a:ext>
                  </a:extLst>
                </a:gridCol>
                <a:gridCol w="1477532">
                  <a:extLst>
                    <a:ext uri="{9D8B030D-6E8A-4147-A177-3AD203B41FA5}">
                      <a16:colId xmlns:a16="http://schemas.microsoft.com/office/drawing/2014/main" val="13376907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>
                          <a:solidFill>
                            <a:srgbClr val="00B0F0"/>
                          </a:solidFill>
                        </a:rPr>
                        <a:t>Mass :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B0F0"/>
                          </a:solidFill>
                        </a:rPr>
                        <a:t>Volume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44168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rgbClr val="00B0F0"/>
                          </a:solidFill>
                        </a:rPr>
                        <a:t>Material 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800" dirty="0">
                          <a:solidFill>
                            <a:srgbClr val="00B0F0"/>
                          </a:solidFill>
                        </a:rPr>
                        <a:t>200 :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rgbClr val="00B0F0"/>
                          </a:solidFill>
                        </a:rPr>
                        <a:t>111.11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118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rgbClr val="00B0F0"/>
                          </a:solidFill>
                        </a:rPr>
                        <a:t>Material B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800" dirty="0">
                          <a:solidFill>
                            <a:srgbClr val="00B0F0"/>
                          </a:solidFill>
                        </a:rPr>
                        <a:t>150 :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rgbClr val="00B0F0"/>
                          </a:solidFill>
                        </a:rPr>
                        <a:t>62.5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39153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rgbClr val="00B0F0"/>
                          </a:solidFill>
                        </a:rPr>
                        <a:t>Material C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800" dirty="0">
                          <a:solidFill>
                            <a:srgbClr val="00B0F0"/>
                          </a:solidFill>
                        </a:rPr>
                        <a:t>250 :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rgbClr val="00B0F0"/>
                          </a:solidFill>
                        </a:rPr>
                        <a:t>208.33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8635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rgbClr val="00B0F0"/>
                          </a:solidFill>
                        </a:rPr>
                        <a:t>Composite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800" dirty="0">
                          <a:solidFill>
                            <a:srgbClr val="00B0F0"/>
                          </a:solidFill>
                        </a:rPr>
                        <a:t>600 :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rgbClr val="00B0F0"/>
                          </a:solidFill>
                        </a:rPr>
                        <a:t>381.94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4187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280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800" dirty="0">
                          <a:solidFill>
                            <a:srgbClr val="00B0F0"/>
                          </a:solidFill>
                        </a:rPr>
                        <a:t> 1.57 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rgbClr val="00B0F0"/>
                          </a:solidFill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406260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5">
                <a:extLst>
                  <a:ext uri="{FF2B5EF4-FFF2-40B4-BE49-F238E27FC236}">
                    <a16:creationId xmlns:a16="http://schemas.microsoft.com/office/drawing/2014/main" id="{81CBFA33-E78C-3FBD-4236-EEA401FF5C48}"/>
                  </a:ext>
                </a:extLst>
              </p:cNvPr>
              <p:cNvSpPr/>
              <p:nvPr/>
            </p:nvSpPr>
            <p:spPr>
              <a:xfrm>
                <a:off x="5574081" y="5314809"/>
                <a:ext cx="4239647" cy="1381104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1.57</m:t>
                      </m:r>
                      <m:r>
                        <a:rPr lang="en-GB" sz="5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5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GB" sz="5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GB" sz="5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GB" sz="5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5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GB" sz="5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5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Rounded Rectangle 5">
                <a:extLst>
                  <a:ext uri="{FF2B5EF4-FFF2-40B4-BE49-F238E27FC236}">
                    <a16:creationId xmlns:a16="http://schemas.microsoft.com/office/drawing/2014/main" id="{81CBFA33-E78C-3FBD-4236-EEA401FF5C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4081" y="5314809"/>
                <a:ext cx="4239647" cy="1381104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052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6843B79-119F-62B4-DC92-6E1F777D1B30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A block of </a:t>
                </a:r>
                <a:r>
                  <a:rPr lang="en-GB" b="1" noProof="0" dirty="0"/>
                  <a:t>aluminium</a:t>
                </a:r>
                <a:r>
                  <a:rPr lang="en-US" dirty="0"/>
                  <a:t> has mass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g and volume </a:t>
                </a:r>
                <a14:m>
                  <m:oMath xmlns:m="http://schemas.openxmlformats.org/officeDocument/2006/math">
                    <m:r>
                      <a:rPr lang="en-GB" b="0" i="0" smtClean="0">
                        <a:latin typeface="Cambria Math" panose="02040503050406030204" pitchFamily="18" charset="0"/>
                      </a:rPr>
                      <m:t>45</m:t>
                    </m:r>
                  </m:oMath>
                </a14:m>
                <a:r>
                  <a:rPr lang="en-US" dirty="0"/>
                  <a:t>cm³. </a:t>
                </a:r>
              </a:p>
              <a:p>
                <a:r>
                  <a:rPr lang="en-US" b="1" dirty="0"/>
                  <a:t>Find the density of the </a:t>
                </a:r>
                <a:r>
                  <a:rPr lang="en-GB" b="1" noProof="0" dirty="0"/>
                  <a:t>aluminium</a:t>
                </a:r>
                <a:r>
                  <a:rPr lang="en-US" b="1" dirty="0"/>
                  <a:t>.</a:t>
                </a:r>
                <a:endParaRPr lang="en-GB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6843B79-119F-62B4-DC92-6E1F777D1B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1281" t="-16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F1017EC-6EA5-96C5-9254-3A392B2880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9511286"/>
              </p:ext>
            </p:extLst>
          </p:nvPr>
        </p:nvGraphicFramePr>
        <p:xfrm>
          <a:off x="553929" y="2514600"/>
          <a:ext cx="5020153" cy="149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1620">
                  <a:extLst>
                    <a:ext uri="{9D8B030D-6E8A-4147-A177-3AD203B41FA5}">
                      <a16:colId xmlns:a16="http://schemas.microsoft.com/office/drawing/2014/main" val="2939458652"/>
                    </a:ext>
                  </a:extLst>
                </a:gridCol>
                <a:gridCol w="1471001">
                  <a:extLst>
                    <a:ext uri="{9D8B030D-6E8A-4147-A177-3AD203B41FA5}">
                      <a16:colId xmlns:a16="http://schemas.microsoft.com/office/drawing/2014/main" val="4094502984"/>
                    </a:ext>
                  </a:extLst>
                </a:gridCol>
                <a:gridCol w="1477532">
                  <a:extLst>
                    <a:ext uri="{9D8B030D-6E8A-4147-A177-3AD203B41FA5}">
                      <a16:colId xmlns:a16="http://schemas.microsoft.com/office/drawing/2014/main" val="13376907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>
                          <a:solidFill>
                            <a:srgbClr val="00B0F0"/>
                          </a:solidFill>
                        </a:rPr>
                        <a:t>Mass 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B0F0"/>
                          </a:solidFill>
                        </a:rPr>
                        <a:t>Volume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44168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rgbClr val="00B0F0"/>
                          </a:solidFill>
                        </a:rPr>
                        <a:t>Aluminium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800" dirty="0">
                          <a:solidFill>
                            <a:srgbClr val="00B0F0"/>
                          </a:solidFill>
                        </a:rPr>
                        <a:t>120 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rgbClr val="00B0F0"/>
                          </a:solidFill>
                        </a:rPr>
                        <a:t>45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8635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280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800" dirty="0">
                          <a:solidFill>
                            <a:srgbClr val="00B0F0"/>
                          </a:solidFill>
                        </a:rPr>
                        <a:t>2.67 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rgbClr val="00B0F0"/>
                          </a:solidFill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418729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5">
                <a:extLst>
                  <a:ext uri="{FF2B5EF4-FFF2-40B4-BE49-F238E27FC236}">
                    <a16:creationId xmlns:a16="http://schemas.microsoft.com/office/drawing/2014/main" id="{461E43B1-B42E-BECB-618E-68084CBADCC9}"/>
                  </a:ext>
                </a:extLst>
              </p:cNvPr>
              <p:cNvSpPr/>
              <p:nvPr/>
            </p:nvSpPr>
            <p:spPr>
              <a:xfrm>
                <a:off x="5574081" y="5314809"/>
                <a:ext cx="4239647" cy="1381104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2.67</m:t>
                      </m:r>
                      <m:r>
                        <a:rPr lang="en-GB" sz="5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5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GB" sz="5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GB" sz="5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GB" sz="5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5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GB" sz="5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5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Rounded Rectangle 5">
                <a:extLst>
                  <a:ext uri="{FF2B5EF4-FFF2-40B4-BE49-F238E27FC236}">
                    <a16:creationId xmlns:a16="http://schemas.microsoft.com/office/drawing/2014/main" id="{461E43B1-B42E-BECB-618E-68084CBADC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4081" y="5314809"/>
                <a:ext cx="4239647" cy="1381104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EC34B034-24C1-43B9-7337-4D1A8C82DB78}"/>
              </a:ext>
            </a:extLst>
          </p:cNvPr>
          <p:cNvSpPr/>
          <p:nvPr/>
        </p:nvSpPr>
        <p:spPr>
          <a:xfrm>
            <a:off x="2931043" y="3525583"/>
            <a:ext cx="1816274" cy="4427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275600B-4FAB-7E3C-EB20-484212BD6FCA}"/>
              </a:ext>
            </a:extLst>
          </p:cNvPr>
          <p:cNvGrpSpPr/>
          <p:nvPr/>
        </p:nvGrpSpPr>
        <p:grpSpPr>
          <a:xfrm>
            <a:off x="4901995" y="3204114"/>
            <a:ext cx="1194005" cy="642938"/>
            <a:chOff x="5334690" y="4265960"/>
            <a:chExt cx="1194005" cy="642938"/>
          </a:xfrm>
        </p:grpSpPr>
        <p:sp>
          <p:nvSpPr>
            <p:cNvPr id="15" name="Arrow: Curved Left 14">
              <a:extLst>
                <a:ext uri="{FF2B5EF4-FFF2-40B4-BE49-F238E27FC236}">
                  <a16:creationId xmlns:a16="http://schemas.microsoft.com/office/drawing/2014/main" id="{D2B02BC7-03B4-DED4-5C79-40C4F81C7556}"/>
                </a:ext>
              </a:extLst>
            </p:cNvPr>
            <p:cNvSpPr/>
            <p:nvPr/>
          </p:nvSpPr>
          <p:spPr>
            <a:xfrm>
              <a:off x="5334690" y="4265960"/>
              <a:ext cx="283376" cy="642938"/>
            </a:xfrm>
            <a:prstGeom prst="curvedLeftArrow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AF039665-4559-3F5C-9428-6B309F7702FD}"/>
                    </a:ext>
                  </a:extLst>
                </p:cNvPr>
                <p:cNvSpPr txBox="1"/>
                <p:nvPr/>
              </p:nvSpPr>
              <p:spPr>
                <a:xfrm>
                  <a:off x="5701930" y="4334092"/>
                  <a:ext cx="826765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8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÷</m:t>
                        </m:r>
                        <m:r>
                          <a:rPr lang="en-GB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45</m:t>
                        </m:r>
                      </m:oMath>
                    </m:oMathPara>
                  </a14:m>
                  <a:endParaRPr lang="en-GB" sz="2800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AF039665-4559-3F5C-9428-6B309F7702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01930" y="4334092"/>
                  <a:ext cx="826765" cy="43088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228811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3476C5-0A7C-4C1E-A567-1A93990F77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4071851-C431-BAF0-9719-5C78A6C0A7B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Two materials are mixed.</a:t>
            </a:r>
          </a:p>
          <a:p>
            <a:r>
              <a:rPr lang="en-US" dirty="0"/>
              <a:t>130g of material A with density 5.2 g/cm³ is used.</a:t>
            </a:r>
          </a:p>
          <a:p>
            <a:r>
              <a:rPr lang="en-US" dirty="0"/>
              <a:t>The mixture has density 7.56 g/cm³ and volume 41 cm³.</a:t>
            </a:r>
          </a:p>
          <a:p>
            <a:r>
              <a:rPr lang="en-US" b="1" dirty="0"/>
              <a:t>Calculate the density of material B.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64F13A3-3BD5-D12F-22EA-2A982FE7FB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5714304"/>
              </p:ext>
            </p:extLst>
          </p:nvPr>
        </p:nvGraphicFramePr>
        <p:xfrm>
          <a:off x="528877" y="2941512"/>
          <a:ext cx="5020153" cy="252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1620">
                  <a:extLst>
                    <a:ext uri="{9D8B030D-6E8A-4147-A177-3AD203B41FA5}">
                      <a16:colId xmlns:a16="http://schemas.microsoft.com/office/drawing/2014/main" val="2939458652"/>
                    </a:ext>
                  </a:extLst>
                </a:gridCol>
                <a:gridCol w="1471001">
                  <a:extLst>
                    <a:ext uri="{9D8B030D-6E8A-4147-A177-3AD203B41FA5}">
                      <a16:colId xmlns:a16="http://schemas.microsoft.com/office/drawing/2014/main" val="4094502984"/>
                    </a:ext>
                  </a:extLst>
                </a:gridCol>
                <a:gridCol w="1477532">
                  <a:extLst>
                    <a:ext uri="{9D8B030D-6E8A-4147-A177-3AD203B41FA5}">
                      <a16:colId xmlns:a16="http://schemas.microsoft.com/office/drawing/2014/main" val="13376907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>
                          <a:solidFill>
                            <a:srgbClr val="00B0F0"/>
                          </a:solidFill>
                        </a:rPr>
                        <a:t>Mass :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B0F0"/>
                          </a:solidFill>
                        </a:rPr>
                        <a:t>Volume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44168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rgbClr val="00B0F0"/>
                          </a:solidFill>
                        </a:rPr>
                        <a:t>Material 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800" dirty="0">
                          <a:solidFill>
                            <a:srgbClr val="00B0F0"/>
                          </a:solidFill>
                        </a:rPr>
                        <a:t>130 :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rgbClr val="00B0F0"/>
                          </a:solidFill>
                        </a:rPr>
                        <a:t>25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118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rgbClr val="00B0F0"/>
                          </a:solidFill>
                        </a:rPr>
                        <a:t>Material B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800" dirty="0">
                          <a:solidFill>
                            <a:srgbClr val="00B0F0"/>
                          </a:solidFill>
                        </a:rPr>
                        <a:t>180 :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rgbClr val="00B0F0"/>
                          </a:solidFill>
                        </a:rPr>
                        <a:t>16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8635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rgbClr val="00B0F0"/>
                          </a:solidFill>
                        </a:rPr>
                        <a:t>Mixture 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800" dirty="0">
                          <a:solidFill>
                            <a:srgbClr val="00B0F0"/>
                          </a:solidFill>
                        </a:rPr>
                        <a:t>310 :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rgbClr val="00B0F0"/>
                          </a:solidFill>
                        </a:rPr>
                        <a:t>41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4187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280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280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4062609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extLst>
                  <a:ext uri="{FF2B5EF4-FFF2-40B4-BE49-F238E27FC236}">
                    <a16:creationId xmlns:a16="http://schemas.microsoft.com/office/drawing/2014/main" id="{58D3E5A3-1893-D582-2041-56586E59C489}"/>
                  </a:ext>
                </a:extLst>
              </p:cNvPr>
              <p:cNvSpPr/>
              <p:nvPr/>
            </p:nvSpPr>
            <p:spPr>
              <a:xfrm>
                <a:off x="5574081" y="5314809"/>
                <a:ext cx="4239647" cy="1381104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11.25</m:t>
                      </m:r>
                      <m:r>
                        <a:rPr lang="en-GB" sz="5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5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GB" sz="5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GB" sz="5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GB" sz="5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5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GB" sz="5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5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Rounded Rectangle 5">
                <a:extLst>
                  <a:ext uri="{FF2B5EF4-FFF2-40B4-BE49-F238E27FC236}">
                    <a16:creationId xmlns:a16="http://schemas.microsoft.com/office/drawing/2014/main" id="{58D3E5A3-1893-D582-2041-56586E59C4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4081" y="5314809"/>
                <a:ext cx="4239647" cy="1381104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6574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DD5BE8-37E6-EA25-EF8E-8BFACF3B38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66D1AD6-AC7E-B12F-FD63-BCC9BF03936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Two materials are mixed.</a:t>
            </a:r>
          </a:p>
          <a:p>
            <a:r>
              <a:rPr lang="en-US" dirty="0"/>
              <a:t>80g of material A with density 6.67 g/cm³ is used.</a:t>
            </a:r>
          </a:p>
          <a:p>
            <a:r>
              <a:rPr lang="en-US" dirty="0"/>
              <a:t>The mixture has density 4.07 g/cm³ and mass 110g.</a:t>
            </a:r>
          </a:p>
          <a:p>
            <a:r>
              <a:rPr lang="en-US" b="1" dirty="0"/>
              <a:t>Calculate the density of material B.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AF39F48-0F8B-208F-4D66-54EF1D0950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6950574"/>
              </p:ext>
            </p:extLst>
          </p:nvPr>
        </p:nvGraphicFramePr>
        <p:xfrm>
          <a:off x="528877" y="2941512"/>
          <a:ext cx="5020153" cy="252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1620">
                  <a:extLst>
                    <a:ext uri="{9D8B030D-6E8A-4147-A177-3AD203B41FA5}">
                      <a16:colId xmlns:a16="http://schemas.microsoft.com/office/drawing/2014/main" val="2939458652"/>
                    </a:ext>
                  </a:extLst>
                </a:gridCol>
                <a:gridCol w="1471001">
                  <a:extLst>
                    <a:ext uri="{9D8B030D-6E8A-4147-A177-3AD203B41FA5}">
                      <a16:colId xmlns:a16="http://schemas.microsoft.com/office/drawing/2014/main" val="4094502984"/>
                    </a:ext>
                  </a:extLst>
                </a:gridCol>
                <a:gridCol w="1477532">
                  <a:extLst>
                    <a:ext uri="{9D8B030D-6E8A-4147-A177-3AD203B41FA5}">
                      <a16:colId xmlns:a16="http://schemas.microsoft.com/office/drawing/2014/main" val="13376907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>
                          <a:solidFill>
                            <a:srgbClr val="00B0F0"/>
                          </a:solidFill>
                        </a:rPr>
                        <a:t>Mass :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B0F0"/>
                          </a:solidFill>
                        </a:rPr>
                        <a:t>Volume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44168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rgbClr val="00B0F0"/>
                          </a:solidFill>
                        </a:rPr>
                        <a:t>Material 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800" dirty="0">
                          <a:solidFill>
                            <a:srgbClr val="00B0F0"/>
                          </a:solidFill>
                        </a:rPr>
                        <a:t>80 :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rgbClr val="00B0F0"/>
                          </a:solidFill>
                        </a:rPr>
                        <a:t>12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118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rgbClr val="00B0F0"/>
                          </a:solidFill>
                        </a:rPr>
                        <a:t>Material B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800" dirty="0">
                          <a:solidFill>
                            <a:srgbClr val="00B0F0"/>
                          </a:solidFill>
                        </a:rPr>
                        <a:t>30 :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rgbClr val="00B0F0"/>
                          </a:solidFill>
                        </a:rPr>
                        <a:t>15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8635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rgbClr val="00B0F0"/>
                          </a:solidFill>
                        </a:rPr>
                        <a:t>Mixture 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800" dirty="0">
                          <a:solidFill>
                            <a:srgbClr val="00B0F0"/>
                          </a:solidFill>
                        </a:rPr>
                        <a:t>110 :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rgbClr val="00B0F0"/>
                          </a:solidFill>
                        </a:rPr>
                        <a:t>27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4187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280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280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4062609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extLst>
                  <a:ext uri="{FF2B5EF4-FFF2-40B4-BE49-F238E27FC236}">
                    <a16:creationId xmlns:a16="http://schemas.microsoft.com/office/drawing/2014/main" id="{C532315A-F7FA-5124-1166-EBAC82E1899A}"/>
                  </a:ext>
                </a:extLst>
              </p:cNvPr>
              <p:cNvSpPr/>
              <p:nvPr/>
            </p:nvSpPr>
            <p:spPr>
              <a:xfrm>
                <a:off x="5574081" y="5314809"/>
                <a:ext cx="4239647" cy="1381104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5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5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GB" sz="5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GB" sz="5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GB" sz="5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5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GB" sz="5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5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Rounded Rectangle 5">
                <a:extLst>
                  <a:ext uri="{FF2B5EF4-FFF2-40B4-BE49-F238E27FC236}">
                    <a16:creationId xmlns:a16="http://schemas.microsoft.com/office/drawing/2014/main" id="{C532315A-F7FA-5124-1166-EBAC82E189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4081" y="5314809"/>
                <a:ext cx="4239647" cy="1381104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288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365882-70B0-236D-8D7A-148E408E28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8B192F0-F7FA-7822-488A-6FAC00716D70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A block of </a:t>
                </a:r>
                <a:r>
                  <a:rPr lang="en-GB" b="1" noProof="0" dirty="0"/>
                  <a:t>copper</a:t>
                </a:r>
                <a:r>
                  <a:rPr lang="en-US" dirty="0"/>
                  <a:t> has mass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g and volume </a:t>
                </a:r>
                <a14:m>
                  <m:oMath xmlns:m="http://schemas.openxmlformats.org/officeDocument/2006/math">
                    <m:r>
                      <a:rPr lang="en-GB" b="0" i="0" smtClean="0">
                        <a:latin typeface="Cambria Math" panose="02040503050406030204" pitchFamily="18" charset="0"/>
                      </a:rPr>
                      <m:t>20</m:t>
                    </m:r>
                  </m:oMath>
                </a14:m>
                <a:r>
                  <a:rPr lang="en-US" dirty="0"/>
                  <a:t>cm³.</a:t>
                </a:r>
              </a:p>
              <a:p>
                <a:r>
                  <a:rPr lang="en-US" b="1" dirty="0"/>
                  <a:t>Find the density of the copper.</a:t>
                </a:r>
                <a:endParaRPr lang="en-GB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8B192F0-F7FA-7822-488A-6FAC00716D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1281" t="-16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72E614D-B9A7-2ED8-ADCF-5B6DF251C8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317485"/>
              </p:ext>
            </p:extLst>
          </p:nvPr>
        </p:nvGraphicFramePr>
        <p:xfrm>
          <a:off x="553929" y="2514600"/>
          <a:ext cx="5020153" cy="149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1620">
                  <a:extLst>
                    <a:ext uri="{9D8B030D-6E8A-4147-A177-3AD203B41FA5}">
                      <a16:colId xmlns:a16="http://schemas.microsoft.com/office/drawing/2014/main" val="2939458652"/>
                    </a:ext>
                  </a:extLst>
                </a:gridCol>
                <a:gridCol w="1471001">
                  <a:extLst>
                    <a:ext uri="{9D8B030D-6E8A-4147-A177-3AD203B41FA5}">
                      <a16:colId xmlns:a16="http://schemas.microsoft.com/office/drawing/2014/main" val="4094502984"/>
                    </a:ext>
                  </a:extLst>
                </a:gridCol>
                <a:gridCol w="1477532">
                  <a:extLst>
                    <a:ext uri="{9D8B030D-6E8A-4147-A177-3AD203B41FA5}">
                      <a16:colId xmlns:a16="http://schemas.microsoft.com/office/drawing/2014/main" val="13376907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>
                          <a:solidFill>
                            <a:srgbClr val="00B0F0"/>
                          </a:solidFill>
                        </a:rPr>
                        <a:t>Mass 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B0F0"/>
                          </a:solidFill>
                        </a:rPr>
                        <a:t>Volume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44168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rgbClr val="00B0F0"/>
                          </a:solidFill>
                        </a:rPr>
                        <a:t>Copper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800" dirty="0">
                          <a:solidFill>
                            <a:srgbClr val="00B0F0"/>
                          </a:solidFill>
                        </a:rPr>
                        <a:t>160 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rgbClr val="00B0F0"/>
                          </a:solidFill>
                        </a:rPr>
                        <a:t>20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8635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280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800" dirty="0">
                          <a:solidFill>
                            <a:srgbClr val="00B0F0"/>
                          </a:solidFill>
                        </a:rPr>
                        <a:t>8 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rgbClr val="00B0F0"/>
                          </a:solidFill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418729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55FE8A93-D19B-AAC7-7186-F271EE2F05FF}"/>
                  </a:ext>
                </a:extLst>
              </p:cNvPr>
              <p:cNvSpPr/>
              <p:nvPr/>
            </p:nvSpPr>
            <p:spPr>
              <a:xfrm>
                <a:off x="5574081" y="5314809"/>
                <a:ext cx="4239647" cy="1381104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GB" sz="5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5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GB" sz="5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GB" sz="5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GB" sz="5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5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GB" sz="5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5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55FE8A93-D19B-AAC7-7186-F271EE2F0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4081" y="5314809"/>
                <a:ext cx="4239647" cy="1381104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89534BA5-1441-AF01-3B44-B077B8ECE45D}"/>
              </a:ext>
            </a:extLst>
          </p:cNvPr>
          <p:cNvSpPr/>
          <p:nvPr/>
        </p:nvSpPr>
        <p:spPr>
          <a:xfrm>
            <a:off x="3064005" y="3561550"/>
            <a:ext cx="1816274" cy="4427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098C8EC-78DB-7A33-820F-A4B44486B17E}"/>
              </a:ext>
            </a:extLst>
          </p:cNvPr>
          <p:cNvGrpSpPr/>
          <p:nvPr/>
        </p:nvGrpSpPr>
        <p:grpSpPr>
          <a:xfrm>
            <a:off x="4901995" y="3204114"/>
            <a:ext cx="1194005" cy="642938"/>
            <a:chOff x="5334690" y="4265960"/>
            <a:chExt cx="1194005" cy="642938"/>
          </a:xfrm>
        </p:grpSpPr>
        <p:sp>
          <p:nvSpPr>
            <p:cNvPr id="9" name="Arrow: Curved Left 8">
              <a:extLst>
                <a:ext uri="{FF2B5EF4-FFF2-40B4-BE49-F238E27FC236}">
                  <a16:creationId xmlns:a16="http://schemas.microsoft.com/office/drawing/2014/main" id="{198C2F4E-3434-BBE3-90E1-0CA9DBF74727}"/>
                </a:ext>
              </a:extLst>
            </p:cNvPr>
            <p:cNvSpPr/>
            <p:nvPr/>
          </p:nvSpPr>
          <p:spPr>
            <a:xfrm>
              <a:off x="5334690" y="4265960"/>
              <a:ext cx="283376" cy="642938"/>
            </a:xfrm>
            <a:prstGeom prst="curvedLeftArrow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9B04921B-7820-3BA9-44F2-2F0BCC121D7B}"/>
                    </a:ext>
                  </a:extLst>
                </p:cNvPr>
                <p:cNvSpPr txBox="1"/>
                <p:nvPr/>
              </p:nvSpPr>
              <p:spPr>
                <a:xfrm>
                  <a:off x="5701930" y="4334092"/>
                  <a:ext cx="826765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8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÷</m:t>
                        </m:r>
                        <m:r>
                          <a:rPr lang="en-GB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</m:t>
                        </m:r>
                      </m:oMath>
                    </m:oMathPara>
                  </a14:m>
                  <a:endParaRPr lang="en-GB" sz="2800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9B04921B-7820-3BA9-44F2-2F0BCC121D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01930" y="4334092"/>
                  <a:ext cx="826765" cy="43088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19548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384F82-DB0D-5405-C2C7-334B98412C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654A76F-595B-DCE0-6057-40EF2C7D1CFF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A block of </a:t>
                </a:r>
                <a:r>
                  <a:rPr lang="en-GB" b="1" noProof="0" dirty="0"/>
                  <a:t>aluminium</a:t>
                </a:r>
                <a:r>
                  <a:rPr lang="en-US" dirty="0"/>
                  <a:t> has mass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120</m:t>
                    </m:r>
                  </m:oMath>
                </a14:m>
                <a:r>
                  <a:rPr lang="en-US" dirty="0"/>
                  <a:t>g and volume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45</m:t>
                    </m:r>
                  </m:oMath>
                </a14:m>
                <a:r>
                  <a:rPr lang="en-US" dirty="0"/>
                  <a:t>cm³.</a:t>
                </a:r>
              </a:p>
              <a:p>
                <a:r>
                  <a:rPr lang="en-US" dirty="0"/>
                  <a:t>A block of </a:t>
                </a:r>
                <a:r>
                  <a:rPr lang="en-US" b="1" dirty="0"/>
                  <a:t>copper</a:t>
                </a:r>
                <a:r>
                  <a:rPr lang="en-US" dirty="0"/>
                  <a:t> has mass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160</m:t>
                    </m:r>
                  </m:oMath>
                </a14:m>
                <a:r>
                  <a:rPr lang="en-US" dirty="0"/>
                  <a:t>g and volume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20</m:t>
                    </m:r>
                  </m:oMath>
                </a14:m>
                <a:r>
                  <a:rPr lang="en-US" dirty="0"/>
                  <a:t>cm³. </a:t>
                </a:r>
              </a:p>
              <a:p>
                <a:r>
                  <a:rPr lang="en-US" dirty="0"/>
                  <a:t>They are melted and mixed. </a:t>
                </a:r>
              </a:p>
              <a:p>
                <a:r>
                  <a:rPr lang="en-US" b="1" dirty="0"/>
                  <a:t>Find the density of the mixture.</a:t>
                </a:r>
                <a:endParaRPr lang="en-GB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6843B79-119F-62B4-DC92-6E1F777D1B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1281" t="-16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81A31AF-34F6-EC14-21F5-A51CC2B9A95E}"/>
              </a:ext>
            </a:extLst>
          </p:cNvPr>
          <p:cNvGraphicFramePr>
            <a:graphicFrameLocks noGrp="1"/>
          </p:cNvGraphicFramePr>
          <p:nvPr/>
        </p:nvGraphicFramePr>
        <p:xfrm>
          <a:off x="553929" y="2514600"/>
          <a:ext cx="5020153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1620">
                  <a:extLst>
                    <a:ext uri="{9D8B030D-6E8A-4147-A177-3AD203B41FA5}">
                      <a16:colId xmlns:a16="http://schemas.microsoft.com/office/drawing/2014/main" val="2939458652"/>
                    </a:ext>
                  </a:extLst>
                </a:gridCol>
                <a:gridCol w="1471001">
                  <a:extLst>
                    <a:ext uri="{9D8B030D-6E8A-4147-A177-3AD203B41FA5}">
                      <a16:colId xmlns:a16="http://schemas.microsoft.com/office/drawing/2014/main" val="4094502984"/>
                    </a:ext>
                  </a:extLst>
                </a:gridCol>
                <a:gridCol w="1477532">
                  <a:extLst>
                    <a:ext uri="{9D8B030D-6E8A-4147-A177-3AD203B41FA5}">
                      <a16:colId xmlns:a16="http://schemas.microsoft.com/office/drawing/2014/main" val="13376907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>
                          <a:solidFill>
                            <a:srgbClr val="00B0F0"/>
                          </a:solidFill>
                        </a:rPr>
                        <a:t>Mass :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B0F0"/>
                          </a:solidFill>
                        </a:rPr>
                        <a:t>Volume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44168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rgbClr val="00B0F0"/>
                          </a:solidFill>
                        </a:rPr>
                        <a:t>Aluminium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800" dirty="0">
                          <a:solidFill>
                            <a:srgbClr val="00B0F0"/>
                          </a:solidFill>
                        </a:rPr>
                        <a:t>120 :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rgbClr val="00B0F0"/>
                          </a:solidFill>
                        </a:rPr>
                        <a:t>45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118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rgbClr val="00B0F0"/>
                          </a:solidFill>
                        </a:rPr>
                        <a:t>Copper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800" dirty="0">
                          <a:solidFill>
                            <a:srgbClr val="00B0F0"/>
                          </a:solidFill>
                        </a:rPr>
                        <a:t>160 :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rgbClr val="00B0F0"/>
                          </a:solidFill>
                        </a:rPr>
                        <a:t>20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8635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rgbClr val="00B0F0"/>
                          </a:solidFill>
                        </a:rPr>
                        <a:t>Mixture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800" dirty="0">
                          <a:solidFill>
                            <a:srgbClr val="00B0F0"/>
                          </a:solidFill>
                        </a:rPr>
                        <a:t>280 :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rgbClr val="00B0F0"/>
                          </a:solidFill>
                        </a:rPr>
                        <a:t>65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418729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1F6A62EE-36D0-8E1A-CF6C-45AA7C35EC7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53929" y="4798536"/>
              <a:ext cx="5020153" cy="518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71620">
                      <a:extLst>
                        <a:ext uri="{9D8B030D-6E8A-4147-A177-3AD203B41FA5}">
                          <a16:colId xmlns:a16="http://schemas.microsoft.com/office/drawing/2014/main" val="2939458652"/>
                        </a:ext>
                      </a:extLst>
                    </a:gridCol>
                    <a:gridCol w="1471001">
                      <a:extLst>
                        <a:ext uri="{9D8B030D-6E8A-4147-A177-3AD203B41FA5}">
                          <a16:colId xmlns:a16="http://schemas.microsoft.com/office/drawing/2014/main" val="4094502984"/>
                        </a:ext>
                      </a:extLst>
                    </a:gridCol>
                    <a:gridCol w="1477532">
                      <a:extLst>
                        <a:ext uri="{9D8B030D-6E8A-4147-A177-3AD203B41FA5}">
                          <a16:colId xmlns:a16="http://schemas.microsoft.com/office/drawing/2014/main" val="133769078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b="0" dirty="0">
                              <a:solidFill>
                                <a:srgbClr val="00B0F0"/>
                              </a:solidFill>
                            </a:rPr>
                            <a:t>Mixture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2800" b="0" dirty="0">
                              <a:solidFill>
                                <a:srgbClr val="00B0F0"/>
                              </a:solidFill>
                            </a:rPr>
                            <a:t>4.31 </a:t>
                          </a:r>
                          <a14:m>
                            <m:oMath xmlns:m="http://schemas.openxmlformats.org/officeDocument/2006/math">
                              <m:r>
                                <a:rPr lang="en-GB" sz="2800" b="0" i="1" dirty="0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oMath>
                          </a14:m>
                          <a:r>
                            <a:rPr lang="en-GB" sz="2800" b="0" dirty="0">
                              <a:solidFill>
                                <a:srgbClr val="00B0F0"/>
                              </a:solidFill>
                            </a:rPr>
                            <a:t> :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b="0" dirty="0">
                              <a:solidFill>
                                <a:srgbClr val="00B0F0"/>
                              </a:solidFill>
                            </a:rPr>
                            <a:t>1 </a:t>
                          </a:r>
                          <a14:m>
                            <m:oMath xmlns:m="http://schemas.openxmlformats.org/officeDocument/2006/math">
                              <m:r>
                                <a:rPr lang="en-GB" sz="2800" b="0" i="1" dirty="0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sSup>
                                <m:sSupPr>
                                  <m:ctrlPr>
                                    <a:rPr lang="en-GB" sz="2800" b="0" i="1" dirty="0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b="0" i="1" dirty="0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GB" sz="2800" b="0" i="1" dirty="0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GB" sz="2800" b="0" i="1" dirty="0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endParaRPr lang="en-GB" sz="2800" b="0" dirty="0">
                            <a:solidFill>
                              <a:srgbClr val="00B0F0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2418729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136F44F1-25F8-82D7-A6C1-E0AC66340A3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74963937"/>
                  </p:ext>
                </p:extLst>
              </p:nvPr>
            </p:nvGraphicFramePr>
            <p:xfrm>
              <a:off x="553929" y="4798536"/>
              <a:ext cx="5020153" cy="518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71620">
                      <a:extLst>
                        <a:ext uri="{9D8B030D-6E8A-4147-A177-3AD203B41FA5}">
                          <a16:colId xmlns:a16="http://schemas.microsoft.com/office/drawing/2014/main" val="2939458652"/>
                        </a:ext>
                      </a:extLst>
                    </a:gridCol>
                    <a:gridCol w="1471001">
                      <a:extLst>
                        <a:ext uri="{9D8B030D-6E8A-4147-A177-3AD203B41FA5}">
                          <a16:colId xmlns:a16="http://schemas.microsoft.com/office/drawing/2014/main" val="4094502984"/>
                        </a:ext>
                      </a:extLst>
                    </a:gridCol>
                    <a:gridCol w="1477532">
                      <a:extLst>
                        <a:ext uri="{9D8B030D-6E8A-4147-A177-3AD203B41FA5}">
                          <a16:colId xmlns:a16="http://schemas.microsoft.com/office/drawing/2014/main" val="1337690788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2800" b="0" dirty="0">
                              <a:solidFill>
                                <a:srgbClr val="00B0F0"/>
                              </a:solidFill>
                            </a:rPr>
                            <a:t>Mixture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909" t="-10465" r="-102066" b="-325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39918" t="-10465" r="-1646" b="-325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2418729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C5CEB1F4-0970-67B3-25DF-B050A9A109BD}"/>
                  </a:ext>
                </a:extLst>
              </p:cNvPr>
              <p:cNvSpPr/>
              <p:nvPr/>
            </p:nvSpPr>
            <p:spPr>
              <a:xfrm>
                <a:off x="5574081" y="5314809"/>
                <a:ext cx="4239647" cy="1381104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4.31 </m:t>
                      </m:r>
                      <m:r>
                        <a:rPr lang="en-GB" sz="5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GB" sz="5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GB" sz="5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GB" sz="5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5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GB" sz="5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5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C5CEB1F4-0970-67B3-25DF-B050A9A109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4081" y="5314809"/>
                <a:ext cx="4239647" cy="138110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78690D3C-8190-6098-F287-E7E4E00B7F49}"/>
              </a:ext>
            </a:extLst>
          </p:cNvPr>
          <p:cNvSpPr/>
          <p:nvPr/>
        </p:nvSpPr>
        <p:spPr>
          <a:xfrm>
            <a:off x="3064005" y="4083485"/>
            <a:ext cx="1816274" cy="4427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88D835F-C069-7E1A-59EB-3DCBC30116A0}"/>
              </a:ext>
            </a:extLst>
          </p:cNvPr>
          <p:cNvSpPr/>
          <p:nvPr/>
        </p:nvSpPr>
        <p:spPr>
          <a:xfrm>
            <a:off x="2542784" y="4796649"/>
            <a:ext cx="1291572" cy="518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7F74951-CA0E-038F-44C0-549826CA80D2}"/>
              </a:ext>
            </a:extLst>
          </p:cNvPr>
          <p:cNvGrpSpPr/>
          <p:nvPr/>
        </p:nvGrpSpPr>
        <p:grpSpPr>
          <a:xfrm>
            <a:off x="5363576" y="4265960"/>
            <a:ext cx="1286400" cy="867824"/>
            <a:chOff x="5363576" y="4265960"/>
            <a:chExt cx="1286400" cy="867824"/>
          </a:xfrm>
        </p:grpSpPr>
        <p:sp>
          <p:nvSpPr>
            <p:cNvPr id="9" name="Arrow: Curved Left 8">
              <a:extLst>
                <a:ext uri="{FF2B5EF4-FFF2-40B4-BE49-F238E27FC236}">
                  <a16:creationId xmlns:a16="http://schemas.microsoft.com/office/drawing/2014/main" id="{2324AB10-1044-DFFC-24E3-DB472D797F22}"/>
                </a:ext>
              </a:extLst>
            </p:cNvPr>
            <p:cNvSpPr/>
            <p:nvPr/>
          </p:nvSpPr>
          <p:spPr>
            <a:xfrm>
              <a:off x="5363576" y="4265960"/>
              <a:ext cx="373910" cy="867824"/>
            </a:xfrm>
            <a:prstGeom prst="curvedLeftArrow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ACEC4920-492C-9646-65C8-8B4D8B8656A1}"/>
                    </a:ext>
                  </a:extLst>
                </p:cNvPr>
                <p:cNvSpPr txBox="1"/>
                <p:nvPr/>
              </p:nvSpPr>
              <p:spPr>
                <a:xfrm>
                  <a:off x="5823211" y="4484428"/>
                  <a:ext cx="826765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8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÷</m:t>
                        </m:r>
                        <m:r>
                          <a:rPr lang="en-GB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65</m:t>
                        </m:r>
                      </m:oMath>
                    </m:oMathPara>
                  </a14:m>
                  <a:endParaRPr lang="en-GB" sz="2800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8ABFD526-B9EF-BA17-C29B-A663E3CF90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23211" y="4484428"/>
                  <a:ext cx="826765" cy="43088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09615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4216B7D-EE37-4592-CDEC-80D99AFBB4E6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Material A: mass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300</m:t>
                    </m:r>
                  </m:oMath>
                </a14:m>
                <a:r>
                  <a:rPr lang="en-US" dirty="0"/>
                  <a:t>g, density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2.5</m:t>
                    </m:r>
                  </m:oMath>
                </a14:m>
                <a:r>
                  <a:rPr lang="en-US" dirty="0"/>
                  <a:t>g/cm³. </a:t>
                </a:r>
              </a:p>
              <a:p>
                <a:r>
                  <a:rPr lang="en-US" b="1" dirty="0"/>
                  <a:t>Calculate the volume of Material A.</a:t>
                </a:r>
                <a:endParaRPr lang="en-GB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4216B7D-EE37-4592-CDEC-80D99AFBB4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1281" t="-16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E7FBF00-70A1-4822-CF41-E87919F1F012}"/>
              </a:ext>
            </a:extLst>
          </p:cNvPr>
          <p:cNvGraphicFramePr>
            <a:graphicFrameLocks noGrp="1"/>
          </p:cNvGraphicFramePr>
          <p:nvPr/>
        </p:nvGraphicFramePr>
        <p:xfrm>
          <a:off x="553929" y="2514600"/>
          <a:ext cx="5020153" cy="149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1620">
                  <a:extLst>
                    <a:ext uri="{9D8B030D-6E8A-4147-A177-3AD203B41FA5}">
                      <a16:colId xmlns:a16="http://schemas.microsoft.com/office/drawing/2014/main" val="2939458652"/>
                    </a:ext>
                  </a:extLst>
                </a:gridCol>
                <a:gridCol w="1471001">
                  <a:extLst>
                    <a:ext uri="{9D8B030D-6E8A-4147-A177-3AD203B41FA5}">
                      <a16:colId xmlns:a16="http://schemas.microsoft.com/office/drawing/2014/main" val="4094502984"/>
                    </a:ext>
                  </a:extLst>
                </a:gridCol>
                <a:gridCol w="1477532">
                  <a:extLst>
                    <a:ext uri="{9D8B030D-6E8A-4147-A177-3AD203B41FA5}">
                      <a16:colId xmlns:a16="http://schemas.microsoft.com/office/drawing/2014/main" val="13376907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lnB w="381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>
                          <a:solidFill>
                            <a:srgbClr val="00B0F0"/>
                          </a:solidFill>
                        </a:rPr>
                        <a:t>Mass :</a:t>
                      </a:r>
                    </a:p>
                  </a:txBody>
                  <a:tcPr>
                    <a:lnB w="381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B0F0"/>
                          </a:solidFill>
                        </a:rPr>
                        <a:t>Volume</a:t>
                      </a:r>
                    </a:p>
                  </a:txBody>
                  <a:tcPr>
                    <a:lnB w="38100" cmpd="sng"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44168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rgbClr val="00B0F0"/>
                          </a:solidFill>
                        </a:rPr>
                        <a:t>Material 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800" dirty="0">
                          <a:solidFill>
                            <a:srgbClr val="00B0F0"/>
                          </a:solidFill>
                        </a:rPr>
                        <a:t>300 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rgbClr val="00B0F0"/>
                          </a:solidFill>
                        </a:rPr>
                        <a:t>120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118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280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800" dirty="0">
                          <a:solidFill>
                            <a:srgbClr val="00B0F0"/>
                          </a:solidFill>
                        </a:rPr>
                        <a:t>2.5 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rgbClr val="00B0F0"/>
                          </a:solidFill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8635229"/>
                  </a:ext>
                </a:extLst>
              </a:tr>
            </a:tbl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316C62FD-477C-7154-A524-90326BC6F03F}"/>
              </a:ext>
            </a:extLst>
          </p:cNvPr>
          <p:cNvGrpSpPr/>
          <p:nvPr/>
        </p:nvGrpSpPr>
        <p:grpSpPr>
          <a:xfrm>
            <a:off x="5200172" y="3140557"/>
            <a:ext cx="1551631" cy="651980"/>
            <a:chOff x="5200172" y="3140557"/>
            <a:chExt cx="1551631" cy="651980"/>
          </a:xfrm>
        </p:grpSpPr>
        <p:sp>
          <p:nvSpPr>
            <p:cNvPr id="9" name="Arrow: Curved Left 8">
              <a:extLst>
                <a:ext uri="{FF2B5EF4-FFF2-40B4-BE49-F238E27FC236}">
                  <a16:creationId xmlns:a16="http://schemas.microsoft.com/office/drawing/2014/main" id="{CB880276-BED4-9F31-929F-437CB288799B}"/>
                </a:ext>
              </a:extLst>
            </p:cNvPr>
            <p:cNvSpPr/>
            <p:nvPr/>
          </p:nvSpPr>
          <p:spPr>
            <a:xfrm flipV="1">
              <a:off x="5200172" y="3140557"/>
              <a:ext cx="373910" cy="651980"/>
            </a:xfrm>
            <a:prstGeom prst="curvedLeftArrow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8C649772-0D92-D287-6CCC-152ED4D3BA18}"/>
                    </a:ext>
                  </a:extLst>
                </p:cNvPr>
                <p:cNvSpPr txBox="1"/>
                <p:nvPr/>
              </p:nvSpPr>
              <p:spPr>
                <a:xfrm>
                  <a:off x="5737486" y="3256786"/>
                  <a:ext cx="1014317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8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GB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120</m:t>
                        </m:r>
                      </m:oMath>
                    </m:oMathPara>
                  </a14:m>
                  <a:endParaRPr lang="en-GB" sz="2800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8C649772-0D92-D287-6CCC-152ED4D3BA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37486" y="3256786"/>
                  <a:ext cx="1014317" cy="43088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EB621F39-4B23-7FFA-A29F-B4DDFBBB285F}"/>
              </a:ext>
            </a:extLst>
          </p:cNvPr>
          <p:cNvSpPr/>
          <p:nvPr/>
        </p:nvSpPr>
        <p:spPr>
          <a:xfrm>
            <a:off x="4137101" y="3047649"/>
            <a:ext cx="726444" cy="463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DDBCCA-A3D1-341D-F646-4A9C81386A90}"/>
              </a:ext>
            </a:extLst>
          </p:cNvPr>
          <p:cNvSpPr/>
          <p:nvPr/>
        </p:nvSpPr>
        <p:spPr>
          <a:xfrm>
            <a:off x="3134325" y="3539318"/>
            <a:ext cx="1729219" cy="463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5">
                <a:extLst>
                  <a:ext uri="{FF2B5EF4-FFF2-40B4-BE49-F238E27FC236}">
                    <a16:creationId xmlns:a16="http://schemas.microsoft.com/office/drawing/2014/main" id="{832E5589-11D5-7531-BDFC-55BFF277BC29}"/>
                  </a:ext>
                </a:extLst>
              </p:cNvPr>
              <p:cNvSpPr/>
              <p:nvPr/>
            </p:nvSpPr>
            <p:spPr>
              <a:xfrm>
                <a:off x="5574081" y="5314809"/>
                <a:ext cx="4239647" cy="1381104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120</m:t>
                      </m:r>
                      <m:r>
                        <a:rPr lang="en-GB" sz="5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5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GB" sz="5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5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GB" sz="5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5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Rounded Rectangle 5">
                <a:extLst>
                  <a:ext uri="{FF2B5EF4-FFF2-40B4-BE49-F238E27FC236}">
                    <a16:creationId xmlns:a16="http://schemas.microsoft.com/office/drawing/2014/main" id="{832E5589-11D5-7531-BDFC-55BFF277BC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4081" y="5314809"/>
                <a:ext cx="4239647" cy="1381104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566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904BE9-E6CF-A003-0A80-F6CE26727D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250D7BD-3468-EA0E-5D1A-1A13E093A28B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Material A: mass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300</m:t>
                    </m:r>
                  </m:oMath>
                </a14:m>
                <a:r>
                  <a:rPr lang="en-US" dirty="0"/>
                  <a:t>g, density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2.5</m:t>
                    </m:r>
                  </m:oMath>
                </a14:m>
                <a:r>
                  <a:rPr lang="en-US" dirty="0"/>
                  <a:t>g/cm³. </a:t>
                </a:r>
              </a:p>
              <a:p>
                <a:r>
                  <a:rPr lang="en-US" dirty="0"/>
                  <a:t>Material B: mass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180</m:t>
                    </m:r>
                  </m:oMath>
                </a14:m>
                <a:r>
                  <a:rPr lang="en-US" dirty="0"/>
                  <a:t>g, density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1.2</m:t>
                    </m:r>
                  </m:oMath>
                </a14:m>
                <a:r>
                  <a:rPr lang="en-US" dirty="0"/>
                  <a:t>g/cm³.</a:t>
                </a:r>
              </a:p>
              <a:p>
                <a:r>
                  <a:rPr lang="en-US" dirty="0"/>
                  <a:t>They are combined. </a:t>
                </a:r>
              </a:p>
              <a:p>
                <a:r>
                  <a:rPr lang="en-US" b="1" dirty="0"/>
                  <a:t>Calculate the density of the new material.</a:t>
                </a:r>
                <a:endParaRPr lang="en-GB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250D7BD-3468-EA0E-5D1A-1A13E093A2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1281" t="-16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63305D7-9475-A0DC-02F5-BB0CB4254D09}"/>
              </a:ext>
            </a:extLst>
          </p:cNvPr>
          <p:cNvGraphicFramePr>
            <a:graphicFrameLocks noGrp="1"/>
          </p:cNvGraphicFramePr>
          <p:nvPr/>
        </p:nvGraphicFramePr>
        <p:xfrm>
          <a:off x="553929" y="2514600"/>
          <a:ext cx="5020153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1620">
                  <a:extLst>
                    <a:ext uri="{9D8B030D-6E8A-4147-A177-3AD203B41FA5}">
                      <a16:colId xmlns:a16="http://schemas.microsoft.com/office/drawing/2014/main" val="2939458652"/>
                    </a:ext>
                  </a:extLst>
                </a:gridCol>
                <a:gridCol w="1471001">
                  <a:extLst>
                    <a:ext uri="{9D8B030D-6E8A-4147-A177-3AD203B41FA5}">
                      <a16:colId xmlns:a16="http://schemas.microsoft.com/office/drawing/2014/main" val="4094502984"/>
                    </a:ext>
                  </a:extLst>
                </a:gridCol>
                <a:gridCol w="1477532">
                  <a:extLst>
                    <a:ext uri="{9D8B030D-6E8A-4147-A177-3AD203B41FA5}">
                      <a16:colId xmlns:a16="http://schemas.microsoft.com/office/drawing/2014/main" val="13376907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>
                          <a:solidFill>
                            <a:srgbClr val="00B0F0"/>
                          </a:solidFill>
                        </a:rPr>
                        <a:t>Mass :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B0F0"/>
                          </a:solidFill>
                        </a:rPr>
                        <a:t>Volume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44168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rgbClr val="00B0F0"/>
                          </a:solidFill>
                        </a:rPr>
                        <a:t>Material 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800" dirty="0">
                          <a:solidFill>
                            <a:srgbClr val="00B0F0"/>
                          </a:solidFill>
                        </a:rPr>
                        <a:t>300 :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rgbClr val="00B0F0"/>
                          </a:solidFill>
                        </a:rPr>
                        <a:t>120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118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rgbClr val="00B0F0"/>
                          </a:solidFill>
                        </a:rPr>
                        <a:t>Material B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800" dirty="0">
                          <a:solidFill>
                            <a:srgbClr val="00B0F0"/>
                          </a:solidFill>
                        </a:rPr>
                        <a:t>180 :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rgbClr val="00B0F0"/>
                          </a:solidFill>
                        </a:rPr>
                        <a:t>150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8635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rgbClr val="00B0F0"/>
                          </a:solidFill>
                        </a:rPr>
                        <a:t>Mixture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800" dirty="0">
                          <a:solidFill>
                            <a:srgbClr val="00B0F0"/>
                          </a:solidFill>
                        </a:rPr>
                        <a:t>480 :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rgbClr val="00B0F0"/>
                          </a:solidFill>
                        </a:rPr>
                        <a:t>270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418729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9CA15CAF-1A41-3262-DB02-92CD8A8C6C9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53929" y="4798536"/>
              <a:ext cx="5020153" cy="518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71620">
                      <a:extLst>
                        <a:ext uri="{9D8B030D-6E8A-4147-A177-3AD203B41FA5}">
                          <a16:colId xmlns:a16="http://schemas.microsoft.com/office/drawing/2014/main" val="2939458652"/>
                        </a:ext>
                      </a:extLst>
                    </a:gridCol>
                    <a:gridCol w="1471001">
                      <a:extLst>
                        <a:ext uri="{9D8B030D-6E8A-4147-A177-3AD203B41FA5}">
                          <a16:colId xmlns:a16="http://schemas.microsoft.com/office/drawing/2014/main" val="4094502984"/>
                        </a:ext>
                      </a:extLst>
                    </a:gridCol>
                    <a:gridCol w="1477532">
                      <a:extLst>
                        <a:ext uri="{9D8B030D-6E8A-4147-A177-3AD203B41FA5}">
                          <a16:colId xmlns:a16="http://schemas.microsoft.com/office/drawing/2014/main" val="133769078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b="0" dirty="0">
                              <a:solidFill>
                                <a:srgbClr val="00B0F0"/>
                              </a:solidFill>
                            </a:rPr>
                            <a:t>Mixture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2800" b="0" dirty="0">
                              <a:solidFill>
                                <a:srgbClr val="00B0F0"/>
                              </a:solidFill>
                            </a:rPr>
                            <a:t>1.78 </a:t>
                          </a:r>
                          <a14:m>
                            <m:oMath xmlns:m="http://schemas.openxmlformats.org/officeDocument/2006/math">
                              <m:r>
                                <a:rPr lang="en-GB" sz="2800" b="0" i="1" dirty="0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oMath>
                          </a14:m>
                          <a:r>
                            <a:rPr lang="en-GB" sz="2800" b="0" dirty="0">
                              <a:solidFill>
                                <a:srgbClr val="00B0F0"/>
                              </a:solidFill>
                            </a:rPr>
                            <a:t> :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b="0" dirty="0">
                              <a:solidFill>
                                <a:srgbClr val="00B0F0"/>
                              </a:solidFill>
                            </a:rPr>
                            <a:t>1 </a:t>
                          </a:r>
                          <a14:m>
                            <m:oMath xmlns:m="http://schemas.openxmlformats.org/officeDocument/2006/math">
                              <m:r>
                                <a:rPr lang="en-GB" sz="2800" b="0" i="1" dirty="0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sSup>
                                <m:sSupPr>
                                  <m:ctrlPr>
                                    <a:rPr lang="en-GB" sz="2800" b="0" i="1" dirty="0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b="0" i="1" dirty="0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GB" sz="2800" b="0" i="1" dirty="0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GB" sz="2800" b="0" i="1" dirty="0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endParaRPr lang="en-GB" sz="2800" b="0" dirty="0">
                            <a:solidFill>
                              <a:srgbClr val="00B0F0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2418729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9CA15CAF-1A41-3262-DB02-92CD8A8C6C9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53929" y="4798536"/>
              <a:ext cx="5020153" cy="518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71620">
                      <a:extLst>
                        <a:ext uri="{9D8B030D-6E8A-4147-A177-3AD203B41FA5}">
                          <a16:colId xmlns:a16="http://schemas.microsoft.com/office/drawing/2014/main" val="2939458652"/>
                        </a:ext>
                      </a:extLst>
                    </a:gridCol>
                    <a:gridCol w="1471001">
                      <a:extLst>
                        <a:ext uri="{9D8B030D-6E8A-4147-A177-3AD203B41FA5}">
                          <a16:colId xmlns:a16="http://schemas.microsoft.com/office/drawing/2014/main" val="4094502984"/>
                        </a:ext>
                      </a:extLst>
                    </a:gridCol>
                    <a:gridCol w="1477532">
                      <a:extLst>
                        <a:ext uri="{9D8B030D-6E8A-4147-A177-3AD203B41FA5}">
                          <a16:colId xmlns:a16="http://schemas.microsoft.com/office/drawing/2014/main" val="1337690788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2800" b="0" dirty="0">
                              <a:solidFill>
                                <a:srgbClr val="00B0F0"/>
                              </a:solidFill>
                            </a:rPr>
                            <a:t>Mixture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909" t="-10465" r="-102066" b="-325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39918" t="-10465" r="-1646" b="-325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2418729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7A1AE7DA-66A7-3AA9-DFA3-55AF6CACBDC0}"/>
              </a:ext>
            </a:extLst>
          </p:cNvPr>
          <p:cNvSpPr/>
          <p:nvPr/>
        </p:nvSpPr>
        <p:spPr>
          <a:xfrm>
            <a:off x="4137101" y="3047649"/>
            <a:ext cx="726444" cy="463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F088AF-611F-B796-19A9-BC8BA6120655}"/>
              </a:ext>
            </a:extLst>
          </p:cNvPr>
          <p:cNvSpPr/>
          <p:nvPr/>
        </p:nvSpPr>
        <p:spPr>
          <a:xfrm>
            <a:off x="4137101" y="4099576"/>
            <a:ext cx="1063071" cy="391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5DB6447-B17B-0B40-8DBD-3FB98900E6E0}"/>
              </a:ext>
            </a:extLst>
          </p:cNvPr>
          <p:cNvGrpSpPr/>
          <p:nvPr/>
        </p:nvGrpSpPr>
        <p:grpSpPr>
          <a:xfrm>
            <a:off x="5363576" y="4265960"/>
            <a:ext cx="1485172" cy="867824"/>
            <a:chOff x="5363576" y="4265960"/>
            <a:chExt cx="1485172" cy="867824"/>
          </a:xfrm>
        </p:grpSpPr>
        <p:sp>
          <p:nvSpPr>
            <p:cNvPr id="9" name="Arrow: Curved Left 8">
              <a:extLst>
                <a:ext uri="{FF2B5EF4-FFF2-40B4-BE49-F238E27FC236}">
                  <a16:creationId xmlns:a16="http://schemas.microsoft.com/office/drawing/2014/main" id="{79F3BC66-0F16-3C70-C3C4-3AA720DC78FC}"/>
                </a:ext>
              </a:extLst>
            </p:cNvPr>
            <p:cNvSpPr/>
            <p:nvPr/>
          </p:nvSpPr>
          <p:spPr>
            <a:xfrm>
              <a:off x="5363576" y="4265960"/>
              <a:ext cx="373910" cy="867824"/>
            </a:xfrm>
            <a:prstGeom prst="curvedLeftArrow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C12F99C3-4948-1288-0567-C30602A180C0}"/>
                    </a:ext>
                  </a:extLst>
                </p:cNvPr>
                <p:cNvSpPr txBox="1"/>
                <p:nvPr/>
              </p:nvSpPr>
              <p:spPr>
                <a:xfrm>
                  <a:off x="5823211" y="4484428"/>
                  <a:ext cx="1025537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8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÷</m:t>
                        </m:r>
                        <m:r>
                          <a:rPr lang="en-GB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270</m:t>
                        </m:r>
                      </m:oMath>
                    </m:oMathPara>
                  </a14:m>
                  <a:endParaRPr lang="en-GB" sz="2800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C12F99C3-4948-1288-0567-C30602A180C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23211" y="4484428"/>
                  <a:ext cx="1025537" cy="43088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FFCA6663-7FE4-3C9F-C1C7-C572C4DFCC5A}"/>
              </a:ext>
            </a:extLst>
          </p:cNvPr>
          <p:cNvSpPr/>
          <p:nvPr/>
        </p:nvSpPr>
        <p:spPr>
          <a:xfrm>
            <a:off x="2797699" y="4925297"/>
            <a:ext cx="1063071" cy="391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F211BA8-71B4-0F9D-489A-623F6E546108}"/>
              </a:ext>
            </a:extLst>
          </p:cNvPr>
          <p:cNvSpPr/>
          <p:nvPr/>
        </p:nvSpPr>
        <p:spPr>
          <a:xfrm>
            <a:off x="4137100" y="3571527"/>
            <a:ext cx="1063071" cy="391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5">
                <a:extLst>
                  <a:ext uri="{FF2B5EF4-FFF2-40B4-BE49-F238E27FC236}">
                    <a16:creationId xmlns:a16="http://schemas.microsoft.com/office/drawing/2014/main" id="{BA726E36-9619-CA10-C7D3-AB57133E3C15}"/>
                  </a:ext>
                </a:extLst>
              </p:cNvPr>
              <p:cNvSpPr/>
              <p:nvPr/>
            </p:nvSpPr>
            <p:spPr>
              <a:xfrm>
                <a:off x="5574081" y="5314809"/>
                <a:ext cx="4239647" cy="1381104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1.78</m:t>
                      </m:r>
                      <m:r>
                        <a:rPr lang="en-GB" sz="5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5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GB" sz="5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GB" sz="5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GB" sz="5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5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GB" sz="5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5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Rounded Rectangle 5">
                <a:extLst>
                  <a:ext uri="{FF2B5EF4-FFF2-40B4-BE49-F238E27FC236}">
                    <a16:creationId xmlns:a16="http://schemas.microsoft.com/office/drawing/2014/main" id="{BA726E36-9619-CA10-C7D3-AB57133E3C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4081" y="5314809"/>
                <a:ext cx="4239647" cy="1381104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999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F97B39-B3E3-2490-7076-6332CB2320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CB8BC92-4155-B197-0F51-BC51F9731B6F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A liquid of density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0.9</m:t>
                    </m:r>
                  </m:oMath>
                </a14:m>
                <a:r>
                  <a:rPr lang="en-US" dirty="0"/>
                  <a:t>g/cm³ has volume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200</m:t>
                    </m:r>
                  </m:oMath>
                </a14:m>
                <a:r>
                  <a:rPr lang="en-US" dirty="0"/>
                  <a:t>cm³. </a:t>
                </a:r>
              </a:p>
              <a:p>
                <a:r>
                  <a:rPr lang="en-US" b="1" dirty="0"/>
                  <a:t>Calculate the mass of the liquid.</a:t>
                </a:r>
                <a:endParaRPr lang="en-GB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CB8BC92-4155-B197-0F51-BC51F9731B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1281" t="-16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D9B092D-2532-3BC1-C139-D88525240118}"/>
              </a:ext>
            </a:extLst>
          </p:cNvPr>
          <p:cNvGraphicFramePr>
            <a:graphicFrameLocks noGrp="1"/>
          </p:cNvGraphicFramePr>
          <p:nvPr/>
        </p:nvGraphicFramePr>
        <p:xfrm>
          <a:off x="553929" y="2514600"/>
          <a:ext cx="5020153" cy="149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1620">
                  <a:extLst>
                    <a:ext uri="{9D8B030D-6E8A-4147-A177-3AD203B41FA5}">
                      <a16:colId xmlns:a16="http://schemas.microsoft.com/office/drawing/2014/main" val="2939458652"/>
                    </a:ext>
                  </a:extLst>
                </a:gridCol>
                <a:gridCol w="1471001">
                  <a:extLst>
                    <a:ext uri="{9D8B030D-6E8A-4147-A177-3AD203B41FA5}">
                      <a16:colId xmlns:a16="http://schemas.microsoft.com/office/drawing/2014/main" val="4094502984"/>
                    </a:ext>
                  </a:extLst>
                </a:gridCol>
                <a:gridCol w="1477532">
                  <a:extLst>
                    <a:ext uri="{9D8B030D-6E8A-4147-A177-3AD203B41FA5}">
                      <a16:colId xmlns:a16="http://schemas.microsoft.com/office/drawing/2014/main" val="13376907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lnB w="381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>
                          <a:solidFill>
                            <a:srgbClr val="00B0F0"/>
                          </a:solidFill>
                        </a:rPr>
                        <a:t>Mass :</a:t>
                      </a:r>
                    </a:p>
                  </a:txBody>
                  <a:tcPr>
                    <a:lnB w="381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B0F0"/>
                          </a:solidFill>
                        </a:rPr>
                        <a:t>Volume</a:t>
                      </a:r>
                    </a:p>
                  </a:txBody>
                  <a:tcPr>
                    <a:lnB w="38100" cmpd="sng"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44168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rgbClr val="00B0F0"/>
                          </a:solidFill>
                        </a:rPr>
                        <a:t>Liquid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800" dirty="0">
                          <a:solidFill>
                            <a:srgbClr val="00B0F0"/>
                          </a:solidFill>
                        </a:rPr>
                        <a:t>180 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rgbClr val="00B0F0"/>
                          </a:solidFill>
                        </a:rPr>
                        <a:t>200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118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280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800" dirty="0">
                          <a:solidFill>
                            <a:srgbClr val="00B0F0"/>
                          </a:solidFill>
                        </a:rPr>
                        <a:t>0.9 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rgbClr val="00B0F0"/>
                          </a:solidFill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8635229"/>
                  </a:ext>
                </a:extLst>
              </a:tr>
            </a:tbl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97834624-6CDD-5CB0-1630-0C9B8B13EF05}"/>
              </a:ext>
            </a:extLst>
          </p:cNvPr>
          <p:cNvGrpSpPr/>
          <p:nvPr/>
        </p:nvGrpSpPr>
        <p:grpSpPr>
          <a:xfrm>
            <a:off x="5200172" y="3140557"/>
            <a:ext cx="1551631" cy="651980"/>
            <a:chOff x="5200172" y="3140557"/>
            <a:chExt cx="1551631" cy="651980"/>
          </a:xfrm>
        </p:grpSpPr>
        <p:sp>
          <p:nvSpPr>
            <p:cNvPr id="9" name="Arrow: Curved Left 8">
              <a:extLst>
                <a:ext uri="{FF2B5EF4-FFF2-40B4-BE49-F238E27FC236}">
                  <a16:creationId xmlns:a16="http://schemas.microsoft.com/office/drawing/2014/main" id="{05C7556E-E5FE-5AB4-AF1C-0556D5D78AD9}"/>
                </a:ext>
              </a:extLst>
            </p:cNvPr>
            <p:cNvSpPr/>
            <p:nvPr/>
          </p:nvSpPr>
          <p:spPr>
            <a:xfrm flipV="1">
              <a:off x="5200172" y="3140557"/>
              <a:ext cx="373910" cy="651980"/>
            </a:xfrm>
            <a:prstGeom prst="curvedLeftArrow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DD668CB9-2F0B-DFA4-AEDE-4FF870BEEE8F}"/>
                    </a:ext>
                  </a:extLst>
                </p:cNvPr>
                <p:cNvSpPr txBox="1"/>
                <p:nvPr/>
              </p:nvSpPr>
              <p:spPr>
                <a:xfrm>
                  <a:off x="5737486" y="3256786"/>
                  <a:ext cx="1014317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8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GB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200</m:t>
                        </m:r>
                      </m:oMath>
                    </m:oMathPara>
                  </a14:m>
                  <a:endParaRPr lang="en-GB" sz="2800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DD668CB9-2F0B-DFA4-AEDE-4FF870BEEE8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37486" y="3256786"/>
                  <a:ext cx="1014317" cy="43088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9BBC8621-E087-7260-1F07-72770C251375}"/>
              </a:ext>
            </a:extLst>
          </p:cNvPr>
          <p:cNvSpPr/>
          <p:nvPr/>
        </p:nvSpPr>
        <p:spPr>
          <a:xfrm>
            <a:off x="3148507" y="3025222"/>
            <a:ext cx="726444" cy="463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8D80173-8C79-618C-CD9A-75A26DCC55B1}"/>
              </a:ext>
            </a:extLst>
          </p:cNvPr>
          <p:cNvSpPr/>
          <p:nvPr/>
        </p:nvSpPr>
        <p:spPr>
          <a:xfrm>
            <a:off x="3148507" y="3544992"/>
            <a:ext cx="1729219" cy="463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5">
                <a:extLst>
                  <a:ext uri="{FF2B5EF4-FFF2-40B4-BE49-F238E27FC236}">
                    <a16:creationId xmlns:a16="http://schemas.microsoft.com/office/drawing/2014/main" id="{224AEF43-022C-25E6-43C7-35C5CFA631F3}"/>
                  </a:ext>
                </a:extLst>
              </p:cNvPr>
              <p:cNvSpPr/>
              <p:nvPr/>
            </p:nvSpPr>
            <p:spPr>
              <a:xfrm>
                <a:off x="5574081" y="5314809"/>
                <a:ext cx="4239647" cy="1381104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180</m:t>
                      </m:r>
                      <m:r>
                        <a:rPr lang="en-GB" sz="5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5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GB" sz="5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Rounded Rectangle 5">
                <a:extLst>
                  <a:ext uri="{FF2B5EF4-FFF2-40B4-BE49-F238E27FC236}">
                    <a16:creationId xmlns:a16="http://schemas.microsoft.com/office/drawing/2014/main" id="{224AEF43-022C-25E6-43C7-35C5CFA631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4081" y="5314809"/>
                <a:ext cx="4239647" cy="1381104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3387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E6FC29-FE87-F838-F351-53A4753F4D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5E3A696-4E66-CA3B-8596-2F103B74E2B2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A liquid of density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0.9</m:t>
                    </m:r>
                  </m:oMath>
                </a14:m>
                <a:r>
                  <a:rPr lang="en-US" dirty="0"/>
                  <a:t>g/cm³ has volume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200</m:t>
                    </m:r>
                  </m:oMath>
                </a14:m>
                <a:r>
                  <a:rPr lang="en-US" dirty="0"/>
                  <a:t>cm³. </a:t>
                </a:r>
              </a:p>
              <a:p>
                <a:r>
                  <a:rPr lang="en-US" dirty="0"/>
                  <a:t>Another liquid of density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1.4</m:t>
                    </m:r>
                  </m:oMath>
                </a14:m>
                <a:r>
                  <a:rPr lang="en-US" dirty="0"/>
                  <a:t>g/cm³ has volume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150</m:t>
                    </m:r>
                  </m:oMath>
                </a14:m>
                <a:r>
                  <a:rPr lang="en-US" dirty="0"/>
                  <a:t>cm³. </a:t>
                </a:r>
              </a:p>
              <a:p>
                <a:r>
                  <a:rPr lang="en-US" dirty="0"/>
                  <a:t>They are mixed. </a:t>
                </a:r>
              </a:p>
              <a:p>
                <a:r>
                  <a:rPr lang="en-US" b="1" dirty="0"/>
                  <a:t>Work out the density of the mixture.</a:t>
                </a:r>
                <a:endParaRPr lang="en-GB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5E3A696-4E66-CA3B-8596-2F103B74E2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1281" t="-16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7DEEB79-B874-2CE9-BC1C-FB8DCD0AB8A1}"/>
              </a:ext>
            </a:extLst>
          </p:cNvPr>
          <p:cNvGraphicFramePr>
            <a:graphicFrameLocks noGrp="1"/>
          </p:cNvGraphicFramePr>
          <p:nvPr/>
        </p:nvGraphicFramePr>
        <p:xfrm>
          <a:off x="553929" y="2514600"/>
          <a:ext cx="5020153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1620">
                  <a:extLst>
                    <a:ext uri="{9D8B030D-6E8A-4147-A177-3AD203B41FA5}">
                      <a16:colId xmlns:a16="http://schemas.microsoft.com/office/drawing/2014/main" val="2939458652"/>
                    </a:ext>
                  </a:extLst>
                </a:gridCol>
                <a:gridCol w="1471001">
                  <a:extLst>
                    <a:ext uri="{9D8B030D-6E8A-4147-A177-3AD203B41FA5}">
                      <a16:colId xmlns:a16="http://schemas.microsoft.com/office/drawing/2014/main" val="4094502984"/>
                    </a:ext>
                  </a:extLst>
                </a:gridCol>
                <a:gridCol w="1477532">
                  <a:extLst>
                    <a:ext uri="{9D8B030D-6E8A-4147-A177-3AD203B41FA5}">
                      <a16:colId xmlns:a16="http://schemas.microsoft.com/office/drawing/2014/main" val="13376907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>
                          <a:solidFill>
                            <a:srgbClr val="00B0F0"/>
                          </a:solidFill>
                        </a:rPr>
                        <a:t>Mass :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B0F0"/>
                          </a:solidFill>
                        </a:rPr>
                        <a:t>Volume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44168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rgbClr val="00B0F0"/>
                          </a:solidFill>
                        </a:rPr>
                        <a:t>Liquid 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800" dirty="0">
                          <a:solidFill>
                            <a:srgbClr val="00B0F0"/>
                          </a:solidFill>
                        </a:rPr>
                        <a:t>180 :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rgbClr val="00B0F0"/>
                          </a:solidFill>
                        </a:rPr>
                        <a:t>200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118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rgbClr val="00B0F0"/>
                          </a:solidFill>
                        </a:rPr>
                        <a:t>Liquid B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800" dirty="0">
                          <a:solidFill>
                            <a:srgbClr val="00B0F0"/>
                          </a:solidFill>
                        </a:rPr>
                        <a:t>210 :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rgbClr val="00B0F0"/>
                          </a:solidFill>
                        </a:rPr>
                        <a:t>150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8635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rgbClr val="00B0F0"/>
                          </a:solidFill>
                        </a:rPr>
                        <a:t>Mixture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800" dirty="0">
                          <a:solidFill>
                            <a:srgbClr val="00B0F0"/>
                          </a:solidFill>
                        </a:rPr>
                        <a:t>390 :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rgbClr val="00B0F0"/>
                          </a:solidFill>
                        </a:rPr>
                        <a:t>350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418729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68C6B908-1CCB-7196-F982-0573CE56691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53929" y="4798536"/>
              <a:ext cx="5020153" cy="518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71620">
                      <a:extLst>
                        <a:ext uri="{9D8B030D-6E8A-4147-A177-3AD203B41FA5}">
                          <a16:colId xmlns:a16="http://schemas.microsoft.com/office/drawing/2014/main" val="2939458652"/>
                        </a:ext>
                      </a:extLst>
                    </a:gridCol>
                    <a:gridCol w="1471001">
                      <a:extLst>
                        <a:ext uri="{9D8B030D-6E8A-4147-A177-3AD203B41FA5}">
                          <a16:colId xmlns:a16="http://schemas.microsoft.com/office/drawing/2014/main" val="4094502984"/>
                        </a:ext>
                      </a:extLst>
                    </a:gridCol>
                    <a:gridCol w="1477532">
                      <a:extLst>
                        <a:ext uri="{9D8B030D-6E8A-4147-A177-3AD203B41FA5}">
                          <a16:colId xmlns:a16="http://schemas.microsoft.com/office/drawing/2014/main" val="133769078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b="0" dirty="0">
                              <a:solidFill>
                                <a:srgbClr val="00B0F0"/>
                              </a:solidFill>
                            </a:rPr>
                            <a:t>Mixture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2800" b="0" dirty="0">
                              <a:solidFill>
                                <a:srgbClr val="00B0F0"/>
                              </a:solidFill>
                            </a:rPr>
                            <a:t>1.11 </a:t>
                          </a:r>
                          <a14:m>
                            <m:oMath xmlns:m="http://schemas.openxmlformats.org/officeDocument/2006/math">
                              <m:r>
                                <a:rPr lang="en-GB" sz="2800" b="0" i="1" dirty="0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oMath>
                          </a14:m>
                          <a:r>
                            <a:rPr lang="en-GB" sz="2800" b="0" dirty="0">
                              <a:solidFill>
                                <a:srgbClr val="00B0F0"/>
                              </a:solidFill>
                            </a:rPr>
                            <a:t> :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b="0" dirty="0">
                              <a:solidFill>
                                <a:srgbClr val="00B0F0"/>
                              </a:solidFill>
                            </a:rPr>
                            <a:t>1 </a:t>
                          </a:r>
                          <a14:m>
                            <m:oMath xmlns:m="http://schemas.openxmlformats.org/officeDocument/2006/math">
                              <m:r>
                                <a:rPr lang="en-GB" sz="2800" b="0" i="1" dirty="0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sSup>
                                <m:sSupPr>
                                  <m:ctrlPr>
                                    <a:rPr lang="en-GB" sz="2800" b="0" i="1" dirty="0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b="0" i="1" dirty="0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GB" sz="2800" b="0" i="1" dirty="0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GB" sz="2800" b="0" i="1" dirty="0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endParaRPr lang="en-GB" sz="2800" b="0" dirty="0">
                            <a:solidFill>
                              <a:srgbClr val="00B0F0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2418729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68C6B908-1CCB-7196-F982-0573CE56691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94569340"/>
                  </p:ext>
                </p:extLst>
              </p:nvPr>
            </p:nvGraphicFramePr>
            <p:xfrm>
              <a:off x="553929" y="4798536"/>
              <a:ext cx="5020153" cy="518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71620">
                      <a:extLst>
                        <a:ext uri="{9D8B030D-6E8A-4147-A177-3AD203B41FA5}">
                          <a16:colId xmlns:a16="http://schemas.microsoft.com/office/drawing/2014/main" val="2939458652"/>
                        </a:ext>
                      </a:extLst>
                    </a:gridCol>
                    <a:gridCol w="1471001">
                      <a:extLst>
                        <a:ext uri="{9D8B030D-6E8A-4147-A177-3AD203B41FA5}">
                          <a16:colId xmlns:a16="http://schemas.microsoft.com/office/drawing/2014/main" val="4094502984"/>
                        </a:ext>
                      </a:extLst>
                    </a:gridCol>
                    <a:gridCol w="1477532">
                      <a:extLst>
                        <a:ext uri="{9D8B030D-6E8A-4147-A177-3AD203B41FA5}">
                          <a16:colId xmlns:a16="http://schemas.microsoft.com/office/drawing/2014/main" val="1337690788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2800" b="0" dirty="0">
                              <a:solidFill>
                                <a:srgbClr val="00B0F0"/>
                              </a:solidFill>
                            </a:rPr>
                            <a:t>Mixture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909" t="-10465" r="-102066" b="-325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39918" t="-10465" r="-1646" b="-325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2418729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DA81C56F-7C8C-450A-D723-292ADD97220C}"/>
              </a:ext>
            </a:extLst>
          </p:cNvPr>
          <p:cNvSpPr/>
          <p:nvPr/>
        </p:nvSpPr>
        <p:spPr>
          <a:xfrm>
            <a:off x="3145741" y="3012027"/>
            <a:ext cx="726444" cy="463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0D526C-D802-B51F-4A25-90BF775ABE9E}"/>
              </a:ext>
            </a:extLst>
          </p:cNvPr>
          <p:cNvSpPr/>
          <p:nvPr/>
        </p:nvSpPr>
        <p:spPr>
          <a:xfrm>
            <a:off x="2809114" y="4130554"/>
            <a:ext cx="1063071" cy="391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1DC5A68-C9AA-65B8-CBAC-248CC020CC7C}"/>
              </a:ext>
            </a:extLst>
          </p:cNvPr>
          <p:cNvGrpSpPr/>
          <p:nvPr/>
        </p:nvGrpSpPr>
        <p:grpSpPr>
          <a:xfrm>
            <a:off x="5363576" y="4265960"/>
            <a:ext cx="1485172" cy="867824"/>
            <a:chOff x="5363576" y="4265960"/>
            <a:chExt cx="1485172" cy="867824"/>
          </a:xfrm>
        </p:grpSpPr>
        <p:sp>
          <p:nvSpPr>
            <p:cNvPr id="9" name="Arrow: Curved Left 8">
              <a:extLst>
                <a:ext uri="{FF2B5EF4-FFF2-40B4-BE49-F238E27FC236}">
                  <a16:creationId xmlns:a16="http://schemas.microsoft.com/office/drawing/2014/main" id="{3210A755-0A69-C32C-99EA-C1D03AA683F6}"/>
                </a:ext>
              </a:extLst>
            </p:cNvPr>
            <p:cNvSpPr/>
            <p:nvPr/>
          </p:nvSpPr>
          <p:spPr>
            <a:xfrm>
              <a:off x="5363576" y="4265960"/>
              <a:ext cx="373910" cy="867824"/>
            </a:xfrm>
            <a:prstGeom prst="curvedLeftArrow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D2DC7186-552F-05E5-9695-2551F221FCA8}"/>
                    </a:ext>
                  </a:extLst>
                </p:cNvPr>
                <p:cNvSpPr txBox="1"/>
                <p:nvPr/>
              </p:nvSpPr>
              <p:spPr>
                <a:xfrm>
                  <a:off x="5823211" y="4484428"/>
                  <a:ext cx="1025537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8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÷</m:t>
                        </m:r>
                        <m:r>
                          <a:rPr lang="en-GB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350</m:t>
                        </m:r>
                      </m:oMath>
                    </m:oMathPara>
                  </a14:m>
                  <a:endParaRPr lang="en-GB" sz="2800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D2DC7186-552F-05E5-9695-2551F221FC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23211" y="4484428"/>
                  <a:ext cx="1025537" cy="43088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686FC656-82F8-1D3B-B21A-BA2C80166053}"/>
              </a:ext>
            </a:extLst>
          </p:cNvPr>
          <p:cNvSpPr/>
          <p:nvPr/>
        </p:nvSpPr>
        <p:spPr>
          <a:xfrm>
            <a:off x="2764371" y="4915315"/>
            <a:ext cx="1063071" cy="391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6D2678C-C66A-E127-8A00-CF81299150A9}"/>
              </a:ext>
            </a:extLst>
          </p:cNvPr>
          <p:cNvSpPr/>
          <p:nvPr/>
        </p:nvSpPr>
        <p:spPr>
          <a:xfrm>
            <a:off x="2809114" y="3573594"/>
            <a:ext cx="1063071" cy="391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5">
                <a:extLst>
                  <a:ext uri="{FF2B5EF4-FFF2-40B4-BE49-F238E27FC236}">
                    <a16:creationId xmlns:a16="http://schemas.microsoft.com/office/drawing/2014/main" id="{9395454F-0C01-5EFA-0411-D6E9CFB636FA}"/>
                  </a:ext>
                </a:extLst>
              </p:cNvPr>
              <p:cNvSpPr/>
              <p:nvPr/>
            </p:nvSpPr>
            <p:spPr>
              <a:xfrm>
                <a:off x="5574081" y="5314809"/>
                <a:ext cx="4239647" cy="1381104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1.11</m:t>
                      </m:r>
                      <m:r>
                        <a:rPr lang="en-GB" sz="5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5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GB" sz="5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GB" sz="5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GB" sz="5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5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GB" sz="5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5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Rounded Rectangle 5">
                <a:extLst>
                  <a:ext uri="{FF2B5EF4-FFF2-40B4-BE49-F238E27FC236}">
                    <a16:creationId xmlns:a16="http://schemas.microsoft.com/office/drawing/2014/main" id="{9395454F-0C01-5EFA-0411-D6E9CFB636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4081" y="5314809"/>
                <a:ext cx="4239647" cy="1381104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6109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639D9F-A3DD-B089-ADF6-75F584C3B4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E33E622-0442-6178-E7F6-63EC6BA9FE3C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A metal alloy is made by mixing:</a:t>
                </a:r>
              </a:p>
              <a:p>
                <a:r>
                  <a:rPr lang="en-US" dirty="0">
                    <a:effectLst/>
                  </a:rPr>
                  <a:t>Metal X: volume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420</m:t>
                    </m:r>
                  </m:oMath>
                </a14:m>
                <a:r>
                  <a:rPr lang="en-US" dirty="0">
                    <a:effectLst/>
                  </a:rPr>
                  <a:t>cm³, density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4.8</m:t>
                    </m:r>
                  </m:oMath>
                </a14:m>
                <a:r>
                  <a:rPr lang="en-US" dirty="0">
                    <a:effectLst/>
                  </a:rPr>
                  <a:t>g/cm³</a:t>
                </a:r>
                <a:endParaRPr lang="en-US" dirty="0"/>
              </a:p>
              <a:p>
                <a:r>
                  <a:rPr lang="en-US" dirty="0">
                    <a:effectLst/>
                  </a:rPr>
                  <a:t>Metal Y: mass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>
                    <a:effectLst/>
                  </a:rPr>
                  <a:t>kg, density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7.2</m:t>
                    </m:r>
                  </m:oMath>
                </a14:m>
                <a:r>
                  <a:rPr lang="en-US" dirty="0">
                    <a:effectLst/>
                  </a:rPr>
                  <a:t>g/cm³</a:t>
                </a:r>
                <a:endParaRPr lang="en-US" dirty="0"/>
              </a:p>
              <a:p>
                <a:r>
                  <a:rPr lang="en-US" dirty="0">
                    <a:effectLst/>
                  </a:rPr>
                  <a:t>The metals are melted together.</a:t>
                </a:r>
              </a:p>
              <a:p>
                <a:r>
                  <a:rPr lang="en-US" b="1" dirty="0">
                    <a:effectLst/>
                  </a:rPr>
                  <a:t>Find the density of the alloy.</a:t>
                </a:r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E33E622-0442-6178-E7F6-63EC6BA9FE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1281" t="-16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CF290F7-7D4C-3CE0-C2D1-2881E100EF7F}"/>
              </a:ext>
            </a:extLst>
          </p:cNvPr>
          <p:cNvGraphicFramePr>
            <a:graphicFrameLocks noGrp="1"/>
          </p:cNvGraphicFramePr>
          <p:nvPr/>
        </p:nvGraphicFramePr>
        <p:xfrm>
          <a:off x="553929" y="3040692"/>
          <a:ext cx="5020153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1620">
                  <a:extLst>
                    <a:ext uri="{9D8B030D-6E8A-4147-A177-3AD203B41FA5}">
                      <a16:colId xmlns:a16="http://schemas.microsoft.com/office/drawing/2014/main" val="2939458652"/>
                    </a:ext>
                  </a:extLst>
                </a:gridCol>
                <a:gridCol w="1471001">
                  <a:extLst>
                    <a:ext uri="{9D8B030D-6E8A-4147-A177-3AD203B41FA5}">
                      <a16:colId xmlns:a16="http://schemas.microsoft.com/office/drawing/2014/main" val="4094502984"/>
                    </a:ext>
                  </a:extLst>
                </a:gridCol>
                <a:gridCol w="1477532">
                  <a:extLst>
                    <a:ext uri="{9D8B030D-6E8A-4147-A177-3AD203B41FA5}">
                      <a16:colId xmlns:a16="http://schemas.microsoft.com/office/drawing/2014/main" val="13376907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>
                          <a:solidFill>
                            <a:srgbClr val="00B0F0"/>
                          </a:solidFill>
                        </a:rPr>
                        <a:t>Mass :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B0F0"/>
                          </a:solidFill>
                        </a:rPr>
                        <a:t>Volume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4416877"/>
                  </a:ext>
                </a:extLst>
              </a:tr>
              <a:tr h="463325"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rgbClr val="00B0F0"/>
                          </a:solidFill>
                        </a:rPr>
                        <a:t>Metal X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800" dirty="0">
                          <a:solidFill>
                            <a:srgbClr val="00B0F0"/>
                          </a:solidFill>
                        </a:rPr>
                        <a:t>2016 :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rgbClr val="00B0F0"/>
                          </a:solidFill>
                        </a:rPr>
                        <a:t>420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118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rgbClr val="00B0F0"/>
                          </a:solidFill>
                        </a:rPr>
                        <a:t>Metal Y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800" dirty="0">
                          <a:solidFill>
                            <a:srgbClr val="00B0F0"/>
                          </a:solidFill>
                        </a:rPr>
                        <a:t>3000 :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rgbClr val="00B0F0"/>
                          </a:solidFill>
                        </a:rPr>
                        <a:t>416.7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8635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rgbClr val="00B0F0"/>
                          </a:solidFill>
                        </a:rPr>
                        <a:t>Mixture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800" dirty="0">
                          <a:solidFill>
                            <a:srgbClr val="00B0F0"/>
                          </a:solidFill>
                        </a:rPr>
                        <a:t>5016 :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rgbClr val="00B0F0"/>
                          </a:solidFill>
                        </a:rPr>
                        <a:t>836.7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418729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7E07BBD1-D922-ED5E-3927-D63C0E25651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53929" y="5324628"/>
              <a:ext cx="5020153" cy="518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71620">
                      <a:extLst>
                        <a:ext uri="{9D8B030D-6E8A-4147-A177-3AD203B41FA5}">
                          <a16:colId xmlns:a16="http://schemas.microsoft.com/office/drawing/2014/main" val="2939458652"/>
                        </a:ext>
                      </a:extLst>
                    </a:gridCol>
                    <a:gridCol w="1471001">
                      <a:extLst>
                        <a:ext uri="{9D8B030D-6E8A-4147-A177-3AD203B41FA5}">
                          <a16:colId xmlns:a16="http://schemas.microsoft.com/office/drawing/2014/main" val="4094502984"/>
                        </a:ext>
                      </a:extLst>
                    </a:gridCol>
                    <a:gridCol w="1477532">
                      <a:extLst>
                        <a:ext uri="{9D8B030D-6E8A-4147-A177-3AD203B41FA5}">
                          <a16:colId xmlns:a16="http://schemas.microsoft.com/office/drawing/2014/main" val="133769078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800" b="0" dirty="0">
                              <a:solidFill>
                                <a:srgbClr val="00B0F0"/>
                              </a:solidFill>
                            </a:rPr>
                            <a:t>Mixture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2800" b="0" dirty="0">
                              <a:solidFill>
                                <a:srgbClr val="00B0F0"/>
                              </a:solidFill>
                            </a:rPr>
                            <a:t>6.0 </a:t>
                          </a:r>
                          <a14:m>
                            <m:oMath xmlns:m="http://schemas.openxmlformats.org/officeDocument/2006/math">
                              <m:r>
                                <a:rPr lang="en-GB" sz="2800" b="0" i="1" dirty="0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oMath>
                          </a14:m>
                          <a:r>
                            <a:rPr lang="en-GB" sz="2800" b="0" dirty="0">
                              <a:solidFill>
                                <a:srgbClr val="00B0F0"/>
                              </a:solidFill>
                            </a:rPr>
                            <a:t> :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2800" b="0" dirty="0">
                              <a:solidFill>
                                <a:srgbClr val="00B0F0"/>
                              </a:solidFill>
                            </a:rPr>
                            <a:t>1 </a:t>
                          </a:r>
                          <a14:m>
                            <m:oMath xmlns:m="http://schemas.openxmlformats.org/officeDocument/2006/math">
                              <m:r>
                                <a:rPr lang="en-GB" sz="2800" b="0" i="1" dirty="0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sSup>
                                <m:sSupPr>
                                  <m:ctrlPr>
                                    <a:rPr lang="en-GB" sz="2800" b="0" i="1" dirty="0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b="0" i="1" dirty="0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GB" sz="2800" b="0" i="1" dirty="0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GB" sz="2800" b="0" i="1" dirty="0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endParaRPr lang="en-GB" sz="2800" b="0" dirty="0">
                            <a:solidFill>
                              <a:srgbClr val="00B0F0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2418729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7E07BBD1-D922-ED5E-3927-D63C0E25651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66075625"/>
                  </p:ext>
                </p:extLst>
              </p:nvPr>
            </p:nvGraphicFramePr>
            <p:xfrm>
              <a:off x="553929" y="5324628"/>
              <a:ext cx="5020153" cy="518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71620">
                      <a:extLst>
                        <a:ext uri="{9D8B030D-6E8A-4147-A177-3AD203B41FA5}">
                          <a16:colId xmlns:a16="http://schemas.microsoft.com/office/drawing/2014/main" val="2939458652"/>
                        </a:ext>
                      </a:extLst>
                    </a:gridCol>
                    <a:gridCol w="1471001">
                      <a:extLst>
                        <a:ext uri="{9D8B030D-6E8A-4147-A177-3AD203B41FA5}">
                          <a16:colId xmlns:a16="http://schemas.microsoft.com/office/drawing/2014/main" val="4094502984"/>
                        </a:ext>
                      </a:extLst>
                    </a:gridCol>
                    <a:gridCol w="1477532">
                      <a:extLst>
                        <a:ext uri="{9D8B030D-6E8A-4147-A177-3AD203B41FA5}">
                          <a16:colId xmlns:a16="http://schemas.microsoft.com/office/drawing/2014/main" val="1337690788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2800" b="0" dirty="0">
                              <a:solidFill>
                                <a:srgbClr val="00B0F0"/>
                              </a:solidFill>
                            </a:rPr>
                            <a:t>Mixture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909" t="-10465" r="-102066" b="-325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39918" t="-10465" r="-1646" b="-325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2418729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D9949ABE-05F0-B396-6A06-0836BCE17382}"/>
              </a:ext>
            </a:extLst>
          </p:cNvPr>
          <p:cNvSpPr/>
          <p:nvPr/>
        </p:nvSpPr>
        <p:spPr>
          <a:xfrm>
            <a:off x="2940453" y="3554211"/>
            <a:ext cx="937744" cy="4019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9A8186-339A-9A6A-1325-AA43B5A88251}"/>
              </a:ext>
            </a:extLst>
          </p:cNvPr>
          <p:cNvSpPr/>
          <p:nvPr/>
        </p:nvSpPr>
        <p:spPr>
          <a:xfrm>
            <a:off x="2815126" y="4092267"/>
            <a:ext cx="1063071" cy="391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3883E98-4E78-AFFE-E5EA-595986AB78ED}"/>
              </a:ext>
            </a:extLst>
          </p:cNvPr>
          <p:cNvGrpSpPr/>
          <p:nvPr/>
        </p:nvGrpSpPr>
        <p:grpSpPr>
          <a:xfrm>
            <a:off x="5363576" y="4792052"/>
            <a:ext cx="1757683" cy="867824"/>
            <a:chOff x="5363576" y="4265960"/>
            <a:chExt cx="1757683" cy="867824"/>
          </a:xfrm>
        </p:grpSpPr>
        <p:sp>
          <p:nvSpPr>
            <p:cNvPr id="9" name="Arrow: Curved Left 8">
              <a:extLst>
                <a:ext uri="{FF2B5EF4-FFF2-40B4-BE49-F238E27FC236}">
                  <a16:creationId xmlns:a16="http://schemas.microsoft.com/office/drawing/2014/main" id="{9AAA316B-06F1-DFB3-F85D-CBE4700BD2BD}"/>
                </a:ext>
              </a:extLst>
            </p:cNvPr>
            <p:cNvSpPr/>
            <p:nvPr/>
          </p:nvSpPr>
          <p:spPr>
            <a:xfrm>
              <a:off x="5363576" y="4265960"/>
              <a:ext cx="373910" cy="867824"/>
            </a:xfrm>
            <a:prstGeom prst="curvedLeftArrow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22A81DB9-627D-F0AD-9998-732FD7E3FF79}"/>
                    </a:ext>
                  </a:extLst>
                </p:cNvPr>
                <p:cNvSpPr txBox="1"/>
                <p:nvPr/>
              </p:nvSpPr>
              <p:spPr>
                <a:xfrm>
                  <a:off x="5823211" y="4484428"/>
                  <a:ext cx="1298048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8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÷</m:t>
                        </m:r>
                        <m:r>
                          <a:rPr lang="en-GB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836.7</m:t>
                        </m:r>
                      </m:oMath>
                    </m:oMathPara>
                  </a14:m>
                  <a:endParaRPr lang="en-GB" sz="2800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22A81DB9-627D-F0AD-9998-732FD7E3FF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23211" y="4484428"/>
                  <a:ext cx="1298048" cy="43088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F2912F62-5FDB-2D10-BC90-E9507047BB24}"/>
              </a:ext>
            </a:extLst>
          </p:cNvPr>
          <p:cNvSpPr/>
          <p:nvPr/>
        </p:nvSpPr>
        <p:spPr>
          <a:xfrm>
            <a:off x="2815124" y="5441407"/>
            <a:ext cx="1063071" cy="391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DDCC9ED-2958-4F31-FF5A-F108C103A42C}"/>
              </a:ext>
            </a:extLst>
          </p:cNvPr>
          <p:cNvSpPr/>
          <p:nvPr/>
        </p:nvSpPr>
        <p:spPr>
          <a:xfrm>
            <a:off x="4163501" y="4092267"/>
            <a:ext cx="1063071" cy="391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77DE50-5FBE-341E-269E-B110C1BDC899}"/>
              </a:ext>
            </a:extLst>
          </p:cNvPr>
          <p:cNvSpPr/>
          <p:nvPr/>
        </p:nvSpPr>
        <p:spPr>
          <a:xfrm>
            <a:off x="2815125" y="4635269"/>
            <a:ext cx="1063071" cy="391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F0C04A-7A63-A6B3-3311-77F65734D105}"/>
              </a:ext>
            </a:extLst>
          </p:cNvPr>
          <p:cNvSpPr/>
          <p:nvPr/>
        </p:nvSpPr>
        <p:spPr>
          <a:xfrm>
            <a:off x="4163500" y="4596091"/>
            <a:ext cx="1063071" cy="391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5">
                <a:extLst>
                  <a:ext uri="{FF2B5EF4-FFF2-40B4-BE49-F238E27FC236}">
                    <a16:creationId xmlns:a16="http://schemas.microsoft.com/office/drawing/2014/main" id="{D2AB0B77-B62A-B4B1-6BC2-44DC14BF7ECF}"/>
                  </a:ext>
                </a:extLst>
              </p:cNvPr>
              <p:cNvSpPr/>
              <p:nvPr/>
            </p:nvSpPr>
            <p:spPr>
              <a:xfrm>
                <a:off x="5574081" y="5314809"/>
                <a:ext cx="4239647" cy="1381104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GB" sz="5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5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GB" sz="5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GB" sz="5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GB" sz="5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5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GB" sz="5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5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Rounded Rectangle 5">
                <a:extLst>
                  <a:ext uri="{FF2B5EF4-FFF2-40B4-BE49-F238E27FC236}">
                    <a16:creationId xmlns:a16="http://schemas.microsoft.com/office/drawing/2014/main" id="{D2AB0B77-B62A-B4B1-6BC2-44DC14BF7E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4081" y="5314809"/>
                <a:ext cx="4239647" cy="1381104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975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99C0925-07C5-49D5-8D8D-A13F46C1A23B}" vid="{69CAFDAA-1B26-431A-96C0-EBA370EF12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00 Website Whiteboard Template</Template>
  <TotalTime>1408</TotalTime>
  <Words>1155</Words>
  <Application>Microsoft Office PowerPoint</Application>
  <PresentationFormat>Widescreen</PresentationFormat>
  <Paragraphs>324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Aptos</vt:lpstr>
      <vt:lpstr>Arial</vt:lpstr>
      <vt:lpstr>Cambria Math</vt:lpstr>
      <vt:lpstr>1_Office Theme</vt:lpstr>
      <vt:lpstr>Density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Christopher Potter</dc:creator>
  <cp:lastModifiedBy>Christopher Potter</cp:lastModifiedBy>
  <cp:revision>2</cp:revision>
  <dcterms:created xsi:type="dcterms:W3CDTF">2026-05-21T08:58:29Z</dcterms:created>
  <dcterms:modified xsi:type="dcterms:W3CDTF">2026-06-02T07:51:55Z</dcterms:modified>
</cp:coreProperties>
</file>