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78" r:id="rId3"/>
    <p:sldId id="279" r:id="rId4"/>
    <p:sldId id="280" r:id="rId5"/>
    <p:sldId id="281" r:id="rId6"/>
    <p:sldId id="287" r:id="rId7"/>
    <p:sldId id="288" r:id="rId8"/>
    <p:sldId id="289" r:id="rId9"/>
    <p:sldId id="282" r:id="rId10"/>
    <p:sldId id="290" r:id="rId11"/>
    <p:sldId id="283" r:id="rId12"/>
    <p:sldId id="286" r:id="rId13"/>
    <p:sldId id="284" r:id="rId14"/>
    <p:sldId id="294" r:id="rId15"/>
    <p:sldId id="295" r:id="rId16"/>
    <p:sldId id="296" r:id="rId17"/>
    <p:sldId id="297" r:id="rId18"/>
    <p:sldId id="285" r:id="rId19"/>
    <p:sldId id="291" r:id="rId20"/>
    <p:sldId id="292" r:id="rId21"/>
    <p:sldId id="29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39" d="100"/>
          <a:sy n="39" d="100"/>
        </p:scale>
        <p:origin x="3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delSld modSld">
      <pc:chgData name="Christopher Potter" userId="24ad2ef8db5e8a45" providerId="LiveId" clId="{10AB9FE2-9012-46EF-B18A-C87D5526F6EE}" dt="2026-06-02T08:21:08.748" v="384" actId="6549"/>
      <pc:docMkLst>
        <pc:docMk/>
      </pc:docMkLst>
      <pc:sldChg chg="del">
        <pc:chgData name="Christopher Potter" userId="24ad2ef8db5e8a45" providerId="LiveId" clId="{10AB9FE2-9012-46EF-B18A-C87D5526F6EE}" dt="2026-06-02T08:03:30.471" v="9" actId="47"/>
        <pc:sldMkLst>
          <pc:docMk/>
          <pc:sldMk cId="1971858414" sldId="263"/>
        </pc:sldMkLst>
      </pc:sldChg>
      <pc:sldChg chg="del">
        <pc:chgData name="Christopher Potter" userId="24ad2ef8db5e8a45" providerId="LiveId" clId="{10AB9FE2-9012-46EF-B18A-C87D5526F6EE}" dt="2026-06-02T08:03:00.199" v="0" actId="47"/>
        <pc:sldMkLst>
          <pc:docMk/>
          <pc:sldMk cId="3332391056" sldId="265"/>
        </pc:sldMkLst>
      </pc:sldChg>
      <pc:sldChg chg="del">
        <pc:chgData name="Christopher Potter" userId="24ad2ef8db5e8a45" providerId="LiveId" clId="{10AB9FE2-9012-46EF-B18A-C87D5526F6EE}" dt="2026-06-02T08:03:00.199" v="0" actId="47"/>
        <pc:sldMkLst>
          <pc:docMk/>
          <pc:sldMk cId="3353507379" sldId="266"/>
        </pc:sldMkLst>
      </pc:sldChg>
      <pc:sldChg chg="del">
        <pc:chgData name="Christopher Potter" userId="24ad2ef8db5e8a45" providerId="LiveId" clId="{10AB9FE2-9012-46EF-B18A-C87D5526F6EE}" dt="2026-06-02T08:03:00.199" v="0" actId="47"/>
        <pc:sldMkLst>
          <pc:docMk/>
          <pc:sldMk cId="3810637113" sldId="267"/>
        </pc:sldMkLst>
      </pc:sldChg>
      <pc:sldChg chg="del">
        <pc:chgData name="Christopher Potter" userId="24ad2ef8db5e8a45" providerId="LiveId" clId="{10AB9FE2-9012-46EF-B18A-C87D5526F6EE}" dt="2026-06-02T08:03:00.199" v="0" actId="47"/>
        <pc:sldMkLst>
          <pc:docMk/>
          <pc:sldMk cId="3231815490" sldId="268"/>
        </pc:sldMkLst>
      </pc:sldChg>
      <pc:sldChg chg="del">
        <pc:chgData name="Christopher Potter" userId="24ad2ef8db5e8a45" providerId="LiveId" clId="{10AB9FE2-9012-46EF-B18A-C87D5526F6EE}" dt="2026-06-02T08:03:00.199" v="0" actId="47"/>
        <pc:sldMkLst>
          <pc:docMk/>
          <pc:sldMk cId="2493089372" sldId="269"/>
        </pc:sldMkLst>
      </pc:sldChg>
      <pc:sldChg chg="del">
        <pc:chgData name="Christopher Potter" userId="24ad2ef8db5e8a45" providerId="LiveId" clId="{10AB9FE2-9012-46EF-B18A-C87D5526F6EE}" dt="2026-06-02T08:03:00.199" v="0" actId="47"/>
        <pc:sldMkLst>
          <pc:docMk/>
          <pc:sldMk cId="3128204905" sldId="270"/>
        </pc:sldMkLst>
      </pc:sldChg>
      <pc:sldChg chg="del">
        <pc:chgData name="Christopher Potter" userId="24ad2ef8db5e8a45" providerId="LiveId" clId="{10AB9FE2-9012-46EF-B18A-C87D5526F6EE}" dt="2026-06-02T08:03:00.199" v="0" actId="47"/>
        <pc:sldMkLst>
          <pc:docMk/>
          <pc:sldMk cId="4063549757" sldId="271"/>
        </pc:sldMkLst>
      </pc:sldChg>
      <pc:sldChg chg="del">
        <pc:chgData name="Christopher Potter" userId="24ad2ef8db5e8a45" providerId="LiveId" clId="{10AB9FE2-9012-46EF-B18A-C87D5526F6EE}" dt="2026-06-02T08:03:00.199" v="0" actId="47"/>
        <pc:sldMkLst>
          <pc:docMk/>
          <pc:sldMk cId="116638303" sldId="272"/>
        </pc:sldMkLst>
      </pc:sldChg>
      <pc:sldChg chg="del">
        <pc:chgData name="Christopher Potter" userId="24ad2ef8db5e8a45" providerId="LiveId" clId="{10AB9FE2-9012-46EF-B18A-C87D5526F6EE}" dt="2026-06-02T08:03:00.199" v="0" actId="47"/>
        <pc:sldMkLst>
          <pc:docMk/>
          <pc:sldMk cId="4155674777" sldId="273"/>
        </pc:sldMkLst>
      </pc:sldChg>
      <pc:sldChg chg="del">
        <pc:chgData name="Christopher Potter" userId="24ad2ef8db5e8a45" providerId="LiveId" clId="{10AB9FE2-9012-46EF-B18A-C87D5526F6EE}" dt="2026-06-02T08:03:00.199" v="0" actId="47"/>
        <pc:sldMkLst>
          <pc:docMk/>
          <pc:sldMk cId="2573342021" sldId="274"/>
        </pc:sldMkLst>
      </pc:sldChg>
      <pc:sldChg chg="del">
        <pc:chgData name="Christopher Potter" userId="24ad2ef8db5e8a45" providerId="LiveId" clId="{10AB9FE2-9012-46EF-B18A-C87D5526F6EE}" dt="2026-06-02T08:03:00.199" v="0" actId="47"/>
        <pc:sldMkLst>
          <pc:docMk/>
          <pc:sldMk cId="1929313337" sldId="275"/>
        </pc:sldMkLst>
      </pc:sldChg>
      <pc:sldChg chg="del">
        <pc:chgData name="Christopher Potter" userId="24ad2ef8db5e8a45" providerId="LiveId" clId="{10AB9FE2-9012-46EF-B18A-C87D5526F6EE}" dt="2026-06-02T08:03:00.199" v="0" actId="47"/>
        <pc:sldMkLst>
          <pc:docMk/>
          <pc:sldMk cId="387046396" sldId="276"/>
        </pc:sldMkLst>
      </pc:sldChg>
      <pc:sldChg chg="del">
        <pc:chgData name="Christopher Potter" userId="24ad2ef8db5e8a45" providerId="LiveId" clId="{10AB9FE2-9012-46EF-B18A-C87D5526F6EE}" dt="2026-06-02T08:03:00.199" v="0" actId="47"/>
        <pc:sldMkLst>
          <pc:docMk/>
          <pc:sldMk cId="3698855449" sldId="277"/>
        </pc:sldMkLst>
      </pc:sldChg>
      <pc:sldChg chg="del">
        <pc:chgData name="Christopher Potter" userId="24ad2ef8db5e8a45" providerId="LiveId" clId="{10AB9FE2-9012-46EF-B18A-C87D5526F6EE}" dt="2026-06-02T08:03:00.199" v="0" actId="47"/>
        <pc:sldMkLst>
          <pc:docMk/>
          <pc:sldMk cId="854116697" sldId="278"/>
        </pc:sldMkLst>
      </pc:sldChg>
      <pc:sldChg chg="addSp delSp modSp add mod delAnim modAnim">
        <pc:chgData name="Christopher Potter" userId="24ad2ef8db5e8a45" providerId="LiveId" clId="{10AB9FE2-9012-46EF-B18A-C87D5526F6EE}" dt="2026-06-02T08:03:28.594" v="8" actId="478"/>
        <pc:sldMkLst>
          <pc:docMk/>
          <pc:sldMk cId="3454733507" sldId="278"/>
        </pc:sldMkLst>
        <pc:spChg chg="del">
          <ac:chgData name="Christopher Potter" userId="24ad2ef8db5e8a45" providerId="LiveId" clId="{10AB9FE2-9012-46EF-B18A-C87D5526F6EE}" dt="2026-06-02T08:03:28.594" v="8" actId="478"/>
          <ac:spMkLst>
            <pc:docMk/>
            <pc:sldMk cId="3454733507" sldId="278"/>
            <ac:spMk id="3" creationId="{E210B92E-791A-61FE-E2FF-0F50AE8D5852}"/>
          </ac:spMkLst>
        </pc:spChg>
        <pc:spChg chg="add mod">
          <ac:chgData name="Christopher Potter" userId="24ad2ef8db5e8a45" providerId="LiveId" clId="{10AB9FE2-9012-46EF-B18A-C87D5526F6EE}" dt="2026-06-02T08:03:26.658" v="7" actId="20577"/>
          <ac:spMkLst>
            <pc:docMk/>
            <pc:sldMk cId="3454733507" sldId="278"/>
            <ac:spMk id="6" creationId="{2EDF7A30-2FF8-0562-74BF-AF48D687A0E6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6-02T08:03:41.550" v="17" actId="478"/>
        <pc:sldMkLst>
          <pc:docMk/>
          <pc:sldMk cId="2343215772" sldId="279"/>
        </pc:sldMkLst>
        <pc:spChg chg="del mod">
          <ac:chgData name="Christopher Potter" userId="24ad2ef8db5e8a45" providerId="LiveId" clId="{10AB9FE2-9012-46EF-B18A-C87D5526F6EE}" dt="2026-06-02T08:03:41.550" v="17" actId="478"/>
          <ac:spMkLst>
            <pc:docMk/>
            <pc:sldMk cId="2343215772" sldId="279"/>
            <ac:spMk id="3" creationId="{1C9FA982-1ACD-BE1E-C7B1-FBA5FB8D17E0}"/>
          </ac:spMkLst>
        </pc:spChg>
        <pc:spChg chg="add mod">
          <ac:chgData name="Christopher Potter" userId="24ad2ef8db5e8a45" providerId="LiveId" clId="{10AB9FE2-9012-46EF-B18A-C87D5526F6EE}" dt="2026-06-02T08:03:35.389" v="15" actId="20577"/>
          <ac:spMkLst>
            <pc:docMk/>
            <pc:sldMk cId="2343215772" sldId="279"/>
            <ac:spMk id="6" creationId="{2B8A4AD9-9055-3116-D503-08C0A1D0422D}"/>
          </ac:spMkLst>
        </pc:spChg>
      </pc:sldChg>
      <pc:sldChg chg="del">
        <pc:chgData name="Christopher Potter" userId="24ad2ef8db5e8a45" providerId="LiveId" clId="{10AB9FE2-9012-46EF-B18A-C87D5526F6EE}" dt="2026-06-02T08:03:00.199" v="0" actId="47"/>
        <pc:sldMkLst>
          <pc:docMk/>
          <pc:sldMk cId="3454733507" sldId="279"/>
        </pc:sldMkLst>
      </pc:sldChg>
      <pc:sldChg chg="del">
        <pc:chgData name="Christopher Potter" userId="24ad2ef8db5e8a45" providerId="LiveId" clId="{10AB9FE2-9012-46EF-B18A-C87D5526F6EE}" dt="2026-06-02T08:03:00.199" v="0" actId="47"/>
        <pc:sldMkLst>
          <pc:docMk/>
          <pc:sldMk cId="1504200154" sldId="280"/>
        </pc:sldMkLst>
      </pc:sldChg>
      <pc:sldChg chg="addSp delSp modSp add mod delAnim modAnim">
        <pc:chgData name="Christopher Potter" userId="24ad2ef8db5e8a45" providerId="LiveId" clId="{10AB9FE2-9012-46EF-B18A-C87D5526F6EE}" dt="2026-06-02T08:03:49.477" v="27" actId="478"/>
        <pc:sldMkLst>
          <pc:docMk/>
          <pc:sldMk cId="3501322526" sldId="280"/>
        </pc:sldMkLst>
        <pc:spChg chg="del mod">
          <ac:chgData name="Christopher Potter" userId="24ad2ef8db5e8a45" providerId="LiveId" clId="{10AB9FE2-9012-46EF-B18A-C87D5526F6EE}" dt="2026-06-02T08:03:49.477" v="27" actId="478"/>
          <ac:spMkLst>
            <pc:docMk/>
            <pc:sldMk cId="3501322526" sldId="280"/>
            <ac:spMk id="3" creationId="{72100B74-31BB-81F1-C121-963DBDB9756D}"/>
          </ac:spMkLst>
        </pc:spChg>
        <pc:spChg chg="add mod">
          <ac:chgData name="Christopher Potter" userId="24ad2ef8db5e8a45" providerId="LiveId" clId="{10AB9FE2-9012-46EF-B18A-C87D5526F6EE}" dt="2026-06-02T08:03:47.520" v="25" actId="20577"/>
          <ac:spMkLst>
            <pc:docMk/>
            <pc:sldMk cId="3501322526" sldId="280"/>
            <ac:spMk id="6" creationId="{A2FF2350-12E9-34F1-F2FB-2295283757C6}"/>
          </ac:spMkLst>
        </pc:spChg>
      </pc:sldChg>
      <pc:sldChg chg="del">
        <pc:chgData name="Christopher Potter" userId="24ad2ef8db5e8a45" providerId="LiveId" clId="{10AB9FE2-9012-46EF-B18A-C87D5526F6EE}" dt="2026-06-02T08:03:00.199" v="0" actId="47"/>
        <pc:sldMkLst>
          <pc:docMk/>
          <pc:sldMk cId="3458612056" sldId="281"/>
        </pc:sldMkLst>
      </pc:sldChg>
      <pc:sldChg chg="addSp delSp modSp add mod delAnim modAnim">
        <pc:chgData name="Christopher Potter" userId="24ad2ef8db5e8a45" providerId="LiveId" clId="{10AB9FE2-9012-46EF-B18A-C87D5526F6EE}" dt="2026-06-02T08:04:10.871" v="43" actId="478"/>
        <pc:sldMkLst>
          <pc:docMk/>
          <pc:sldMk cId="3934785918" sldId="281"/>
        </pc:sldMkLst>
        <pc:spChg chg="del mod">
          <ac:chgData name="Christopher Potter" userId="24ad2ef8db5e8a45" providerId="LiveId" clId="{10AB9FE2-9012-46EF-B18A-C87D5526F6EE}" dt="2026-06-02T08:04:10.871" v="43" actId="478"/>
          <ac:spMkLst>
            <pc:docMk/>
            <pc:sldMk cId="3934785918" sldId="281"/>
            <ac:spMk id="3" creationId="{4CD6A500-04E9-D27D-3045-6E543235882A}"/>
          </ac:spMkLst>
        </pc:spChg>
        <pc:spChg chg="add mod">
          <ac:chgData name="Christopher Potter" userId="24ad2ef8db5e8a45" providerId="LiveId" clId="{10AB9FE2-9012-46EF-B18A-C87D5526F6EE}" dt="2026-06-02T08:04:09.283" v="42" actId="6549"/>
          <ac:spMkLst>
            <pc:docMk/>
            <pc:sldMk cId="3934785918" sldId="281"/>
            <ac:spMk id="6" creationId="{B79D8B98-CA5B-9E1B-776B-9B4153953883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6-02T08:05:36.998" v="78" actId="478"/>
        <pc:sldMkLst>
          <pc:docMk/>
          <pc:sldMk cId="616977468" sldId="282"/>
        </pc:sldMkLst>
        <pc:spChg chg="del">
          <ac:chgData name="Christopher Potter" userId="24ad2ef8db5e8a45" providerId="LiveId" clId="{10AB9FE2-9012-46EF-B18A-C87D5526F6EE}" dt="2026-06-02T08:05:36.998" v="78" actId="478"/>
          <ac:spMkLst>
            <pc:docMk/>
            <pc:sldMk cId="616977468" sldId="282"/>
            <ac:spMk id="3" creationId="{0C07D767-7629-5A82-71EA-3A08C5A08002}"/>
          </ac:spMkLst>
        </pc:spChg>
        <pc:spChg chg="add mod">
          <ac:chgData name="Christopher Potter" userId="24ad2ef8db5e8a45" providerId="LiveId" clId="{10AB9FE2-9012-46EF-B18A-C87D5526F6EE}" dt="2026-06-02T08:05:35.550" v="77" actId="20577"/>
          <ac:spMkLst>
            <pc:docMk/>
            <pc:sldMk cId="616977468" sldId="282"/>
            <ac:spMk id="6" creationId="{5EE84201-997D-C6C8-218D-D4EE3639F91E}"/>
          </ac:spMkLst>
        </pc:spChg>
      </pc:sldChg>
      <pc:sldChg chg="del">
        <pc:chgData name="Christopher Potter" userId="24ad2ef8db5e8a45" providerId="LiveId" clId="{10AB9FE2-9012-46EF-B18A-C87D5526F6EE}" dt="2026-06-02T08:03:00.199" v="0" actId="47"/>
        <pc:sldMkLst>
          <pc:docMk/>
          <pc:sldMk cId="1543486620" sldId="282"/>
        </pc:sldMkLst>
      </pc:sldChg>
      <pc:sldChg chg="del">
        <pc:chgData name="Christopher Potter" userId="24ad2ef8db5e8a45" providerId="LiveId" clId="{10AB9FE2-9012-46EF-B18A-C87D5526F6EE}" dt="2026-06-02T08:03:00.199" v="0" actId="47"/>
        <pc:sldMkLst>
          <pc:docMk/>
          <pc:sldMk cId="579295072" sldId="283"/>
        </pc:sldMkLst>
      </pc:sldChg>
      <pc:sldChg chg="addSp delSp modSp add mod delAnim modAnim">
        <pc:chgData name="Christopher Potter" userId="24ad2ef8db5e8a45" providerId="LiveId" clId="{10AB9FE2-9012-46EF-B18A-C87D5526F6EE}" dt="2026-06-02T08:06:00.462" v="99" actId="478"/>
        <pc:sldMkLst>
          <pc:docMk/>
          <pc:sldMk cId="1741382462" sldId="283"/>
        </pc:sldMkLst>
        <pc:spChg chg="del mod">
          <ac:chgData name="Christopher Potter" userId="24ad2ef8db5e8a45" providerId="LiveId" clId="{10AB9FE2-9012-46EF-B18A-C87D5526F6EE}" dt="2026-06-02T08:06:00.462" v="99" actId="478"/>
          <ac:spMkLst>
            <pc:docMk/>
            <pc:sldMk cId="1741382462" sldId="283"/>
            <ac:spMk id="3" creationId="{96CAFC0A-D57E-2CF6-8424-6F87C43DCF5A}"/>
          </ac:spMkLst>
        </pc:spChg>
        <pc:spChg chg="add mod">
          <ac:chgData name="Christopher Potter" userId="24ad2ef8db5e8a45" providerId="LiveId" clId="{10AB9FE2-9012-46EF-B18A-C87D5526F6EE}" dt="2026-06-02T08:05:58.504" v="98" actId="20577"/>
          <ac:spMkLst>
            <pc:docMk/>
            <pc:sldMk cId="1741382462" sldId="283"/>
            <ac:spMk id="6" creationId="{D23FFEB8-5F82-67A4-722D-811CA5F293D3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6-02T08:06:21.551" v="116" actId="478"/>
        <pc:sldMkLst>
          <pc:docMk/>
          <pc:sldMk cId="2315928410" sldId="284"/>
        </pc:sldMkLst>
        <pc:spChg chg="del">
          <ac:chgData name="Christopher Potter" userId="24ad2ef8db5e8a45" providerId="LiveId" clId="{10AB9FE2-9012-46EF-B18A-C87D5526F6EE}" dt="2026-06-02T08:06:21.551" v="116" actId="478"/>
          <ac:spMkLst>
            <pc:docMk/>
            <pc:sldMk cId="2315928410" sldId="284"/>
            <ac:spMk id="3" creationId="{8D813C27-AF46-C089-A792-E20767B0DC44}"/>
          </ac:spMkLst>
        </pc:spChg>
        <pc:spChg chg="add mod">
          <ac:chgData name="Christopher Potter" userId="24ad2ef8db5e8a45" providerId="LiveId" clId="{10AB9FE2-9012-46EF-B18A-C87D5526F6EE}" dt="2026-06-02T08:06:19.897" v="115" actId="122"/>
          <ac:spMkLst>
            <pc:docMk/>
            <pc:sldMk cId="2315928410" sldId="284"/>
            <ac:spMk id="7" creationId="{1E91F843-ADFE-840E-FBFF-2FDBB6CB8BBC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6-02T08:06:29.270" v="122" actId="478"/>
        <pc:sldMkLst>
          <pc:docMk/>
          <pc:sldMk cId="3980371174" sldId="285"/>
        </pc:sldMkLst>
        <pc:spChg chg="del">
          <ac:chgData name="Christopher Potter" userId="24ad2ef8db5e8a45" providerId="LiveId" clId="{10AB9FE2-9012-46EF-B18A-C87D5526F6EE}" dt="2026-06-02T08:06:29.270" v="122" actId="478"/>
          <ac:spMkLst>
            <pc:docMk/>
            <pc:sldMk cId="3980371174" sldId="285"/>
            <ac:spMk id="3" creationId="{19B68D4A-D09D-DEFC-F100-1C226CEDCE16}"/>
          </ac:spMkLst>
        </pc:spChg>
        <pc:spChg chg="add mod">
          <ac:chgData name="Christopher Potter" userId="24ad2ef8db5e8a45" providerId="LiveId" clId="{10AB9FE2-9012-46EF-B18A-C87D5526F6EE}" dt="2026-06-02T08:06:27.754" v="121" actId="20577"/>
          <ac:spMkLst>
            <pc:docMk/>
            <pc:sldMk cId="3980371174" sldId="285"/>
            <ac:spMk id="6" creationId="{2AAE3A13-D88C-A5CD-C2CC-22157080BE83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6-02T08:06:10.569" v="108" actId="478"/>
        <pc:sldMkLst>
          <pc:docMk/>
          <pc:sldMk cId="3921860077" sldId="286"/>
        </pc:sldMkLst>
        <pc:spChg chg="del mod">
          <ac:chgData name="Christopher Potter" userId="24ad2ef8db5e8a45" providerId="LiveId" clId="{10AB9FE2-9012-46EF-B18A-C87D5526F6EE}" dt="2026-06-02T08:06:10.569" v="108" actId="478"/>
          <ac:spMkLst>
            <pc:docMk/>
            <pc:sldMk cId="3921860077" sldId="286"/>
            <ac:spMk id="3" creationId="{DACA21BB-B122-BB93-8A59-E92F46D67A1F}"/>
          </ac:spMkLst>
        </pc:spChg>
        <pc:spChg chg="add mod">
          <ac:chgData name="Christopher Potter" userId="24ad2ef8db5e8a45" providerId="LiveId" clId="{10AB9FE2-9012-46EF-B18A-C87D5526F6EE}" dt="2026-06-02T08:06:06.786" v="106" actId="20577"/>
          <ac:spMkLst>
            <pc:docMk/>
            <pc:sldMk cId="3921860077" sldId="286"/>
            <ac:spMk id="5" creationId="{30DE661C-84AB-BFE0-205D-7CED9DBB484D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6-02T08:05:04.576" v="53" actId="478"/>
        <pc:sldMkLst>
          <pc:docMk/>
          <pc:sldMk cId="76450272" sldId="287"/>
        </pc:sldMkLst>
        <pc:spChg chg="del mod">
          <ac:chgData name="Christopher Potter" userId="24ad2ef8db5e8a45" providerId="LiveId" clId="{10AB9FE2-9012-46EF-B18A-C87D5526F6EE}" dt="2026-06-02T08:05:04.576" v="53" actId="478"/>
          <ac:spMkLst>
            <pc:docMk/>
            <pc:sldMk cId="76450272" sldId="287"/>
            <ac:spMk id="3" creationId="{836E3D49-9C6B-F70C-3FF9-1461589F254A}"/>
          </ac:spMkLst>
        </pc:spChg>
        <pc:spChg chg="del">
          <ac:chgData name="Christopher Potter" userId="24ad2ef8db5e8a45" providerId="LiveId" clId="{10AB9FE2-9012-46EF-B18A-C87D5526F6EE}" dt="2026-06-02T08:04:22.459" v="51" actId="478"/>
          <ac:spMkLst>
            <pc:docMk/>
            <pc:sldMk cId="76450272" sldId="287"/>
            <ac:spMk id="5" creationId="{6E52F104-DFBF-4E58-BADA-8AB8F9909542}"/>
          </ac:spMkLst>
        </pc:spChg>
        <pc:spChg chg="add mod">
          <ac:chgData name="Christopher Potter" userId="24ad2ef8db5e8a45" providerId="LiveId" clId="{10AB9FE2-9012-46EF-B18A-C87D5526F6EE}" dt="2026-06-02T08:04:19.349" v="50" actId="20577"/>
          <ac:spMkLst>
            <pc:docMk/>
            <pc:sldMk cId="76450272" sldId="287"/>
            <ac:spMk id="7" creationId="{C1E74DE2-2299-7DFF-0BC0-4BD020A62937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6-02T08:05:16.560" v="62" actId="478"/>
        <pc:sldMkLst>
          <pc:docMk/>
          <pc:sldMk cId="1388964589" sldId="288"/>
        </pc:sldMkLst>
        <pc:spChg chg="del mod">
          <ac:chgData name="Christopher Potter" userId="24ad2ef8db5e8a45" providerId="LiveId" clId="{10AB9FE2-9012-46EF-B18A-C87D5526F6EE}" dt="2026-06-02T08:05:16.560" v="62" actId="478"/>
          <ac:spMkLst>
            <pc:docMk/>
            <pc:sldMk cId="1388964589" sldId="288"/>
            <ac:spMk id="3" creationId="{5C7B98E3-A79E-A979-C785-C5668694EF45}"/>
          </ac:spMkLst>
        </pc:spChg>
        <pc:spChg chg="add mod">
          <ac:chgData name="Christopher Potter" userId="24ad2ef8db5e8a45" providerId="LiveId" clId="{10AB9FE2-9012-46EF-B18A-C87D5526F6EE}" dt="2026-06-02T08:05:13.682" v="60" actId="20577"/>
          <ac:spMkLst>
            <pc:docMk/>
            <pc:sldMk cId="1388964589" sldId="288"/>
            <ac:spMk id="5" creationId="{94BC0F4C-0BF2-4CD7-5BC2-73B5D8922573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6-02T08:05:28.659" v="72" actId="478"/>
        <pc:sldMkLst>
          <pc:docMk/>
          <pc:sldMk cId="2365829430" sldId="289"/>
        </pc:sldMkLst>
        <pc:spChg chg="del mod">
          <ac:chgData name="Christopher Potter" userId="24ad2ef8db5e8a45" providerId="LiveId" clId="{10AB9FE2-9012-46EF-B18A-C87D5526F6EE}" dt="2026-06-02T08:05:28.659" v="72" actId="478"/>
          <ac:spMkLst>
            <pc:docMk/>
            <pc:sldMk cId="2365829430" sldId="289"/>
            <ac:spMk id="3" creationId="{391794D9-5D7F-3983-4DAD-E23BC3DFB6B0}"/>
          </ac:spMkLst>
        </pc:spChg>
        <pc:spChg chg="del">
          <ac:chgData name="Christopher Potter" userId="24ad2ef8db5e8a45" providerId="LiveId" clId="{10AB9FE2-9012-46EF-B18A-C87D5526F6EE}" dt="2026-06-02T08:05:21.023" v="63" actId="478"/>
          <ac:spMkLst>
            <pc:docMk/>
            <pc:sldMk cId="2365829430" sldId="289"/>
            <ac:spMk id="5" creationId="{196ABC41-8DA1-6C1F-C2FB-319D38E59E77}"/>
          </ac:spMkLst>
        </pc:spChg>
        <pc:spChg chg="add mod">
          <ac:chgData name="Christopher Potter" userId="24ad2ef8db5e8a45" providerId="LiveId" clId="{10AB9FE2-9012-46EF-B18A-C87D5526F6EE}" dt="2026-06-02T08:05:25.860" v="70" actId="20577"/>
          <ac:spMkLst>
            <pc:docMk/>
            <pc:sldMk cId="2365829430" sldId="289"/>
            <ac:spMk id="7" creationId="{532EA039-9525-AE03-BE3F-5753F518F880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6-02T08:05:48.791" v="89" actId="478"/>
        <pc:sldMkLst>
          <pc:docMk/>
          <pc:sldMk cId="3921763187" sldId="290"/>
        </pc:sldMkLst>
        <pc:spChg chg="del">
          <ac:chgData name="Christopher Potter" userId="24ad2ef8db5e8a45" providerId="LiveId" clId="{10AB9FE2-9012-46EF-B18A-C87D5526F6EE}" dt="2026-06-02T08:05:48.791" v="89" actId="478"/>
          <ac:spMkLst>
            <pc:docMk/>
            <pc:sldMk cId="3921763187" sldId="290"/>
            <ac:spMk id="3" creationId="{F4AD1C7C-4A78-8D04-6724-5EEDFB6A5155}"/>
          </ac:spMkLst>
        </pc:spChg>
        <pc:spChg chg="add mod">
          <ac:chgData name="Christopher Potter" userId="24ad2ef8db5e8a45" providerId="LiveId" clId="{10AB9FE2-9012-46EF-B18A-C87D5526F6EE}" dt="2026-06-02T08:05:46.618" v="88" actId="20577"/>
          <ac:spMkLst>
            <pc:docMk/>
            <pc:sldMk cId="3921763187" sldId="290"/>
            <ac:spMk id="5" creationId="{ECE4CBA1-3770-FBE9-6BD7-64D608E7F41B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6-02T08:06:37.583" v="129" actId="478"/>
        <pc:sldMkLst>
          <pc:docMk/>
          <pc:sldMk cId="941155048" sldId="291"/>
        </pc:sldMkLst>
        <pc:spChg chg="del">
          <ac:chgData name="Christopher Potter" userId="24ad2ef8db5e8a45" providerId="LiveId" clId="{10AB9FE2-9012-46EF-B18A-C87D5526F6EE}" dt="2026-06-02T08:06:37.583" v="129" actId="478"/>
          <ac:spMkLst>
            <pc:docMk/>
            <pc:sldMk cId="941155048" sldId="291"/>
            <ac:spMk id="3" creationId="{1A3B9B6F-7073-8D70-F455-61E48EF264FA}"/>
          </ac:spMkLst>
        </pc:spChg>
        <pc:spChg chg="add mod">
          <ac:chgData name="Christopher Potter" userId="24ad2ef8db5e8a45" providerId="LiveId" clId="{10AB9FE2-9012-46EF-B18A-C87D5526F6EE}" dt="2026-06-02T08:06:35.693" v="128" actId="6549"/>
          <ac:spMkLst>
            <pc:docMk/>
            <pc:sldMk cId="941155048" sldId="291"/>
            <ac:spMk id="5" creationId="{70455E00-8C16-AB30-9F7B-C54290DE313D}"/>
          </ac:spMkLst>
        </pc:spChg>
      </pc:sldChg>
      <pc:sldChg chg="delSp modSp add mod delAnim">
        <pc:chgData name="Christopher Potter" userId="24ad2ef8db5e8a45" providerId="LiveId" clId="{10AB9FE2-9012-46EF-B18A-C87D5526F6EE}" dt="2026-06-02T08:08:01.949" v="160" actId="122"/>
        <pc:sldMkLst>
          <pc:docMk/>
          <pc:sldMk cId="1946847051" sldId="292"/>
        </pc:sldMkLst>
        <pc:spChg chg="mod">
          <ac:chgData name="Christopher Potter" userId="24ad2ef8db5e8a45" providerId="LiveId" clId="{10AB9FE2-9012-46EF-B18A-C87D5526F6EE}" dt="2026-06-02T08:07:52.709" v="148" actId="114"/>
          <ac:spMkLst>
            <pc:docMk/>
            <pc:sldMk cId="1946847051" sldId="292"/>
            <ac:spMk id="2" creationId="{FADA72AC-90D5-213C-5073-5C99824A07DF}"/>
          </ac:spMkLst>
        </pc:spChg>
        <pc:spChg chg="mod">
          <ac:chgData name="Christopher Potter" userId="24ad2ef8db5e8a45" providerId="LiveId" clId="{10AB9FE2-9012-46EF-B18A-C87D5526F6EE}" dt="2026-06-02T08:08:01.949" v="160" actId="122"/>
          <ac:spMkLst>
            <pc:docMk/>
            <pc:sldMk cId="1946847051" sldId="292"/>
            <ac:spMk id="5" creationId="{D770F6CE-B9D0-D98C-DE95-3C6A98238D7C}"/>
          </ac:spMkLst>
        </pc:spChg>
        <pc:graphicFrameChg chg="del">
          <ac:chgData name="Christopher Potter" userId="24ad2ef8db5e8a45" providerId="LiveId" clId="{10AB9FE2-9012-46EF-B18A-C87D5526F6EE}" dt="2026-06-02T08:07:55.740" v="149" actId="478"/>
          <ac:graphicFrameMkLst>
            <pc:docMk/>
            <pc:sldMk cId="1946847051" sldId="292"/>
            <ac:graphicFrameMk id="4" creationId="{7F7FA5E0-4BBC-BDF3-75F8-5D7F7B43D395}"/>
          </ac:graphicFrameMkLst>
        </pc:graphicFrameChg>
      </pc:sldChg>
      <pc:sldChg chg="modSp add mod">
        <pc:chgData name="Christopher Potter" userId="24ad2ef8db5e8a45" providerId="LiveId" clId="{10AB9FE2-9012-46EF-B18A-C87D5526F6EE}" dt="2026-06-02T08:11:20.746" v="219" actId="20577"/>
        <pc:sldMkLst>
          <pc:docMk/>
          <pc:sldMk cId="2271880106" sldId="293"/>
        </pc:sldMkLst>
        <pc:spChg chg="mod">
          <ac:chgData name="Christopher Potter" userId="24ad2ef8db5e8a45" providerId="LiveId" clId="{10AB9FE2-9012-46EF-B18A-C87D5526F6EE}" dt="2026-06-02T08:11:17.359" v="214" actId="6549"/>
          <ac:spMkLst>
            <pc:docMk/>
            <pc:sldMk cId="2271880106" sldId="293"/>
            <ac:spMk id="2" creationId="{2A4139BD-EB1B-3EC2-37CB-8582342F109A}"/>
          </ac:spMkLst>
        </pc:spChg>
        <pc:spChg chg="mod">
          <ac:chgData name="Christopher Potter" userId="24ad2ef8db5e8a45" providerId="LiveId" clId="{10AB9FE2-9012-46EF-B18A-C87D5526F6EE}" dt="2026-06-02T08:11:20.746" v="219" actId="20577"/>
          <ac:spMkLst>
            <pc:docMk/>
            <pc:sldMk cId="2271880106" sldId="293"/>
            <ac:spMk id="5" creationId="{1D3CD75D-CD60-CC35-C6AF-C2FA89397668}"/>
          </ac:spMkLst>
        </pc:spChg>
      </pc:sldChg>
      <pc:sldChg chg="delSp modSp add mod delAnim">
        <pc:chgData name="Christopher Potter" userId="24ad2ef8db5e8a45" providerId="LiveId" clId="{10AB9FE2-9012-46EF-B18A-C87D5526F6EE}" dt="2026-06-02T08:12:56.554" v="239" actId="20577"/>
        <pc:sldMkLst>
          <pc:docMk/>
          <pc:sldMk cId="623998983" sldId="294"/>
        </pc:sldMkLst>
        <pc:spChg chg="mod">
          <ac:chgData name="Christopher Potter" userId="24ad2ef8db5e8a45" providerId="LiveId" clId="{10AB9FE2-9012-46EF-B18A-C87D5526F6EE}" dt="2026-06-02T08:12:51.819" v="230" actId="12"/>
          <ac:spMkLst>
            <pc:docMk/>
            <pc:sldMk cId="623998983" sldId="294"/>
            <ac:spMk id="2" creationId="{57AA0F57-56C9-F355-6720-22AF28550BB3}"/>
          </ac:spMkLst>
        </pc:spChg>
        <pc:spChg chg="mod">
          <ac:chgData name="Christopher Potter" userId="24ad2ef8db5e8a45" providerId="LiveId" clId="{10AB9FE2-9012-46EF-B18A-C87D5526F6EE}" dt="2026-06-02T08:12:56.554" v="239" actId="20577"/>
          <ac:spMkLst>
            <pc:docMk/>
            <pc:sldMk cId="623998983" sldId="294"/>
            <ac:spMk id="7" creationId="{8D3DC7B8-44EC-400C-8847-99CFCA397E33}"/>
          </ac:spMkLst>
        </pc:spChg>
        <pc:graphicFrameChg chg="del">
          <ac:chgData name="Christopher Potter" userId="24ad2ef8db5e8a45" providerId="LiveId" clId="{10AB9FE2-9012-46EF-B18A-C87D5526F6EE}" dt="2026-06-02T08:12:42.674" v="227" actId="478"/>
          <ac:graphicFrameMkLst>
            <pc:docMk/>
            <pc:sldMk cId="623998983" sldId="294"/>
            <ac:graphicFrameMk id="4" creationId="{384FA065-F374-D06A-7725-62012FFD08ED}"/>
          </ac:graphicFrameMkLst>
        </pc:graphicFrameChg>
        <pc:graphicFrameChg chg="del">
          <ac:chgData name="Christopher Potter" userId="24ad2ef8db5e8a45" providerId="LiveId" clId="{10AB9FE2-9012-46EF-B18A-C87D5526F6EE}" dt="2026-06-02T08:12:42.674" v="227" actId="478"/>
          <ac:graphicFrameMkLst>
            <pc:docMk/>
            <pc:sldMk cId="623998983" sldId="294"/>
            <ac:graphicFrameMk id="6" creationId="{D3AE99FF-9576-6ACA-C94F-8DD217233985}"/>
          </ac:graphicFrameMkLst>
        </pc:graphicFrameChg>
      </pc:sldChg>
      <pc:sldChg chg="modSp add mod">
        <pc:chgData name="Christopher Potter" userId="24ad2ef8db5e8a45" providerId="LiveId" clId="{10AB9FE2-9012-46EF-B18A-C87D5526F6EE}" dt="2026-06-02T08:13:51.925" v="254" actId="20577"/>
        <pc:sldMkLst>
          <pc:docMk/>
          <pc:sldMk cId="436946567" sldId="295"/>
        </pc:sldMkLst>
        <pc:spChg chg="mod">
          <ac:chgData name="Christopher Potter" userId="24ad2ef8db5e8a45" providerId="LiveId" clId="{10AB9FE2-9012-46EF-B18A-C87D5526F6EE}" dt="2026-06-02T08:13:33.196" v="249" actId="12"/>
          <ac:spMkLst>
            <pc:docMk/>
            <pc:sldMk cId="436946567" sldId="295"/>
            <ac:spMk id="2" creationId="{43D8E455-A700-C94B-A599-4BDA85EF37DD}"/>
          </ac:spMkLst>
        </pc:spChg>
        <pc:spChg chg="mod">
          <ac:chgData name="Christopher Potter" userId="24ad2ef8db5e8a45" providerId="LiveId" clId="{10AB9FE2-9012-46EF-B18A-C87D5526F6EE}" dt="2026-06-02T08:13:51.925" v="254" actId="20577"/>
          <ac:spMkLst>
            <pc:docMk/>
            <pc:sldMk cId="436946567" sldId="295"/>
            <ac:spMk id="7" creationId="{4290DDAD-C4C4-3E5B-6215-3FD89AB530D9}"/>
          </ac:spMkLst>
        </pc:spChg>
      </pc:sldChg>
      <pc:sldChg chg="modSp add mod">
        <pc:chgData name="Christopher Potter" userId="24ad2ef8db5e8a45" providerId="LiveId" clId="{10AB9FE2-9012-46EF-B18A-C87D5526F6EE}" dt="2026-06-02T08:19:00.080" v="331" actId="12788"/>
        <pc:sldMkLst>
          <pc:docMk/>
          <pc:sldMk cId="151033473" sldId="296"/>
        </pc:sldMkLst>
        <pc:spChg chg="mod">
          <ac:chgData name="Christopher Potter" userId="24ad2ef8db5e8a45" providerId="LiveId" clId="{10AB9FE2-9012-46EF-B18A-C87D5526F6EE}" dt="2026-06-02T08:19:00.080" v="331" actId="12788"/>
          <ac:spMkLst>
            <pc:docMk/>
            <pc:sldMk cId="151033473" sldId="296"/>
            <ac:spMk id="2" creationId="{184FDF5E-E15E-A8D7-A22C-C45E395A6B61}"/>
          </ac:spMkLst>
        </pc:spChg>
        <pc:spChg chg="mod">
          <ac:chgData name="Christopher Potter" userId="24ad2ef8db5e8a45" providerId="LiveId" clId="{10AB9FE2-9012-46EF-B18A-C87D5526F6EE}" dt="2026-06-02T08:19:00.080" v="331" actId="12788"/>
          <ac:spMkLst>
            <pc:docMk/>
            <pc:sldMk cId="151033473" sldId="296"/>
            <ac:spMk id="7" creationId="{B412A271-9519-C50B-8CA0-03BA8EAA813E}"/>
          </ac:spMkLst>
        </pc:spChg>
      </pc:sldChg>
      <pc:sldChg chg="addSp delSp modSp add mod">
        <pc:chgData name="Christopher Potter" userId="24ad2ef8db5e8a45" providerId="LiveId" clId="{10AB9FE2-9012-46EF-B18A-C87D5526F6EE}" dt="2026-06-02T08:21:08.748" v="384" actId="6549"/>
        <pc:sldMkLst>
          <pc:docMk/>
          <pc:sldMk cId="3449712856" sldId="297"/>
        </pc:sldMkLst>
        <pc:spChg chg="mod">
          <ac:chgData name="Christopher Potter" userId="24ad2ef8db5e8a45" providerId="LiveId" clId="{10AB9FE2-9012-46EF-B18A-C87D5526F6EE}" dt="2026-06-02T08:20:49.719" v="351" actId="20577"/>
          <ac:spMkLst>
            <pc:docMk/>
            <pc:sldMk cId="3449712856" sldId="297"/>
            <ac:spMk id="2" creationId="{BEE96A65-2BDE-3191-1F4C-4DE9BFC8EC64}"/>
          </ac:spMkLst>
        </pc:spChg>
        <pc:spChg chg="add del mod">
          <ac:chgData name="Christopher Potter" userId="24ad2ef8db5e8a45" providerId="LiveId" clId="{10AB9FE2-9012-46EF-B18A-C87D5526F6EE}" dt="2026-06-02T08:20:52.864" v="353"/>
          <ac:spMkLst>
            <pc:docMk/>
            <pc:sldMk cId="3449712856" sldId="297"/>
            <ac:spMk id="3" creationId="{0D2527E8-291D-563D-D7E8-A3242375455C}"/>
          </ac:spMkLst>
        </pc:spChg>
        <pc:spChg chg="mod">
          <ac:chgData name="Christopher Potter" userId="24ad2ef8db5e8a45" providerId="LiveId" clId="{10AB9FE2-9012-46EF-B18A-C87D5526F6EE}" dt="2026-06-02T08:21:08.748" v="384" actId="6549"/>
          <ac:spMkLst>
            <pc:docMk/>
            <pc:sldMk cId="3449712856" sldId="297"/>
            <ac:spMk id="7" creationId="{136ED9D0-4ABE-869D-BF03-95871242808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02/06/2026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Density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02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DE67B-B126-B011-1A1D-AFA055003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279BD2-C6CA-7DA5-F2B9-EDDF791FDB2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/>
              <a:t>Find the volume of a rock sample with mass </a:t>
            </a:r>
            <a:r>
              <a:rPr lang="en-US" altLang="en-US" sz="3600" b="1" dirty="0"/>
              <a:t>162 g</a:t>
            </a:r>
            <a:r>
              <a:rPr lang="en-US" altLang="en-US" sz="3600" dirty="0"/>
              <a:t> and a density of </a:t>
            </a:r>
            <a:r>
              <a:rPr lang="en-US" altLang="en-US" sz="3600" b="1" dirty="0"/>
              <a:t>2.7 g/cm³</a:t>
            </a:r>
            <a:r>
              <a:rPr lang="en-US" altLang="en-US" sz="3600" dirty="0"/>
              <a:t>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1EC59E-AECE-7616-DAF0-B9BB3648B2A5}"/>
              </a:ext>
            </a:extLst>
          </p:cNvPr>
          <p:cNvGraphicFramePr>
            <a:graphicFrameLocks noGrp="1"/>
          </p:cNvGraphicFramePr>
          <p:nvPr/>
        </p:nvGraphicFramePr>
        <p:xfrm>
          <a:off x="1192756" y="2072477"/>
          <a:ext cx="81279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82252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47096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43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Mass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3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Rock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2.7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162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732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2155F71-18D5-6764-F67B-78C7B6C3DDC1}"/>
                  </a:ext>
                </a:extLst>
              </p:cNvPr>
              <p:cNvSpPr/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2155F71-18D5-6764-F67B-78C7B6C3D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ECE4CBA1-3770-FBE9-6BD7-64D608E7F41B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60 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ECE4CBA1-3770-FBE9-6BD7-64D608E7F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76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4FED5-5741-09BC-4FDD-F2716E49B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96946B-E49A-295C-D9E5-EDEFAF62E9F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600" b="1" dirty="0"/>
              <a:t>55 cm</a:t>
            </a:r>
            <a:r>
              <a:rPr lang="en-US" sz="3600" b="1" baseline="30000" dirty="0"/>
              <a:t>3  </a:t>
            </a:r>
            <a:r>
              <a:rPr lang="en-US" sz="3600" dirty="0"/>
              <a:t>of granite rock has density </a:t>
            </a:r>
            <a:r>
              <a:rPr lang="en-US" sz="3600" b="1" dirty="0"/>
              <a:t>2.7 g/cm</a:t>
            </a:r>
            <a:r>
              <a:rPr lang="en-US" sz="3600" b="1" baseline="30000" dirty="0"/>
              <a:t>3</a:t>
            </a:r>
            <a:r>
              <a:rPr lang="en-US" sz="3600" dirty="0"/>
              <a:t>.</a:t>
            </a:r>
          </a:p>
          <a:p>
            <a:r>
              <a:rPr lang="en-US" sz="3600" dirty="0"/>
              <a:t>Find the mass.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AB8E28D-AEB1-13C7-D84C-315ABC49DF65}"/>
              </a:ext>
            </a:extLst>
          </p:cNvPr>
          <p:cNvGraphicFramePr>
            <a:graphicFrameLocks noGrp="1"/>
          </p:cNvGraphicFramePr>
          <p:nvPr/>
        </p:nvGraphicFramePr>
        <p:xfrm>
          <a:off x="1192756" y="2072477"/>
          <a:ext cx="81279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82252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47096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43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Mass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3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Granite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2.7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55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732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48C3026-CCE3-AAAD-3DF3-ED571200C19C}"/>
                  </a:ext>
                </a:extLst>
              </p:cNvPr>
              <p:cNvSpPr/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48C3026-CCE3-AAAD-3DF3-ED571200C1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D23FFEB8-5F82-67A4-722D-811CA5F293D3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148.5 </m:t>
                      </m:r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D23FFEB8-5F82-67A4-722D-811CA5F293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38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04532-ABA3-EBA0-B173-E1EAA3B4C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701770-5D40-408E-3E10-884E9570B7E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/>
              <a:t>A piece of </a:t>
            </a:r>
            <a:r>
              <a:rPr lang="en-US" altLang="en-US" sz="3600" b="1" dirty="0"/>
              <a:t>copper</a:t>
            </a:r>
            <a:r>
              <a:rPr lang="en-US" altLang="en-US" sz="3600" dirty="0"/>
              <a:t> has a mass of </a:t>
            </a:r>
            <a:r>
              <a:rPr lang="en-US" altLang="en-US" sz="3600" b="1" dirty="0"/>
              <a:t>223 g</a:t>
            </a:r>
            <a:r>
              <a:rPr lang="en-US" altLang="en-US" sz="3600" dirty="0"/>
              <a:t> and a density of </a:t>
            </a:r>
            <a:r>
              <a:rPr lang="en-US" altLang="en-US" sz="3600" b="1" dirty="0"/>
              <a:t>8.9 g/cm³</a:t>
            </a:r>
            <a:r>
              <a:rPr lang="en-US" altLang="en-US" sz="3600" dirty="0"/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/>
              <a:t>Calculate the volume.</a:t>
            </a:r>
            <a:endParaRPr lang="en-US" altLang="en-US" sz="3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DEA0E56-1AD1-CFFE-F482-5945F30BCA91}"/>
              </a:ext>
            </a:extLst>
          </p:cNvPr>
          <p:cNvGraphicFramePr>
            <a:graphicFrameLocks noGrp="1"/>
          </p:cNvGraphicFramePr>
          <p:nvPr/>
        </p:nvGraphicFramePr>
        <p:xfrm>
          <a:off x="1192756" y="2072477"/>
          <a:ext cx="81279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82252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47096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43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Mass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3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Copper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8.9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223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732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58AA115-A977-0DB3-7F55-C5C79BEE9A07}"/>
                  </a:ext>
                </a:extLst>
              </p:cNvPr>
              <p:cNvSpPr/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58AA115-A977-0DB3-7F55-C5C79BEE9A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30DE661C-84AB-BFE0-205D-7CED9DBB484D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30DE661C-84AB-BFE0-205D-7CED9DBB4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86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73FC0-E7A8-1BCE-D2A4-7FDC9B630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106461-236D-581F-BA17-38E8A45BB78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/>
            <a:r>
              <a:rPr lang="en-US" sz="3600" b="1" dirty="0"/>
              <a:t>Plastic (PVC)</a:t>
            </a:r>
            <a:r>
              <a:rPr lang="en-US" sz="3600" dirty="0"/>
              <a:t> has a density of </a:t>
            </a:r>
            <a:r>
              <a:rPr lang="en-US" sz="3600" b="1" dirty="0"/>
              <a:t>1.4 g/cm³</a:t>
            </a:r>
            <a:r>
              <a:rPr lang="en-US" sz="3600" dirty="0"/>
              <a:t>.</a:t>
            </a:r>
          </a:p>
          <a:p>
            <a:pPr marL="0" indent="0"/>
            <a:r>
              <a:rPr lang="en-US" sz="3600" b="1" dirty="0"/>
              <a:t>Lead</a:t>
            </a:r>
            <a:r>
              <a:rPr lang="en-US" sz="3600" dirty="0"/>
              <a:t> has a density of </a:t>
            </a:r>
            <a:r>
              <a:rPr lang="en-US" sz="3600" b="1" dirty="0"/>
              <a:t>11.3 g/cm³</a:t>
            </a:r>
            <a:r>
              <a:rPr lang="en-US" sz="3600" dirty="0"/>
              <a:t>. </a:t>
            </a:r>
          </a:p>
          <a:p>
            <a:pPr marL="0" indent="0"/>
            <a:r>
              <a:rPr lang="en-US" sz="3600" dirty="0"/>
              <a:t>Which has greater mass, </a:t>
            </a:r>
            <a:r>
              <a:rPr lang="en-US" sz="3600" b="1" dirty="0"/>
              <a:t>30 cm³</a:t>
            </a:r>
            <a:r>
              <a:rPr lang="en-US" sz="3600" dirty="0"/>
              <a:t> of plastic or         </a:t>
            </a:r>
            <a:r>
              <a:rPr lang="en-US" sz="3600" b="1" dirty="0"/>
              <a:t>4 cm³</a:t>
            </a:r>
            <a:r>
              <a:rPr lang="en-US" sz="3600" dirty="0"/>
              <a:t> of lead.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BB8957-0DAC-72EA-FFF0-4933C638482F}"/>
              </a:ext>
            </a:extLst>
          </p:cNvPr>
          <p:cNvGraphicFramePr>
            <a:graphicFrameLocks noGrp="1"/>
          </p:cNvGraphicFramePr>
          <p:nvPr/>
        </p:nvGraphicFramePr>
        <p:xfrm>
          <a:off x="533910" y="2468880"/>
          <a:ext cx="5115327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109">
                  <a:extLst>
                    <a:ext uri="{9D8B030D-6E8A-4147-A177-3AD203B41FA5}">
                      <a16:colId xmlns:a16="http://schemas.microsoft.com/office/drawing/2014/main" val="3718225239"/>
                    </a:ext>
                  </a:extLst>
                </a:gridCol>
                <a:gridCol w="1705109">
                  <a:extLst>
                    <a:ext uri="{9D8B030D-6E8A-4147-A177-3AD203B41FA5}">
                      <a16:colId xmlns:a16="http://schemas.microsoft.com/office/drawing/2014/main" val="3647096684"/>
                    </a:ext>
                  </a:extLst>
                </a:gridCol>
                <a:gridCol w="1705109">
                  <a:extLst>
                    <a:ext uri="{9D8B030D-6E8A-4147-A177-3AD203B41FA5}">
                      <a16:colId xmlns:a16="http://schemas.microsoft.com/office/drawing/2014/main" val="8143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Mass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3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Plastic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1.4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42 g </a:t>
                      </a:r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30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732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FB78EE9-039C-FF72-72DA-6FBE9A0C5FBF}"/>
                  </a:ext>
                </a:extLst>
              </p:cNvPr>
              <p:cNvSpPr/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FB78EE9-039C-FF72-72DA-6FBE9A0C5F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EB5726-3B36-89CF-CD51-D968C8946B16}"/>
              </a:ext>
            </a:extLst>
          </p:cNvPr>
          <p:cNvGraphicFramePr>
            <a:graphicFrameLocks noGrp="1"/>
          </p:cNvGraphicFramePr>
          <p:nvPr/>
        </p:nvGraphicFramePr>
        <p:xfrm>
          <a:off x="533910" y="4634688"/>
          <a:ext cx="511532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109">
                  <a:extLst>
                    <a:ext uri="{9D8B030D-6E8A-4147-A177-3AD203B41FA5}">
                      <a16:colId xmlns:a16="http://schemas.microsoft.com/office/drawing/2014/main" val="3718225239"/>
                    </a:ext>
                  </a:extLst>
                </a:gridCol>
                <a:gridCol w="1705109">
                  <a:extLst>
                    <a:ext uri="{9D8B030D-6E8A-4147-A177-3AD203B41FA5}">
                      <a16:colId xmlns:a16="http://schemas.microsoft.com/office/drawing/2014/main" val="3647096684"/>
                    </a:ext>
                  </a:extLst>
                </a:gridCol>
                <a:gridCol w="1705109">
                  <a:extLst>
                    <a:ext uri="{9D8B030D-6E8A-4147-A177-3AD203B41FA5}">
                      <a16:colId xmlns:a16="http://schemas.microsoft.com/office/drawing/2014/main" val="8143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600" b="0" dirty="0">
                          <a:solidFill>
                            <a:schemeClr val="tx1"/>
                          </a:solidFill>
                        </a:rPr>
                        <a:t>Lead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b="0" dirty="0">
                          <a:solidFill>
                            <a:srgbClr val="00B0F0"/>
                          </a:solidFill>
                        </a:rPr>
                        <a:t>11.3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0" dirty="0">
                          <a:solidFill>
                            <a:srgbClr val="00B0F0"/>
                          </a:solidFill>
                        </a:rPr>
                        <a:t>1 cm</a:t>
                      </a:r>
                      <a:r>
                        <a:rPr lang="en-GB" sz="3600" b="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b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45.2 g </a:t>
                      </a:r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4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73236"/>
                  </a:ext>
                </a:extLst>
              </a:tr>
            </a:tbl>
          </a:graphicData>
        </a:graphic>
      </p:graphicFrame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1E91F843-ADFE-840E-FBFF-2FDBB6CB8BBC}"/>
              </a:ext>
            </a:extLst>
          </p:cNvPr>
          <p:cNvSpPr/>
          <p:nvPr/>
        </p:nvSpPr>
        <p:spPr>
          <a:xfrm>
            <a:off x="5574081" y="5314809"/>
            <a:ext cx="4239647" cy="138110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b="0" dirty="0">
                <a:solidFill>
                  <a:srgbClr val="FF0000"/>
                </a:solidFill>
              </a:rPr>
              <a:t>Lead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2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609FA-5CC2-DFB4-82CA-8AA954093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AA0F57-56C9-F355-6720-22AF28550BB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/>
            <a:r>
              <a:rPr lang="en-GB" sz="3600" dirty="0"/>
              <a:t>Aluminium has a density of </a:t>
            </a:r>
            <a:r>
              <a:rPr lang="en-GB" sz="3600" b="1" dirty="0"/>
              <a:t>2.7 g/cm³</a:t>
            </a:r>
            <a:r>
              <a:rPr lang="en-GB" sz="3600" dirty="0"/>
              <a:t>.</a:t>
            </a:r>
          </a:p>
          <a:p>
            <a:pPr marL="0" indent="0"/>
            <a:r>
              <a:rPr lang="en-GB" sz="3600" dirty="0"/>
              <a:t>Copper has a density of </a:t>
            </a:r>
            <a:r>
              <a:rPr lang="en-GB" sz="3600" b="1" dirty="0"/>
              <a:t>8.9 g/cm³</a:t>
            </a:r>
            <a:r>
              <a:rPr lang="en-GB" sz="3600" dirty="0"/>
              <a:t>.</a:t>
            </a:r>
          </a:p>
          <a:p>
            <a:pPr marL="0" indent="0"/>
            <a:r>
              <a:rPr lang="en-GB" sz="3600" dirty="0"/>
              <a:t>Which has the greater mass: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/>
              <a:t>40 cm³ of aluminium</a:t>
            </a:r>
            <a:r>
              <a:rPr lang="en-GB" sz="3600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/>
              <a:t>12 cm³ of copper</a:t>
            </a:r>
            <a:r>
              <a:rPr lang="en-GB" sz="3600" dirty="0"/>
              <a:t>?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46900AF-8ED7-17A0-A92F-F887F2305A7A}"/>
                  </a:ext>
                </a:extLst>
              </p:cNvPr>
              <p:cNvSpPr/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46900AF-8ED7-17A0-A92F-F887F2305A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8D3DC7B8-44EC-400C-8847-99CFCA397E33}"/>
              </a:ext>
            </a:extLst>
          </p:cNvPr>
          <p:cNvSpPr/>
          <p:nvPr/>
        </p:nvSpPr>
        <p:spPr>
          <a:xfrm>
            <a:off x="5574081" y="5314809"/>
            <a:ext cx="4239647" cy="138110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b="0" dirty="0">
                <a:solidFill>
                  <a:srgbClr val="FF0000"/>
                </a:solidFill>
              </a:rPr>
              <a:t>Aluminium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9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66C4D-58BD-9434-E8CE-EF688DBD5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D8E455-A700-C94B-A599-4BDA85EF37D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/>
            <a:r>
              <a:rPr lang="en-GB" sz="3600" dirty="0"/>
              <a:t>Glass has a density of </a:t>
            </a:r>
            <a:r>
              <a:rPr lang="en-GB" sz="3600" b="1" dirty="0"/>
              <a:t>2.5 g/cm³</a:t>
            </a:r>
            <a:r>
              <a:rPr lang="en-GB" sz="3600" dirty="0"/>
              <a:t>.</a:t>
            </a:r>
          </a:p>
          <a:p>
            <a:pPr marL="0" indent="0"/>
            <a:r>
              <a:rPr lang="en-GB" sz="3600" dirty="0"/>
              <a:t>Steel has a density of </a:t>
            </a:r>
            <a:r>
              <a:rPr lang="en-GB" sz="3600" b="1" dirty="0"/>
              <a:t>7.8 g/cm³</a:t>
            </a:r>
            <a:r>
              <a:rPr lang="en-GB" sz="3600" dirty="0"/>
              <a:t>. </a:t>
            </a:r>
          </a:p>
          <a:p>
            <a:pPr marL="0" indent="0"/>
            <a:r>
              <a:rPr lang="en-GB" sz="3600" dirty="0"/>
              <a:t>Which has the greater mass: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/>
              <a:t>50 cm³ of glass</a:t>
            </a:r>
            <a:r>
              <a:rPr lang="en-GB" sz="3600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/>
              <a:t>15 cm³ of steel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55E6584-4B2B-B21F-EEC3-AEFDD0A41AD7}"/>
                  </a:ext>
                </a:extLst>
              </p:cNvPr>
              <p:cNvSpPr/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55E6584-4B2B-B21F-EEC3-AEFDD0A41A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290DDAD-C4C4-3E5B-6215-3FD89AB530D9}"/>
              </a:ext>
            </a:extLst>
          </p:cNvPr>
          <p:cNvSpPr/>
          <p:nvPr/>
        </p:nvSpPr>
        <p:spPr>
          <a:xfrm>
            <a:off x="5574081" y="5314809"/>
            <a:ext cx="4239647" cy="138110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b="0" dirty="0">
                <a:solidFill>
                  <a:srgbClr val="FF0000"/>
                </a:solidFill>
              </a:rPr>
              <a:t>Glass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4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B6417-A7F4-9CD6-8DAE-4986DBEB8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4FDF5E-E15E-A8D7-A22C-C45E395A6B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Order the three material samples from greatest to smallest mass:</a:t>
            </a:r>
          </a:p>
          <a:p>
            <a:r>
              <a:rPr lang="en-GB" sz="3600" dirty="0"/>
              <a:t>Aluminium — 2.7 g/cm³, volume 60 cm³</a:t>
            </a:r>
          </a:p>
          <a:p>
            <a:r>
              <a:rPr lang="en-GB" sz="3600" dirty="0"/>
              <a:t>Brass — 8.5 g/cm³, volume 25 cm³</a:t>
            </a:r>
          </a:p>
          <a:p>
            <a:r>
              <a:rPr lang="en-GB" sz="3600" dirty="0"/>
              <a:t>Oak wood — 0.75 g/cm³, volume 200 cm³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85CC568-4F0B-691E-39D8-81DA44CFEAA8}"/>
                  </a:ext>
                </a:extLst>
              </p:cNvPr>
              <p:cNvSpPr/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85CC568-4F0B-691E-39D8-81DA44CFEA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B412A271-9519-C50B-8CA0-03BA8EAA813E}"/>
              </a:ext>
            </a:extLst>
          </p:cNvPr>
          <p:cNvSpPr/>
          <p:nvPr/>
        </p:nvSpPr>
        <p:spPr>
          <a:xfrm>
            <a:off x="527942" y="5314809"/>
            <a:ext cx="9242228" cy="138110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b="0" dirty="0">
                <a:solidFill>
                  <a:srgbClr val="FF0000"/>
                </a:solidFill>
              </a:rPr>
              <a:t>Brass, Aluminium, Oak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49171-7051-B057-06DA-411E41524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E96A65-2BDE-3191-1F4C-4DE9BFC8EC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Order the three material samples from greatest to smallest volume: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latin typeface="Arial" panose="020B0604020202020204" pitchFamily="34" charset="0"/>
              </a:rPr>
              <a:t>Copper — mass 356 g, density 8.9 g/cm³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latin typeface="Arial" panose="020B0604020202020204" pitchFamily="34" charset="0"/>
              </a:rPr>
              <a:t>Ice — mass 55.2 g, density 0.92 g/cm³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latin typeface="Arial" panose="020B0604020202020204" pitchFamily="34" charset="0"/>
              </a:rPr>
              <a:t>Glass — mass 250 g, density 2.5 g/cm³</a:t>
            </a:r>
          </a:p>
          <a:p>
            <a:endParaRPr lang="en-GB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F89D395-4B5A-04D4-2BDB-C61B5FC909E9}"/>
                  </a:ext>
                </a:extLst>
              </p:cNvPr>
              <p:cNvSpPr/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F89D395-4B5A-04D4-2BDB-C61B5FC90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136ED9D0-4ABE-869D-BF03-958712428085}"/>
              </a:ext>
            </a:extLst>
          </p:cNvPr>
          <p:cNvSpPr/>
          <p:nvPr/>
        </p:nvSpPr>
        <p:spPr>
          <a:xfrm>
            <a:off x="527942" y="5314809"/>
            <a:ext cx="9242228" cy="138110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b="0" dirty="0">
                <a:solidFill>
                  <a:srgbClr val="FF0000"/>
                </a:solidFill>
              </a:rPr>
              <a:t>Glass, Ice, Copper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1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9B460-C649-E5E0-1E78-676A1EA7D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E3BFAA-2AA5-D058-A94C-B6F7F31522D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/>
            <a:r>
              <a:rPr lang="en-US" sz="3600" b="1" dirty="0"/>
              <a:t>Air</a:t>
            </a:r>
            <a:r>
              <a:rPr lang="en-US" sz="3600" dirty="0"/>
              <a:t> has a density of </a:t>
            </a:r>
            <a:r>
              <a:rPr lang="en-US" sz="3600" b="1" dirty="0"/>
              <a:t>1.3 kg/m³</a:t>
            </a:r>
            <a:r>
              <a:rPr lang="en-US" sz="3600" dirty="0"/>
              <a:t>. </a:t>
            </a:r>
          </a:p>
          <a:p>
            <a:pPr marL="0" indent="0"/>
            <a:r>
              <a:rPr lang="en-US" sz="3600" dirty="0"/>
              <a:t>A balloon contains </a:t>
            </a:r>
            <a:r>
              <a:rPr lang="en-US" sz="3600" b="1" dirty="0"/>
              <a:t>0.04 m³</a:t>
            </a:r>
            <a:r>
              <a:rPr lang="en-US" sz="3600" dirty="0"/>
              <a:t> of air.</a:t>
            </a:r>
          </a:p>
          <a:p>
            <a:pPr marL="0" indent="0"/>
            <a:r>
              <a:rPr lang="en-US" sz="3600" b="1" dirty="0"/>
              <a:t>Calculate the mass (in grams).</a:t>
            </a:r>
            <a:endParaRPr lang="en-US" sz="3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1A721E-653C-87C1-F863-80A5D8BE5D21}"/>
              </a:ext>
            </a:extLst>
          </p:cNvPr>
          <p:cNvGraphicFramePr>
            <a:graphicFrameLocks noGrp="1"/>
          </p:cNvGraphicFramePr>
          <p:nvPr/>
        </p:nvGraphicFramePr>
        <p:xfrm>
          <a:off x="1192756" y="2072477"/>
          <a:ext cx="81279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82252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47096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43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Mass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3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Air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1.3 kg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 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0.04 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732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3C76BDE-0552-4889-B76F-F3E811F8F998}"/>
                  </a:ext>
                </a:extLst>
              </p:cNvPr>
              <p:cNvSpPr/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3C76BDE-0552-4889-B76F-F3E811F8F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AAE3A13-D88C-A5CD-C2CC-22157080BE83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52 </m:t>
                      </m:r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AAE3A13-D88C-A5CD-C2CC-22157080BE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37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F10CC-0837-8C6F-76DF-EA922B4D8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A04CBC-EDDD-1F83-6C3D-02693692B14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/>
              <a:t>A tank contains </a:t>
            </a:r>
            <a:r>
              <a:rPr lang="en-US" altLang="en-US" sz="3600" b="1" dirty="0"/>
              <a:t>52 kg</a:t>
            </a:r>
            <a:r>
              <a:rPr lang="en-US" altLang="en-US" sz="3600" dirty="0"/>
              <a:t> of </a:t>
            </a:r>
            <a:r>
              <a:rPr lang="en-US" altLang="en-US" sz="3600" b="1" dirty="0"/>
              <a:t>air</a:t>
            </a:r>
            <a:r>
              <a:rPr lang="en-US" altLang="en-US" sz="3600" dirty="0"/>
              <a:t> (density 1.3 kg/m³). </a:t>
            </a:r>
            <a:r>
              <a:rPr lang="en-US" altLang="en-US" sz="3600" b="1" dirty="0"/>
              <a:t>Calculate the volume.</a:t>
            </a:r>
            <a:endParaRPr lang="en-US" altLang="en-US" sz="3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71D69A-C1BE-CA3D-4460-C9E1107BFB6D}"/>
              </a:ext>
            </a:extLst>
          </p:cNvPr>
          <p:cNvGraphicFramePr>
            <a:graphicFrameLocks noGrp="1"/>
          </p:cNvGraphicFramePr>
          <p:nvPr/>
        </p:nvGraphicFramePr>
        <p:xfrm>
          <a:off x="1192756" y="2072477"/>
          <a:ext cx="81279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82252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47096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43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Mass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3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Air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1.3 kg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 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52 kg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732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29720CCF-DC88-A4B9-7C06-FCE237A4687B}"/>
                  </a:ext>
                </a:extLst>
              </p:cNvPr>
              <p:cNvSpPr/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29720CCF-DC88-A4B9-7C06-FCE237A468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70455E00-8C16-AB30-9F7B-C54290DE313D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70455E00-8C16-AB30-9F7B-C54290DE31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15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4BA07-2281-ACDD-EAD4-FA7EEE06B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48886D-384D-06BF-AD75-81A79316D5E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600" dirty="0" err="1"/>
              <a:t>Aluminium</a:t>
            </a:r>
            <a:r>
              <a:rPr lang="en-US" sz="3600" dirty="0"/>
              <a:t> has a density of </a:t>
            </a:r>
            <a:r>
              <a:rPr lang="en-US" sz="3600" b="1" dirty="0"/>
              <a:t>2.7 g/cm</a:t>
            </a:r>
            <a:r>
              <a:rPr lang="en-US" sz="3600" b="1" baseline="30000" dirty="0"/>
              <a:t>3</a:t>
            </a:r>
            <a:r>
              <a:rPr lang="en-US" sz="3600" dirty="0"/>
              <a:t>.</a:t>
            </a:r>
          </a:p>
          <a:p>
            <a:r>
              <a:rPr lang="en-GB" sz="3600" dirty="0"/>
              <a:t>Calculate the mass of a </a:t>
            </a:r>
            <a:r>
              <a:rPr lang="en-GB" sz="3600" b="1" dirty="0"/>
              <a:t>40 cm</a:t>
            </a:r>
            <a:r>
              <a:rPr lang="en-GB" sz="3600" b="1" baseline="30000" dirty="0"/>
              <a:t>3</a:t>
            </a:r>
            <a:r>
              <a:rPr lang="en-GB" sz="3600" b="1" dirty="0"/>
              <a:t> </a:t>
            </a:r>
            <a:r>
              <a:rPr lang="en-GB" sz="3600" dirty="0"/>
              <a:t>block.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DD935F-2E2C-251B-BB90-E2B90B7A51E3}"/>
              </a:ext>
            </a:extLst>
          </p:cNvPr>
          <p:cNvGraphicFramePr>
            <a:graphicFrameLocks noGrp="1"/>
          </p:cNvGraphicFramePr>
          <p:nvPr/>
        </p:nvGraphicFramePr>
        <p:xfrm>
          <a:off x="1192756" y="2072477"/>
          <a:ext cx="81279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82252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47096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43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Mass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3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Aluminium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2.7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40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732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375B8AD-AEAD-3326-1ABC-87BAFFC754B1}"/>
                  </a:ext>
                </a:extLst>
              </p:cNvPr>
              <p:cNvSpPr/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375B8AD-AEAD-3326-1ABC-87BAFFC754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EDF7A30-2FF8-0562-74BF-AF48D687A0E6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108 </m:t>
                      </m:r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EDF7A30-2FF8-0562-74BF-AF48D687A0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73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DD890-95A8-D659-D198-34BAFC38B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DA72AC-90D5-213C-5073-5C99824A07D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/>
              <a:t>True or false: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i="1" dirty="0"/>
              <a:t>If density is in g/cm³ and volume is in cm³, the mass will be in grams.</a:t>
            </a:r>
            <a:endParaRPr lang="en-US" altLang="en-US" sz="36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C01E3ED-33B9-C050-761A-829332DD264A}"/>
                  </a:ext>
                </a:extLst>
              </p:cNvPr>
              <p:cNvSpPr/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C01E3ED-33B9-C050-761A-829332DD2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D770F6CE-B9D0-D98C-DE95-3C6A98238D7C}"/>
              </a:ext>
            </a:extLst>
          </p:cNvPr>
          <p:cNvSpPr/>
          <p:nvPr/>
        </p:nvSpPr>
        <p:spPr>
          <a:xfrm>
            <a:off x="5574081" y="5314809"/>
            <a:ext cx="4239647" cy="138110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b="0" dirty="0">
                <a:solidFill>
                  <a:srgbClr val="FF0000"/>
                </a:solidFill>
              </a:rPr>
              <a:t>True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4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965CC-6DE0-695A-7611-8931EB9E7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4139BD-EB1B-3EC2-37CB-8582342F109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dirty="0"/>
              <a:t>A pupil  has two objects and says: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i="1" dirty="0"/>
              <a:t>“the one with the larger volume must have the larger mass.”</a:t>
            </a:r>
            <a:r>
              <a:rPr lang="en-GB" sz="3600" dirty="0"/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dirty="0"/>
              <a:t>Are they correct?</a:t>
            </a:r>
            <a:endParaRPr lang="en-US" altLang="en-US" sz="36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4C597B3-6BF4-6D29-91FB-FBD9985CF6DC}"/>
                  </a:ext>
                </a:extLst>
              </p:cNvPr>
              <p:cNvSpPr/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4C597B3-6BF4-6D29-91FB-FBD9985CF6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1D3CD75D-CD60-CC35-C6AF-C2FA89397668}"/>
              </a:ext>
            </a:extLst>
          </p:cNvPr>
          <p:cNvSpPr/>
          <p:nvPr/>
        </p:nvSpPr>
        <p:spPr>
          <a:xfrm>
            <a:off x="5574081" y="5314809"/>
            <a:ext cx="4239647" cy="138110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b="0" dirty="0">
                <a:solidFill>
                  <a:srgbClr val="FF0000"/>
                </a:solidFill>
              </a:rPr>
              <a:t>Maybe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8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8EE34-1FB9-92DF-7AA5-60758DA25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DE0358-0A16-AFF6-D6D2-9F3C5F3905F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600" dirty="0"/>
              <a:t>Copper has a density of </a:t>
            </a:r>
            <a:r>
              <a:rPr lang="en-US" sz="3600" b="1" dirty="0"/>
              <a:t>8.9 g/cm</a:t>
            </a:r>
            <a:r>
              <a:rPr lang="en-US" sz="3600" b="1" baseline="30000" dirty="0"/>
              <a:t>3</a:t>
            </a:r>
            <a:r>
              <a:rPr lang="en-US" sz="3600" dirty="0"/>
              <a:t>.</a:t>
            </a:r>
          </a:p>
          <a:p>
            <a:r>
              <a:rPr lang="en-GB" sz="3600" dirty="0"/>
              <a:t>A small cube has volume </a:t>
            </a:r>
            <a:r>
              <a:rPr lang="en-GB" sz="3600" b="1" dirty="0"/>
              <a:t>12 cm</a:t>
            </a:r>
            <a:r>
              <a:rPr lang="en-GB" sz="3600" b="1" baseline="30000" dirty="0"/>
              <a:t>3</a:t>
            </a:r>
            <a:r>
              <a:rPr lang="en-GB" sz="3600" dirty="0"/>
              <a:t>, find the mass.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DD5B65-D299-F405-CBFF-DA7F7DC45E7B}"/>
              </a:ext>
            </a:extLst>
          </p:cNvPr>
          <p:cNvGraphicFramePr>
            <a:graphicFrameLocks noGrp="1"/>
          </p:cNvGraphicFramePr>
          <p:nvPr/>
        </p:nvGraphicFramePr>
        <p:xfrm>
          <a:off x="1192756" y="2072477"/>
          <a:ext cx="81279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82252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47096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43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Mass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3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Copper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8.9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40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732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0957338-9F61-F06D-51CF-BA3AF64D412E}"/>
                  </a:ext>
                </a:extLst>
              </p:cNvPr>
              <p:cNvSpPr/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0957338-9F61-F06D-51CF-BA3AF64D41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B8A4AD9-9055-3116-D503-08C0A1D0422D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106.8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B8A4AD9-9055-3116-D503-08C0A1D042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21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4BBB9-3420-0E30-5C94-A3C5EEADE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D9ABF9-0605-F677-C154-2C7F4059C4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600" dirty="0"/>
              <a:t>Calculate the mass of </a:t>
            </a:r>
            <a:r>
              <a:rPr lang="en-US" sz="3600" b="1" dirty="0"/>
              <a:t>300 cm</a:t>
            </a:r>
            <a:r>
              <a:rPr lang="en-US" sz="3600" b="1" baseline="30000" dirty="0"/>
              <a:t>3</a:t>
            </a:r>
            <a:r>
              <a:rPr lang="en-US" sz="3600" dirty="0"/>
              <a:t> of cooking oil with density of </a:t>
            </a:r>
            <a:r>
              <a:rPr lang="en-US" sz="3600" b="1" dirty="0"/>
              <a:t>0.92 g/cm</a:t>
            </a:r>
            <a:r>
              <a:rPr lang="en-US" sz="3600" b="1" baseline="30000" dirty="0"/>
              <a:t>3</a:t>
            </a:r>
            <a:r>
              <a:rPr lang="en-US" sz="3600" dirty="0"/>
              <a:t>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8CC80E-9258-0718-BAAA-01454FFF7D17}"/>
              </a:ext>
            </a:extLst>
          </p:cNvPr>
          <p:cNvGraphicFramePr>
            <a:graphicFrameLocks noGrp="1"/>
          </p:cNvGraphicFramePr>
          <p:nvPr/>
        </p:nvGraphicFramePr>
        <p:xfrm>
          <a:off x="1192756" y="2072477"/>
          <a:ext cx="81279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82252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47096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43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Mass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3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Cooking oil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0.92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300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732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B47E1E55-0B96-C85D-FF92-2D8F391CCC9B}"/>
                  </a:ext>
                </a:extLst>
              </p:cNvPr>
              <p:cNvSpPr/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B47E1E55-0B96-C85D-FF92-2D8F391CCC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A2FF2350-12E9-34F1-F2FB-2295283757C6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276 </m:t>
                      </m:r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A2FF2350-12E9-34F1-F2FB-2295283757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32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41E7B-BF70-5B5C-2C8F-232FEF54C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1C8BF1-3561-181B-562D-97084255ED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600" dirty="0"/>
              <a:t>A rod is made of iron with density of </a:t>
            </a:r>
            <a:r>
              <a:rPr lang="en-US" sz="3600" b="1" dirty="0"/>
              <a:t>7.9 g/cm</a:t>
            </a:r>
            <a:r>
              <a:rPr lang="en-US" sz="3600" b="1" baseline="30000" dirty="0"/>
              <a:t>3</a:t>
            </a:r>
            <a:r>
              <a:rPr lang="en-US" sz="3600" dirty="0"/>
              <a:t>.</a:t>
            </a:r>
          </a:p>
          <a:p>
            <a:r>
              <a:rPr lang="en-US" sz="3600" dirty="0"/>
              <a:t>Find the mass if it has volume </a:t>
            </a:r>
            <a:r>
              <a:rPr lang="en-US" sz="3600" b="1" dirty="0"/>
              <a:t>25 cm</a:t>
            </a:r>
            <a:r>
              <a:rPr lang="en-US" sz="3600" b="1" baseline="30000" dirty="0"/>
              <a:t>3</a:t>
            </a:r>
            <a:r>
              <a:rPr lang="en-US" sz="3600" dirty="0"/>
              <a:t>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818712-35C5-8949-852D-87785EF1A303}"/>
              </a:ext>
            </a:extLst>
          </p:cNvPr>
          <p:cNvGraphicFramePr>
            <a:graphicFrameLocks noGrp="1"/>
          </p:cNvGraphicFramePr>
          <p:nvPr/>
        </p:nvGraphicFramePr>
        <p:xfrm>
          <a:off x="1192756" y="2072477"/>
          <a:ext cx="81279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82252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47096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43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Mass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3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Iron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7.9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25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732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697ADB8-9813-5F84-2B88-D9B751EECD24}"/>
                  </a:ext>
                </a:extLst>
              </p:cNvPr>
              <p:cNvSpPr/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697ADB8-9813-5F84-2B88-D9B751EECD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79D8B98-CA5B-9E1B-776B-9B4153953883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197.5 </m:t>
                      </m:r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79D8B98-CA5B-9E1B-776B-9B41539538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78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EA552-67EF-CFA2-ED76-96A160D21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006DC8-B4DF-231B-647C-596E019ED77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/>
              <a:t>184 g</a:t>
            </a:r>
            <a:r>
              <a:rPr lang="en-US" altLang="en-US" sz="3600" dirty="0"/>
              <a:t> of oil has a density of </a:t>
            </a:r>
            <a:r>
              <a:rPr lang="en-US" altLang="en-US" sz="3600" b="1" dirty="0"/>
              <a:t>0.92 g/cm³</a:t>
            </a:r>
            <a:r>
              <a:rPr lang="en-US" altLang="en-US" sz="3600" dirty="0"/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/>
              <a:t>Calculate the volume.</a:t>
            </a:r>
            <a:endParaRPr lang="en-US" altLang="en-US" sz="3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799F814-C327-ABE2-2DCD-B76AF5309B10}"/>
              </a:ext>
            </a:extLst>
          </p:cNvPr>
          <p:cNvGraphicFramePr>
            <a:graphicFrameLocks noGrp="1"/>
          </p:cNvGraphicFramePr>
          <p:nvPr/>
        </p:nvGraphicFramePr>
        <p:xfrm>
          <a:off x="1192756" y="2072477"/>
          <a:ext cx="81279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82252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47096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43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Mass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3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Oil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0.92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184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732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8E80032-6E2C-4D98-F820-F705475770D9}"/>
                  </a:ext>
                </a:extLst>
              </p:cNvPr>
              <p:cNvSpPr/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8E80032-6E2C-4D98-F820-F705475770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5">
                <a:extLst>
                  <a:ext uri="{FF2B5EF4-FFF2-40B4-BE49-F238E27FC236}">
                    <a16:creationId xmlns:a16="http://schemas.microsoft.com/office/drawing/2014/main" id="{C1E74DE2-2299-7DFF-0BC0-4BD020A62937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200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Rounded Rectangle 5">
                <a:extLst>
                  <a:ext uri="{FF2B5EF4-FFF2-40B4-BE49-F238E27FC236}">
                    <a16:creationId xmlns:a16="http://schemas.microsoft.com/office/drawing/2014/main" id="{C1E74DE2-2299-7DFF-0BC0-4BD020A62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5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43DA93-E077-ECD0-1A9C-DCC8F53A7D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/>
              <a:t>A block of </a:t>
            </a:r>
            <a:r>
              <a:rPr lang="en-US" altLang="en-US" sz="3600" b="1" dirty="0" err="1"/>
              <a:t>aluminium</a:t>
            </a:r>
            <a:r>
              <a:rPr lang="en-US" altLang="en-US" sz="3600" dirty="0"/>
              <a:t> has a mass of </a:t>
            </a:r>
            <a:r>
              <a:rPr lang="en-US" altLang="en-US" sz="3600" b="1" dirty="0"/>
              <a:t>135 g</a:t>
            </a:r>
            <a:r>
              <a:rPr lang="en-US" altLang="en-US" sz="3600" dirty="0"/>
              <a:t> and a density of </a:t>
            </a:r>
            <a:r>
              <a:rPr lang="en-US" altLang="en-US" sz="3600" b="1" dirty="0"/>
              <a:t>2.7 g/cm³</a:t>
            </a:r>
            <a:r>
              <a:rPr lang="en-US" altLang="en-US" sz="3600" dirty="0"/>
              <a:t>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/>
              <a:t>Find the volume.</a:t>
            </a:r>
            <a:endParaRPr lang="en-US" altLang="en-US" sz="3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8F6773-A557-11F3-7289-6787689C195B}"/>
              </a:ext>
            </a:extLst>
          </p:cNvPr>
          <p:cNvGraphicFramePr>
            <a:graphicFrameLocks noGrp="1"/>
          </p:cNvGraphicFramePr>
          <p:nvPr/>
        </p:nvGraphicFramePr>
        <p:xfrm>
          <a:off x="1192756" y="2072477"/>
          <a:ext cx="81279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82252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47096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43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Mass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3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Aluminium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2.7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135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732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0DF471D-B5B3-B326-E2E8-12C5C51383DF}"/>
                  </a:ext>
                </a:extLst>
              </p:cNvPr>
              <p:cNvSpPr/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0DF471D-B5B3-B326-E2E8-12C5C51383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94BC0F4C-0BF2-4CD7-5BC2-73B5D8922573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94BC0F4C-0BF2-4CD7-5BC2-73B5D8922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96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116FA-B336-A1EF-06A0-F8E47BC92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19B4D6-FB02-C693-657F-4442130F68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/>
              <a:t>A block of </a:t>
            </a:r>
            <a:r>
              <a:rPr lang="en-US" altLang="en-US" sz="3600" b="1" dirty="0"/>
              <a:t>iron</a:t>
            </a:r>
            <a:r>
              <a:rPr lang="en-US" altLang="en-US" sz="3600" dirty="0"/>
              <a:t> has a mass of </a:t>
            </a:r>
            <a:r>
              <a:rPr lang="en-US" altLang="en-US" sz="3600" b="1" dirty="0"/>
              <a:t>316 g</a:t>
            </a:r>
            <a:r>
              <a:rPr lang="en-US" altLang="en-US" sz="3600" dirty="0"/>
              <a:t> and a density of </a:t>
            </a:r>
            <a:r>
              <a:rPr lang="en-US" altLang="en-US" sz="3600" b="1" dirty="0"/>
              <a:t>7.9 g/cm³</a:t>
            </a:r>
            <a:r>
              <a:rPr lang="en-US" altLang="en-US" sz="3600" dirty="0"/>
              <a:t>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/>
              <a:t>Find the volume.</a:t>
            </a:r>
            <a:endParaRPr lang="en-US" altLang="en-US" sz="3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74F6E3-9CF1-FB19-C956-B4B2804065F1}"/>
              </a:ext>
            </a:extLst>
          </p:cNvPr>
          <p:cNvGraphicFramePr>
            <a:graphicFrameLocks noGrp="1"/>
          </p:cNvGraphicFramePr>
          <p:nvPr/>
        </p:nvGraphicFramePr>
        <p:xfrm>
          <a:off x="1192756" y="2072477"/>
          <a:ext cx="81279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82252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47096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43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Mass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3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Iron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7.9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316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732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3FA566D2-7A24-704C-B789-439534EDEAF3}"/>
                  </a:ext>
                </a:extLst>
              </p:cNvPr>
              <p:cNvSpPr/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3FA566D2-7A24-704C-B789-439534EDEA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5">
                <a:extLst>
                  <a:ext uri="{FF2B5EF4-FFF2-40B4-BE49-F238E27FC236}">
                    <a16:creationId xmlns:a16="http://schemas.microsoft.com/office/drawing/2014/main" id="{532EA039-9525-AE03-BE3F-5753F518F880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Rounded Rectangle 5">
                <a:extLst>
                  <a:ext uri="{FF2B5EF4-FFF2-40B4-BE49-F238E27FC236}">
                    <a16:creationId xmlns:a16="http://schemas.microsoft.com/office/drawing/2014/main" id="{532EA039-9525-AE03-BE3F-5753F518F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82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32AAD-6D38-EAAA-F84F-649462A88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DC647C-A9E5-EE9D-7315-39A49AD3D8C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600" dirty="0"/>
              <a:t>The density of pine wood is </a:t>
            </a:r>
            <a:r>
              <a:rPr lang="en-US" sz="3600" b="1" dirty="0"/>
              <a:t>0.5 g/cm</a:t>
            </a:r>
            <a:r>
              <a:rPr lang="en-US" sz="3600" b="1" baseline="30000" dirty="0"/>
              <a:t>3</a:t>
            </a:r>
            <a:r>
              <a:rPr lang="en-US" sz="3600" dirty="0"/>
              <a:t>.</a:t>
            </a:r>
          </a:p>
          <a:p>
            <a:r>
              <a:rPr lang="en-US" sz="3600" dirty="0"/>
              <a:t>A block has volume </a:t>
            </a:r>
            <a:r>
              <a:rPr lang="en-US" sz="3600" b="1" dirty="0"/>
              <a:t>80 cm</a:t>
            </a:r>
            <a:r>
              <a:rPr lang="en-US" sz="3600" b="1" baseline="30000" dirty="0"/>
              <a:t>3</a:t>
            </a:r>
            <a:r>
              <a:rPr lang="en-US" sz="3600" dirty="0"/>
              <a:t>, find the mass.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9BAC34-04BA-F2FF-43DB-F0273C872584}"/>
              </a:ext>
            </a:extLst>
          </p:cNvPr>
          <p:cNvGraphicFramePr>
            <a:graphicFrameLocks noGrp="1"/>
          </p:cNvGraphicFramePr>
          <p:nvPr/>
        </p:nvGraphicFramePr>
        <p:xfrm>
          <a:off x="1192756" y="2072477"/>
          <a:ext cx="81279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82252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47096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43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Mass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3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Pine wood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0.5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80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732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FA450EF1-3985-880A-19AD-06AE8A2A8FE2}"/>
                  </a:ext>
                </a:extLst>
              </p:cNvPr>
              <p:cNvSpPr/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FA450EF1-3985-880A-19AD-06AE8A2A8F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5EE84201-997D-C6C8-218D-D4EE3639F91E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40 </m:t>
                      </m:r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5EE84201-997D-C6C8-218D-D4EE3639F9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97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1435</TotalTime>
  <Words>852</Words>
  <Application>Microsoft Office PowerPoint</Application>
  <PresentationFormat>Widescreen</PresentationFormat>
  <Paragraphs>189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Density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4</cp:revision>
  <dcterms:created xsi:type="dcterms:W3CDTF">2026-05-21T08:58:29Z</dcterms:created>
  <dcterms:modified xsi:type="dcterms:W3CDTF">2026-06-02T08:21:22Z</dcterms:modified>
</cp:coreProperties>
</file>