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6-02T08:01:22.047" v="337" actId="20577"/>
      <pc:docMkLst>
        <pc:docMk/>
      </pc:docMkLst>
      <pc:sldChg chg="addSp delSp modSp add mod delAnim modAnim">
        <pc:chgData name="Christopher Potter" userId="24ad2ef8db5e8a45" providerId="LiveId" clId="{10AB9FE2-9012-46EF-B18A-C87D5526F6EE}" dt="2026-06-02T07:53:46.315" v="8" actId="478"/>
        <pc:sldMkLst>
          <pc:docMk/>
          <pc:sldMk cId="1971858414" sldId="263"/>
        </pc:sldMkLst>
        <pc:spChg chg="del mod">
          <ac:chgData name="Christopher Potter" userId="24ad2ef8db5e8a45" providerId="LiveId" clId="{10AB9FE2-9012-46EF-B18A-C87D5526F6EE}" dt="2026-06-02T07:53:46.315" v="8" actId="478"/>
          <ac:spMkLst>
            <pc:docMk/>
            <pc:sldMk cId="1971858414" sldId="263"/>
            <ac:spMk id="3" creationId="{5C7B98E3-A79E-A979-C785-C5668694EF45}"/>
          </ac:spMkLst>
        </pc:spChg>
        <pc:spChg chg="add mod">
          <ac:chgData name="Christopher Potter" userId="24ad2ef8db5e8a45" providerId="LiveId" clId="{10AB9FE2-9012-46EF-B18A-C87D5526F6EE}" dt="2026-06-02T07:53:43.847" v="7" actId="20577"/>
          <ac:spMkLst>
            <pc:docMk/>
            <pc:sldMk cId="1971858414" sldId="263"/>
            <ac:spMk id="5" creationId="{295C8CF3-1CA0-12E9-C8A8-F7927B8D6DA2}"/>
          </ac:spMkLst>
        </pc:spChg>
      </pc:sldChg>
      <pc:sldChg chg="del">
        <pc:chgData name="Christopher Potter" userId="24ad2ef8db5e8a45" providerId="LiveId" clId="{10AB9FE2-9012-46EF-B18A-C87D5526F6EE}" dt="2026-06-02T07:53:39.036" v="3" actId="47"/>
        <pc:sldMkLst>
          <pc:docMk/>
          <pc:sldMk cId="1228811960" sldId="264"/>
        </pc:sldMkLst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425660236" sldId="265"/>
        </pc:sldMkLst>
      </pc:sldChg>
      <pc:sldChg chg="addSp delSp modSp add mod delAnim modAnim">
        <pc:chgData name="Christopher Potter" userId="24ad2ef8db5e8a45" providerId="LiveId" clId="{10AB9FE2-9012-46EF-B18A-C87D5526F6EE}" dt="2026-06-02T07:53:53.045" v="14" actId="478"/>
        <pc:sldMkLst>
          <pc:docMk/>
          <pc:sldMk cId="3332391056" sldId="265"/>
        </pc:sldMkLst>
        <pc:spChg chg="del">
          <ac:chgData name="Christopher Potter" userId="24ad2ef8db5e8a45" providerId="LiveId" clId="{10AB9FE2-9012-46EF-B18A-C87D5526F6EE}" dt="2026-06-02T07:53:53.045" v="14" actId="478"/>
          <ac:spMkLst>
            <pc:docMk/>
            <pc:sldMk cId="3332391056" sldId="265"/>
            <ac:spMk id="3" creationId="{98758A36-AD1C-E7D2-A6D5-CE95CBFA9CE5}"/>
          </ac:spMkLst>
        </pc:spChg>
        <pc:spChg chg="add mod">
          <ac:chgData name="Christopher Potter" userId="24ad2ef8db5e8a45" providerId="LiveId" clId="{10AB9FE2-9012-46EF-B18A-C87D5526F6EE}" dt="2026-06-02T07:53:50.889" v="13" actId="6549"/>
          <ac:spMkLst>
            <pc:docMk/>
            <pc:sldMk cId="3332391056" sldId="265"/>
            <ac:spMk id="5" creationId="{164D7084-F730-26E5-3EEE-04EAD794EE6C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469756312" sldId="266"/>
        </pc:sldMkLst>
      </pc:sldChg>
      <pc:sldChg chg="addSp delSp modSp add mod delAnim modAnim">
        <pc:chgData name="Christopher Potter" userId="24ad2ef8db5e8a45" providerId="LiveId" clId="{10AB9FE2-9012-46EF-B18A-C87D5526F6EE}" dt="2026-06-02T07:54:02.696" v="19" actId="478"/>
        <pc:sldMkLst>
          <pc:docMk/>
          <pc:sldMk cId="3353507379" sldId="266"/>
        </pc:sldMkLst>
        <pc:spChg chg="del">
          <ac:chgData name="Christopher Potter" userId="24ad2ef8db5e8a45" providerId="LiveId" clId="{10AB9FE2-9012-46EF-B18A-C87D5526F6EE}" dt="2026-06-02T07:54:02.696" v="19" actId="478"/>
          <ac:spMkLst>
            <pc:docMk/>
            <pc:sldMk cId="3353507379" sldId="266"/>
            <ac:spMk id="3" creationId="{9A56DFBD-6AE2-EE4D-B177-AFCF5B85AD70}"/>
          </ac:spMkLst>
        </pc:spChg>
        <pc:spChg chg="add mod">
          <ac:chgData name="Christopher Potter" userId="24ad2ef8db5e8a45" providerId="LiveId" clId="{10AB9FE2-9012-46EF-B18A-C87D5526F6EE}" dt="2026-06-02T07:54:00.289" v="18" actId="6549"/>
          <ac:spMkLst>
            <pc:docMk/>
            <pc:sldMk cId="3353507379" sldId="266"/>
            <ac:spMk id="5" creationId="{0013E042-4A02-A708-CE23-72723401DC34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881693312" sldId="267"/>
        </pc:sldMkLst>
      </pc:sldChg>
      <pc:sldChg chg="addSp delSp modSp add mod delAnim modAnim">
        <pc:chgData name="Christopher Potter" userId="24ad2ef8db5e8a45" providerId="LiveId" clId="{10AB9FE2-9012-46EF-B18A-C87D5526F6EE}" dt="2026-06-02T07:54:11.618" v="24" actId="478"/>
        <pc:sldMkLst>
          <pc:docMk/>
          <pc:sldMk cId="3810637113" sldId="267"/>
        </pc:sldMkLst>
        <pc:spChg chg="del">
          <ac:chgData name="Christopher Potter" userId="24ad2ef8db5e8a45" providerId="LiveId" clId="{10AB9FE2-9012-46EF-B18A-C87D5526F6EE}" dt="2026-06-02T07:54:11.618" v="24" actId="478"/>
          <ac:spMkLst>
            <pc:docMk/>
            <pc:sldMk cId="3810637113" sldId="267"/>
            <ac:spMk id="3" creationId="{B2C917F5-2B6E-EE3B-1E15-BECC97B26D5E}"/>
          </ac:spMkLst>
        </pc:spChg>
        <pc:spChg chg="add mod">
          <ac:chgData name="Christopher Potter" userId="24ad2ef8db5e8a45" providerId="LiveId" clId="{10AB9FE2-9012-46EF-B18A-C87D5526F6EE}" dt="2026-06-02T07:54:09.196" v="23" actId="20577"/>
          <ac:spMkLst>
            <pc:docMk/>
            <pc:sldMk cId="3810637113" sldId="267"/>
            <ac:spMk id="5" creationId="{B7863B24-3549-0D7D-4A15-25573327FD7D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54:23.996" v="34" actId="478"/>
        <pc:sldMkLst>
          <pc:docMk/>
          <pc:sldMk cId="3231815490" sldId="268"/>
        </pc:sldMkLst>
        <pc:spChg chg="del mod">
          <ac:chgData name="Christopher Potter" userId="24ad2ef8db5e8a45" providerId="LiveId" clId="{10AB9FE2-9012-46EF-B18A-C87D5526F6EE}" dt="2026-06-02T07:54:23.996" v="34" actId="478"/>
          <ac:spMkLst>
            <pc:docMk/>
            <pc:sldMk cId="3231815490" sldId="268"/>
            <ac:spMk id="3" creationId="{AC782EDE-4456-4322-78CA-8DF0EA0C4E03}"/>
          </ac:spMkLst>
        </pc:spChg>
        <pc:spChg chg="add mod">
          <ac:chgData name="Christopher Potter" userId="24ad2ef8db5e8a45" providerId="LiveId" clId="{10AB9FE2-9012-46EF-B18A-C87D5526F6EE}" dt="2026-06-02T07:54:20.717" v="33" actId="6549"/>
          <ac:spMkLst>
            <pc:docMk/>
            <pc:sldMk cId="3231815490" sldId="268"/>
            <ac:spMk id="5" creationId="{4A51B7D0-AED9-EF48-79A8-FAA3628C4AF2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286110949" sldId="268"/>
        </pc:sldMkLst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76441302" sldId="269"/>
        </pc:sldMkLst>
      </pc:sldChg>
      <pc:sldChg chg="addSp delSp modSp add mod delAnim modAnim">
        <pc:chgData name="Christopher Potter" userId="24ad2ef8db5e8a45" providerId="LiveId" clId="{10AB9FE2-9012-46EF-B18A-C87D5526F6EE}" dt="2026-06-02T07:54:39.327" v="39" actId="478"/>
        <pc:sldMkLst>
          <pc:docMk/>
          <pc:sldMk cId="2493089372" sldId="269"/>
        </pc:sldMkLst>
        <pc:spChg chg="del">
          <ac:chgData name="Christopher Potter" userId="24ad2ef8db5e8a45" providerId="LiveId" clId="{10AB9FE2-9012-46EF-B18A-C87D5526F6EE}" dt="2026-06-02T07:54:39.327" v="39" actId="478"/>
          <ac:spMkLst>
            <pc:docMk/>
            <pc:sldMk cId="2493089372" sldId="269"/>
            <ac:spMk id="3" creationId="{1A355641-06FE-A6C0-8E35-64F79C7AAF7D}"/>
          </ac:spMkLst>
        </pc:spChg>
        <pc:spChg chg="add mod">
          <ac:chgData name="Christopher Potter" userId="24ad2ef8db5e8a45" providerId="LiveId" clId="{10AB9FE2-9012-46EF-B18A-C87D5526F6EE}" dt="2026-06-02T07:54:37.508" v="38" actId="20577"/>
          <ac:spMkLst>
            <pc:docMk/>
            <pc:sldMk cId="2493089372" sldId="269"/>
            <ac:spMk id="5" creationId="{A96A4607-5A93-07C8-8471-5749F1E437A7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842291254" sldId="270"/>
        </pc:sldMkLst>
      </pc:sldChg>
      <pc:sldChg chg="addSp delSp modSp add mod delAnim modAnim">
        <pc:chgData name="Christopher Potter" userId="24ad2ef8db5e8a45" providerId="LiveId" clId="{10AB9FE2-9012-46EF-B18A-C87D5526F6EE}" dt="2026-06-02T07:54:48.374" v="46" actId="478"/>
        <pc:sldMkLst>
          <pc:docMk/>
          <pc:sldMk cId="3128204905" sldId="270"/>
        </pc:sldMkLst>
        <pc:spChg chg="del">
          <ac:chgData name="Christopher Potter" userId="24ad2ef8db5e8a45" providerId="LiveId" clId="{10AB9FE2-9012-46EF-B18A-C87D5526F6EE}" dt="2026-06-02T07:54:48.374" v="46" actId="478"/>
          <ac:spMkLst>
            <pc:docMk/>
            <pc:sldMk cId="3128204905" sldId="270"/>
            <ac:spMk id="3" creationId="{287C614E-4A8E-25B2-07C3-6E3745300CEA}"/>
          </ac:spMkLst>
        </pc:spChg>
        <pc:spChg chg="add mod">
          <ac:chgData name="Christopher Potter" userId="24ad2ef8db5e8a45" providerId="LiveId" clId="{10AB9FE2-9012-46EF-B18A-C87D5526F6EE}" dt="2026-06-02T07:54:45.653" v="45" actId="6549"/>
          <ac:spMkLst>
            <pc:docMk/>
            <pc:sldMk cId="3128204905" sldId="270"/>
            <ac:spMk id="5" creationId="{F366F9F4-6EA3-E288-04B9-3755A72C6DE1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54:59.036" v="54" actId="478"/>
        <pc:sldMkLst>
          <pc:docMk/>
          <pc:sldMk cId="4063549757" sldId="271"/>
        </pc:sldMkLst>
        <pc:spChg chg="del">
          <ac:chgData name="Christopher Potter" userId="24ad2ef8db5e8a45" providerId="LiveId" clId="{10AB9FE2-9012-46EF-B18A-C87D5526F6EE}" dt="2026-06-02T07:54:59.036" v="54" actId="478"/>
          <ac:spMkLst>
            <pc:docMk/>
            <pc:sldMk cId="4063549757" sldId="271"/>
            <ac:spMk id="3" creationId="{5874C25F-A716-AA2F-2263-B62EE85252C9}"/>
          </ac:spMkLst>
        </pc:spChg>
        <pc:spChg chg="add mod">
          <ac:chgData name="Christopher Potter" userId="24ad2ef8db5e8a45" providerId="LiveId" clId="{10AB9FE2-9012-46EF-B18A-C87D5526F6EE}" dt="2026-06-02T07:54:56.640" v="53" actId="6549"/>
          <ac:spMkLst>
            <pc:docMk/>
            <pc:sldMk cId="4063549757" sldId="271"/>
            <ac:spMk id="5" creationId="{2EDA4DB0-E0E5-4B52-8326-3F0820CAB25E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4217808590" sldId="271"/>
        </pc:sldMkLst>
      </pc:sldChg>
      <pc:sldChg chg="addSp delSp modSp add mod delAnim modAnim">
        <pc:chgData name="Christopher Potter" userId="24ad2ef8db5e8a45" providerId="LiveId" clId="{10AB9FE2-9012-46EF-B18A-C87D5526F6EE}" dt="2026-06-02T07:55:10.040" v="65" actId="478"/>
        <pc:sldMkLst>
          <pc:docMk/>
          <pc:sldMk cId="116638303" sldId="272"/>
        </pc:sldMkLst>
        <pc:spChg chg="del">
          <ac:chgData name="Christopher Potter" userId="24ad2ef8db5e8a45" providerId="LiveId" clId="{10AB9FE2-9012-46EF-B18A-C87D5526F6EE}" dt="2026-06-02T07:55:10.040" v="65" actId="478"/>
          <ac:spMkLst>
            <pc:docMk/>
            <pc:sldMk cId="116638303" sldId="272"/>
            <ac:spMk id="3" creationId="{6EFE26CE-2814-CBF2-0354-F12ECBF7CDC5}"/>
          </ac:spMkLst>
        </pc:spChg>
        <pc:spChg chg="add mod">
          <ac:chgData name="Christopher Potter" userId="24ad2ef8db5e8a45" providerId="LiveId" clId="{10AB9FE2-9012-46EF-B18A-C87D5526F6EE}" dt="2026-06-02T07:55:08.076" v="64" actId="6549"/>
          <ac:spMkLst>
            <pc:docMk/>
            <pc:sldMk cId="116638303" sldId="272"/>
            <ac:spMk id="5" creationId="{7CB1D1A1-7AB9-6850-AFB5-B047C8DD5DBF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180522934" sldId="272"/>
        </pc:sldMkLst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719999088" sldId="273"/>
        </pc:sldMkLst>
      </pc:sldChg>
      <pc:sldChg chg="addSp delSp modSp add mod delAnim modAnim">
        <pc:chgData name="Christopher Potter" userId="24ad2ef8db5e8a45" providerId="LiveId" clId="{10AB9FE2-9012-46EF-B18A-C87D5526F6EE}" dt="2026-06-02T07:55:19.264" v="72" actId="478"/>
        <pc:sldMkLst>
          <pc:docMk/>
          <pc:sldMk cId="4155674777" sldId="273"/>
        </pc:sldMkLst>
        <pc:spChg chg="del">
          <ac:chgData name="Christopher Potter" userId="24ad2ef8db5e8a45" providerId="LiveId" clId="{10AB9FE2-9012-46EF-B18A-C87D5526F6EE}" dt="2026-06-02T07:55:19.264" v="72" actId="478"/>
          <ac:spMkLst>
            <pc:docMk/>
            <pc:sldMk cId="4155674777" sldId="273"/>
            <ac:spMk id="3" creationId="{89D02C5C-44C2-B195-F408-E039C5B9AB9A}"/>
          </ac:spMkLst>
        </pc:spChg>
        <pc:spChg chg="add mod">
          <ac:chgData name="Christopher Potter" userId="24ad2ef8db5e8a45" providerId="LiveId" clId="{10AB9FE2-9012-46EF-B18A-C87D5526F6EE}" dt="2026-06-02T07:55:17.128" v="71" actId="20577"/>
          <ac:spMkLst>
            <pc:docMk/>
            <pc:sldMk cId="4155674777" sldId="273"/>
            <ac:spMk id="5" creationId="{E937635C-CE92-7381-A771-6F919182F71E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55:25.531" v="77" actId="478"/>
        <pc:sldMkLst>
          <pc:docMk/>
          <pc:sldMk cId="2573342021" sldId="274"/>
        </pc:sldMkLst>
        <pc:spChg chg="del">
          <ac:chgData name="Christopher Potter" userId="24ad2ef8db5e8a45" providerId="LiveId" clId="{10AB9FE2-9012-46EF-B18A-C87D5526F6EE}" dt="2026-06-02T07:55:25.531" v="77" actId="478"/>
          <ac:spMkLst>
            <pc:docMk/>
            <pc:sldMk cId="2573342021" sldId="274"/>
            <ac:spMk id="3" creationId="{B987E2FA-0FC5-9306-9DB7-7F88BDE01B70}"/>
          </ac:spMkLst>
        </pc:spChg>
        <pc:spChg chg="add mod">
          <ac:chgData name="Christopher Potter" userId="24ad2ef8db5e8a45" providerId="LiveId" clId="{10AB9FE2-9012-46EF-B18A-C87D5526F6EE}" dt="2026-06-02T07:55:23.099" v="76" actId="20577"/>
          <ac:spMkLst>
            <pc:docMk/>
            <pc:sldMk cId="2573342021" sldId="274"/>
            <ac:spMk id="6" creationId="{1A16AB50-74A9-DF09-6F9F-09F41229CA52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343387450" sldId="274"/>
        </pc:sldMkLst>
      </pc:sldChg>
      <pc:sldChg chg="addSp delSp modSp add mod delAnim modAnim">
        <pc:chgData name="Christopher Potter" userId="24ad2ef8db5e8a45" providerId="LiveId" clId="{10AB9FE2-9012-46EF-B18A-C87D5526F6EE}" dt="2026-06-02T07:55:41.277" v="85" actId="6549"/>
        <pc:sldMkLst>
          <pc:docMk/>
          <pc:sldMk cId="1929313337" sldId="275"/>
        </pc:sldMkLst>
        <pc:spChg chg="del mod">
          <ac:chgData name="Christopher Potter" userId="24ad2ef8db5e8a45" providerId="LiveId" clId="{10AB9FE2-9012-46EF-B18A-C87D5526F6EE}" dt="2026-06-02T07:55:33.599" v="80" actId="478"/>
          <ac:spMkLst>
            <pc:docMk/>
            <pc:sldMk cId="1929313337" sldId="275"/>
            <ac:spMk id="3" creationId="{53C3F28D-E1E4-F660-E0CA-5538D30EC186}"/>
          </ac:spMkLst>
        </pc:spChg>
        <pc:spChg chg="add mod">
          <ac:chgData name="Christopher Potter" userId="24ad2ef8db5e8a45" providerId="LiveId" clId="{10AB9FE2-9012-46EF-B18A-C87D5526F6EE}" dt="2026-06-02T07:55:41.277" v="85" actId="6549"/>
          <ac:spMkLst>
            <pc:docMk/>
            <pc:sldMk cId="1929313337" sldId="275"/>
            <ac:spMk id="6" creationId="{2932BB51-BBD0-8F72-21AC-13BD9DEAAEE9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036109322" sldId="275"/>
        </pc:sldMkLst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78473640" sldId="276"/>
        </pc:sldMkLst>
      </pc:sldChg>
      <pc:sldChg chg="addSp delSp modSp add mod delAnim modAnim">
        <pc:chgData name="Christopher Potter" userId="24ad2ef8db5e8a45" providerId="LiveId" clId="{10AB9FE2-9012-46EF-B18A-C87D5526F6EE}" dt="2026-06-02T07:55:48.294" v="91" actId="478"/>
        <pc:sldMkLst>
          <pc:docMk/>
          <pc:sldMk cId="387046396" sldId="276"/>
        </pc:sldMkLst>
        <pc:spChg chg="del">
          <ac:chgData name="Christopher Potter" userId="24ad2ef8db5e8a45" providerId="LiveId" clId="{10AB9FE2-9012-46EF-B18A-C87D5526F6EE}" dt="2026-06-02T07:55:48.294" v="91" actId="478"/>
          <ac:spMkLst>
            <pc:docMk/>
            <pc:sldMk cId="387046396" sldId="276"/>
            <ac:spMk id="3" creationId="{9D522F82-70E4-2463-7855-ACB80E5D4EC1}"/>
          </ac:spMkLst>
        </pc:spChg>
        <pc:spChg chg="add mod">
          <ac:chgData name="Christopher Potter" userId="24ad2ef8db5e8a45" providerId="LiveId" clId="{10AB9FE2-9012-46EF-B18A-C87D5526F6EE}" dt="2026-06-02T07:55:45.184" v="90" actId="20577"/>
          <ac:spMkLst>
            <pc:docMk/>
            <pc:sldMk cId="387046396" sldId="276"/>
            <ac:spMk id="6" creationId="{C7812659-D62B-1C9F-6489-2D3B4464DA9B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81078395" sldId="277"/>
        </pc:sldMkLst>
      </pc:sldChg>
      <pc:sldChg chg="addSp delSp modSp add mod delAnim modAnim">
        <pc:chgData name="Christopher Potter" userId="24ad2ef8db5e8a45" providerId="LiveId" clId="{10AB9FE2-9012-46EF-B18A-C87D5526F6EE}" dt="2026-06-02T07:55:57.352" v="98" actId="478"/>
        <pc:sldMkLst>
          <pc:docMk/>
          <pc:sldMk cId="3698855449" sldId="277"/>
        </pc:sldMkLst>
        <pc:spChg chg="del">
          <ac:chgData name="Christopher Potter" userId="24ad2ef8db5e8a45" providerId="LiveId" clId="{10AB9FE2-9012-46EF-B18A-C87D5526F6EE}" dt="2026-06-02T07:55:57.352" v="98" actId="478"/>
          <ac:spMkLst>
            <pc:docMk/>
            <pc:sldMk cId="3698855449" sldId="277"/>
            <ac:spMk id="3" creationId="{CD5DB290-3784-430D-FF47-BAD689CA36D8}"/>
          </ac:spMkLst>
        </pc:spChg>
        <pc:spChg chg="add mod">
          <ac:chgData name="Christopher Potter" userId="24ad2ef8db5e8a45" providerId="LiveId" clId="{10AB9FE2-9012-46EF-B18A-C87D5526F6EE}" dt="2026-06-02T07:55:55.198" v="97" actId="6549"/>
          <ac:spMkLst>
            <pc:docMk/>
            <pc:sldMk cId="3698855449" sldId="277"/>
            <ac:spMk id="6" creationId="{0A244C9A-543A-3703-5A7E-90BABAB33F5E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56:09.686" v="104" actId="478"/>
        <pc:sldMkLst>
          <pc:docMk/>
          <pc:sldMk cId="854116697" sldId="278"/>
        </pc:sldMkLst>
        <pc:spChg chg="del">
          <ac:chgData name="Christopher Potter" userId="24ad2ef8db5e8a45" providerId="LiveId" clId="{10AB9FE2-9012-46EF-B18A-C87D5526F6EE}" dt="2026-06-02T07:56:09.686" v="104" actId="478"/>
          <ac:spMkLst>
            <pc:docMk/>
            <pc:sldMk cId="854116697" sldId="278"/>
            <ac:spMk id="3" creationId="{A9AE1A1A-5C7E-CDEF-A79E-A91DF42F9B1B}"/>
          </ac:spMkLst>
        </pc:spChg>
        <pc:spChg chg="add mod">
          <ac:chgData name="Christopher Potter" userId="24ad2ef8db5e8a45" providerId="LiveId" clId="{10AB9FE2-9012-46EF-B18A-C87D5526F6EE}" dt="2026-06-02T07:56:07.408" v="103" actId="20577"/>
          <ac:spMkLst>
            <pc:docMk/>
            <pc:sldMk cId="854116697" sldId="278"/>
            <ac:spMk id="6" creationId="{397A4EC6-91B7-FE9D-BC10-0AEB179D36AF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108108570" sldId="278"/>
        </pc:sldMkLst>
      </pc:sldChg>
      <pc:sldChg chg="addSp delSp modSp add mod addAnim delAnim modAnim">
        <pc:chgData name="Christopher Potter" userId="24ad2ef8db5e8a45" providerId="LiveId" clId="{10AB9FE2-9012-46EF-B18A-C87D5526F6EE}" dt="2026-06-02T07:58:30.543" v="195" actId="478"/>
        <pc:sldMkLst>
          <pc:docMk/>
          <pc:sldMk cId="3454733507" sldId="279"/>
        </pc:sldMkLst>
        <pc:spChg chg="del">
          <ac:chgData name="Christopher Potter" userId="24ad2ef8db5e8a45" providerId="LiveId" clId="{10AB9FE2-9012-46EF-B18A-C87D5526F6EE}" dt="2026-06-02T07:56:17.178" v="109" actId="478"/>
          <ac:spMkLst>
            <pc:docMk/>
            <pc:sldMk cId="3454733507" sldId="279"/>
            <ac:spMk id="3" creationId="{E210B92E-791A-61FE-E2FF-0F50AE8D5852}"/>
          </ac:spMkLst>
        </pc:spChg>
        <pc:spChg chg="add mod">
          <ac:chgData name="Christopher Potter" userId="24ad2ef8db5e8a45" providerId="LiveId" clId="{10AB9FE2-9012-46EF-B18A-C87D5526F6EE}" dt="2026-06-02T07:56:14.559" v="108" actId="20577"/>
          <ac:spMkLst>
            <pc:docMk/>
            <pc:sldMk cId="3454733507" sldId="279"/>
            <ac:spMk id="6" creationId="{269972B0-821E-E38A-0CB0-1E811BE80944}"/>
          </ac:spMkLst>
        </pc:spChg>
        <pc:graphicFrameChg chg="add del">
          <ac:chgData name="Christopher Potter" userId="24ad2ef8db5e8a45" providerId="LiveId" clId="{10AB9FE2-9012-46EF-B18A-C87D5526F6EE}" dt="2026-06-02T07:58:30.543" v="195" actId="478"/>
          <ac:graphicFrameMkLst>
            <pc:docMk/>
            <pc:sldMk cId="3454733507" sldId="279"/>
            <ac:graphicFrameMk id="4" creationId="{95DD935F-2E2C-251B-BB90-E2B90B7A51E3}"/>
          </ac:graphicFrameMkLst>
        </pc:graphicFrame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3491034243" sldId="279"/>
        </pc:sldMkLst>
      </pc:sldChg>
      <pc:sldChg chg="delSp modSp add mod delAnim">
        <pc:chgData name="Christopher Potter" userId="24ad2ef8db5e8a45" providerId="LiveId" clId="{10AB9FE2-9012-46EF-B18A-C87D5526F6EE}" dt="2026-06-02T07:58:57.582" v="203" actId="122"/>
        <pc:sldMkLst>
          <pc:docMk/>
          <pc:sldMk cId="1504200154" sldId="280"/>
        </pc:sldMkLst>
        <pc:spChg chg="mod">
          <ac:chgData name="Christopher Potter" userId="24ad2ef8db5e8a45" providerId="LiveId" clId="{10AB9FE2-9012-46EF-B18A-C87D5526F6EE}" dt="2026-06-02T07:58:14.561" v="193" actId="20577"/>
          <ac:spMkLst>
            <pc:docMk/>
            <pc:sldMk cId="1504200154" sldId="280"/>
            <ac:spMk id="2" creationId="{8D1E2F6D-F818-B817-06E4-03CF5C03FD43}"/>
          </ac:spMkLst>
        </pc:spChg>
        <pc:spChg chg="mod">
          <ac:chgData name="Christopher Potter" userId="24ad2ef8db5e8a45" providerId="LiveId" clId="{10AB9FE2-9012-46EF-B18A-C87D5526F6EE}" dt="2026-06-02T07:58:57.582" v="203" actId="122"/>
          <ac:spMkLst>
            <pc:docMk/>
            <pc:sldMk cId="1504200154" sldId="280"/>
            <ac:spMk id="6" creationId="{FE6C2B79-FE1C-8272-7B6E-B080815D0354}"/>
          </ac:spMkLst>
        </pc:spChg>
        <pc:graphicFrameChg chg="del">
          <ac:chgData name="Christopher Potter" userId="24ad2ef8db5e8a45" providerId="LiveId" clId="{10AB9FE2-9012-46EF-B18A-C87D5526F6EE}" dt="2026-06-02T07:58:38.160" v="196" actId="478"/>
          <ac:graphicFrameMkLst>
            <pc:docMk/>
            <pc:sldMk cId="1504200154" sldId="280"/>
            <ac:graphicFrameMk id="4" creationId="{AD4406F4-1ACA-DA7D-36D1-6737D51B315E}"/>
          </ac:graphicFrameMkLst>
        </pc:graphicFrame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195485140" sldId="280"/>
        </pc:sldMkLst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1096156303" sldId="281"/>
        </pc:sldMkLst>
      </pc:sldChg>
      <pc:sldChg chg="modSp add">
        <pc:chgData name="Christopher Potter" userId="24ad2ef8db5e8a45" providerId="LiveId" clId="{10AB9FE2-9012-46EF-B18A-C87D5526F6EE}" dt="2026-06-02T07:59:17.437" v="209" actId="20577"/>
        <pc:sldMkLst>
          <pc:docMk/>
          <pc:sldMk cId="3458612056" sldId="281"/>
        </pc:sldMkLst>
        <pc:spChg chg="mod">
          <ac:chgData name="Christopher Potter" userId="24ad2ef8db5e8a45" providerId="LiveId" clId="{10AB9FE2-9012-46EF-B18A-C87D5526F6EE}" dt="2026-06-02T07:59:12.108" v="205"/>
          <ac:spMkLst>
            <pc:docMk/>
            <pc:sldMk cId="3458612056" sldId="281"/>
            <ac:spMk id="2" creationId="{DEB1DAC5-808B-429D-084C-B5E809242292}"/>
          </ac:spMkLst>
        </pc:spChg>
        <pc:spChg chg="mod">
          <ac:chgData name="Christopher Potter" userId="24ad2ef8db5e8a45" providerId="LiveId" clId="{10AB9FE2-9012-46EF-B18A-C87D5526F6EE}" dt="2026-06-02T07:59:17.437" v="209" actId="20577"/>
          <ac:spMkLst>
            <pc:docMk/>
            <pc:sldMk cId="3458612056" sldId="281"/>
            <ac:spMk id="6" creationId="{6664EBED-343A-5BCB-3254-BE33F1DC4CB8}"/>
          </ac:spMkLst>
        </pc:spChg>
      </pc:sldChg>
      <pc:sldChg chg="modSp add mod">
        <pc:chgData name="Christopher Potter" userId="24ad2ef8db5e8a45" providerId="LiveId" clId="{10AB9FE2-9012-46EF-B18A-C87D5526F6EE}" dt="2026-06-02T08:00:18.799" v="302" actId="20577"/>
        <pc:sldMkLst>
          <pc:docMk/>
          <pc:sldMk cId="1543486620" sldId="282"/>
        </pc:sldMkLst>
        <pc:spChg chg="mod">
          <ac:chgData name="Christopher Potter" userId="24ad2ef8db5e8a45" providerId="LiveId" clId="{10AB9FE2-9012-46EF-B18A-C87D5526F6EE}" dt="2026-06-02T08:00:13.045" v="297" actId="20577"/>
          <ac:spMkLst>
            <pc:docMk/>
            <pc:sldMk cId="1543486620" sldId="282"/>
            <ac:spMk id="2" creationId="{E27043E0-32BC-952F-36FF-DF3D989FD474}"/>
          </ac:spMkLst>
        </pc:spChg>
        <pc:spChg chg="mod">
          <ac:chgData name="Christopher Potter" userId="24ad2ef8db5e8a45" providerId="LiveId" clId="{10AB9FE2-9012-46EF-B18A-C87D5526F6EE}" dt="2026-06-02T08:00:18.799" v="302" actId="20577"/>
          <ac:spMkLst>
            <pc:docMk/>
            <pc:sldMk cId="1543486620" sldId="282"/>
            <ac:spMk id="6" creationId="{C94625CD-34EB-52B8-8E66-0A02B697CD25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816574805" sldId="282"/>
        </pc:sldMkLst>
      </pc:sldChg>
      <pc:sldChg chg="modSp add mod">
        <pc:chgData name="Christopher Potter" userId="24ad2ef8db5e8a45" providerId="LiveId" clId="{10AB9FE2-9012-46EF-B18A-C87D5526F6EE}" dt="2026-06-02T08:01:22.047" v="337" actId="20577"/>
        <pc:sldMkLst>
          <pc:docMk/>
          <pc:sldMk cId="579295072" sldId="283"/>
        </pc:sldMkLst>
        <pc:spChg chg="mod">
          <ac:chgData name="Christopher Potter" userId="24ad2ef8db5e8a45" providerId="LiveId" clId="{10AB9FE2-9012-46EF-B18A-C87D5526F6EE}" dt="2026-06-02T08:01:18.483" v="335" actId="114"/>
          <ac:spMkLst>
            <pc:docMk/>
            <pc:sldMk cId="579295072" sldId="283"/>
            <ac:spMk id="2" creationId="{49CD45D9-C2BA-93BF-59C0-F333C958066A}"/>
          </ac:spMkLst>
        </pc:spChg>
        <pc:spChg chg="mod">
          <ac:chgData name="Christopher Potter" userId="24ad2ef8db5e8a45" providerId="LiveId" clId="{10AB9FE2-9012-46EF-B18A-C87D5526F6EE}" dt="2026-06-02T08:01:22.047" v="337" actId="20577"/>
          <ac:spMkLst>
            <pc:docMk/>
            <pc:sldMk cId="579295072" sldId="283"/>
            <ac:spMk id="6" creationId="{216CFAF0-DB81-4671-B07C-CB844BF5512D}"/>
          </ac:spMkLst>
        </pc:spChg>
      </pc:sldChg>
      <pc:sldChg chg="del">
        <pc:chgData name="Christopher Potter" userId="24ad2ef8db5e8a45" providerId="LiveId" clId="{10AB9FE2-9012-46EF-B18A-C87D5526F6EE}" dt="2026-06-02T07:53:20.221" v="0" actId="47"/>
        <pc:sldMkLst>
          <pc:docMk/>
          <pc:sldMk cId="2482886761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Density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14BF-00A4-D1E2-6448-0370B248E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6FF499-F74D-44C7-6DBF-AA762FBEDE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tank of oil has a mass of </a:t>
            </a:r>
            <a:r>
              <a:rPr lang="en-US" sz="3600" b="1" dirty="0"/>
              <a:t>720 kg</a:t>
            </a:r>
            <a:r>
              <a:rPr lang="en-US" sz="3600" dirty="0"/>
              <a:t> and a volume of </a:t>
            </a:r>
            <a:r>
              <a:rPr lang="en-US" sz="3600" b="1" dirty="0"/>
              <a:t>0.9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Work out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F95933-CE13-8261-4B3C-540218B91D4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Oil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720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0.9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800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7CB1D1A1-7AB9-6850-AFB5-B047C8DD5DBF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7CB1D1A1-7AB9-6850-AFB5-B047C8DD5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E19E0-AB8D-203B-BC62-D07AF02B6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3F62DA-2DA8-B12C-6BF9-D47F4A83E9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</a:t>
            </a:r>
            <a:r>
              <a:rPr lang="en-US" sz="3600" b="1" dirty="0"/>
              <a:t>0.12 m³ </a:t>
            </a:r>
            <a:r>
              <a:rPr lang="en-US" sz="3600" dirty="0"/>
              <a:t>block of foam has a mass of </a:t>
            </a:r>
            <a:r>
              <a:rPr lang="en-US" sz="3600" b="1" dirty="0"/>
              <a:t>18 kg</a:t>
            </a:r>
            <a:r>
              <a:rPr lang="en-US" sz="3600" dirty="0"/>
              <a:t>.</a:t>
            </a:r>
          </a:p>
          <a:p>
            <a:r>
              <a:rPr lang="en-US" sz="3600" b="1" dirty="0"/>
              <a:t>Work out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6F05D2-2340-E1F4-261D-D01BB31C0965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Foam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18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0.12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150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E937635C-CE92-7381-A771-6F919182F71E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E937635C-CE92-7381-A771-6F919182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25E9-CC2B-D036-CEB1-36B3F7A0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4BFA6-9105-E523-8242-5D860CA2C2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metal rod has a mass of </a:t>
            </a:r>
            <a:r>
              <a:rPr lang="en-US" sz="3600" b="1" dirty="0"/>
              <a:t>0.45 kg</a:t>
            </a:r>
            <a:r>
              <a:rPr lang="en-US" sz="3600" dirty="0"/>
              <a:t> and a volume of </a:t>
            </a:r>
            <a:r>
              <a:rPr lang="en-US" sz="3600" b="1" dirty="0"/>
              <a:t>300 cm³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Find the density in g/cm³.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09115D-EB50-34AC-800B-0AF3B448AAC6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Rod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450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300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1.5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193A6A-5325-2ECA-BDFA-B41CBB6F2A4A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193A6A-5325-2ECA-BDFA-B41CBB6F2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A16AB50-74A9-DF09-6F9F-09F41229CA52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A16AB50-74A9-DF09-6F9F-09F41229C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3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F4F2-88BE-CD56-1711-98D0D24D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2139A-5D9B-8919-B892-31D2601B48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block of wood has a mass of </a:t>
            </a:r>
            <a:r>
              <a:rPr lang="en-US" sz="3600" b="1" dirty="0"/>
              <a:t>250 g</a:t>
            </a:r>
            <a:r>
              <a:rPr lang="en-US" sz="3600" dirty="0"/>
              <a:t> and a volume of </a:t>
            </a:r>
            <a:r>
              <a:rPr lang="en-US" sz="3600" b="1" dirty="0"/>
              <a:t>0.0004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Find the density in kg/m³.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5A7949-7DF7-E874-D347-FEC343BA3547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Wood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0.25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0.0004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625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A4F4D45-19C3-2972-8DD9-6F2C2F257C5F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A4F4D45-19C3-2972-8DD9-6F2C2F257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932BB51-BBD0-8F72-21AC-13BD9DEAAEE9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932BB51-BBD0-8F72-21AC-13BD9DEAA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E95C7-99F9-4AA8-DB82-D2EA2218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2E7311-502D-884F-43DF-F65E1AD7E3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sample of soil has a mass of </a:t>
            </a:r>
            <a:r>
              <a:rPr lang="en-US" sz="3600" b="1" dirty="0"/>
              <a:t>1.2 kg</a:t>
            </a:r>
            <a:r>
              <a:rPr lang="en-US" sz="3600" dirty="0"/>
              <a:t> and a volume of </a:t>
            </a:r>
            <a:r>
              <a:rPr lang="en-US" sz="3600" b="1" dirty="0"/>
              <a:t>900 cm³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Calculate the density in g/cm³ (to 2 </a:t>
            </a:r>
            <a:r>
              <a:rPr lang="en-US" sz="3600" b="1" dirty="0" err="1"/>
              <a:t>dp</a:t>
            </a:r>
            <a:r>
              <a:rPr lang="en-US" sz="3600" b="1" dirty="0"/>
              <a:t>).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F7809-2775-59A2-E4A8-823C649C2A6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Soil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1200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900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1.33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B2E553E-FFAB-6396-7BEB-FF3DAB046185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B2E553E-FFAB-6396-7BEB-FF3DAB046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7812659-D62B-1C9F-6489-2D3B4464DA9B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1.33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7812659-D62B-1C9F-6489-2D3B4464D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23E1-4E90-D9FB-B589-C85C032A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215574-A376-CA1D-AE8D-8D38345589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container of liquid has a mass of </a:t>
            </a:r>
            <a:r>
              <a:rPr lang="en-US" sz="3600" b="1" dirty="0"/>
              <a:t>0.95 kg</a:t>
            </a:r>
            <a:r>
              <a:rPr lang="en-US" sz="3600" dirty="0"/>
              <a:t> and a volume of </a:t>
            </a:r>
            <a:r>
              <a:rPr lang="en-US" sz="3600" b="1" dirty="0"/>
              <a:t>0.001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Find the density in kg/m³.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EBB25-2E61-DC40-AE52-429D4FF32763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Liquid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0.95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0.001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950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FA529F3-AAD0-CED3-A230-C9CD820245FD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FA529F3-AAD0-CED3-A230-C9CD82024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A244C9A-543A-3703-5A7E-90BABAB33F5E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950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A244C9A-543A-3703-5A7E-90BABAB33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8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97292-6BF1-0914-ACA2-237C0FC8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01F96C-7362-DF51-4B43-58F614DC04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stone has a mass of </a:t>
            </a:r>
            <a:r>
              <a:rPr lang="en-US" sz="3600" b="1" dirty="0"/>
              <a:t>320 g</a:t>
            </a:r>
            <a:r>
              <a:rPr lang="en-US" sz="3600" dirty="0"/>
              <a:t> and a volume of </a:t>
            </a:r>
            <a:r>
              <a:rPr lang="en-US" sz="3600" b="1" dirty="0"/>
              <a:t>0.00012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Calculate the density in kg/m³.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412E11-A909-1638-B860-3B4C45597354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Stone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0.32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0.00012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2667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36BA80B-E4C4-7F79-2B4F-8BC0F81A785D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36BA80B-E4C4-7F79-2B4F-8BC0F81A7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97A4EC6-91B7-FE9D-BC10-0AEB179D36AF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266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97A4EC6-91B7-FE9D-BC10-0AEB179D3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1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4BA07-2281-ACDD-EAD4-FA7EEE06B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8886D-384D-06BF-AD75-81A79316D5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block of metal has a mass of </a:t>
            </a:r>
            <a:r>
              <a:rPr lang="en-US" sz="3600" b="1" dirty="0"/>
              <a:t>3.6 kg</a:t>
            </a:r>
            <a:r>
              <a:rPr lang="en-US" sz="3600" dirty="0"/>
              <a:t> and a volume of </a:t>
            </a:r>
            <a:r>
              <a:rPr lang="en-US" sz="3600" b="1" dirty="0"/>
              <a:t>4000 cm³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Find the density in g/cm³.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DD935F-2E2C-251B-BB90-E2B90B7A51E3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Metal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3600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4000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0.9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375B8AD-AEAD-3326-1ABC-87BAFFC754B1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375B8AD-AEAD-3326-1ABC-87BAFFC75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69972B0-821E-E38A-0CB0-1E811BE80944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69972B0-821E-E38A-0CB0-1E811BE80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7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8A63-0BEC-D0E8-6E3C-37A7C68E1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E2F6D-F818-B817-06E4-03CF5C03FD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b="1" dirty="0"/>
              <a:t>True or false:</a:t>
            </a:r>
            <a:endParaRPr lang="en-US" sz="3600" dirty="0"/>
          </a:p>
          <a:p>
            <a:r>
              <a:rPr lang="en-US" sz="3600" dirty="0"/>
              <a:t>If you cut an object in half, its density will double.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9BA14C-97A2-1C8D-7976-404D0B562E14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9BA14C-97A2-1C8D-7976-404D0B562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6C2B79-FE1C-8272-7B6E-B080815D0354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False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396D-EE76-CB03-245F-62F3E4977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1DAC5-808B-429D-084C-B5E8092422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b="1" dirty="0"/>
              <a:t>True or false:</a:t>
            </a:r>
            <a:endParaRPr lang="en-US" sz="3600" dirty="0"/>
          </a:p>
          <a:p>
            <a:r>
              <a:rPr lang="en-GB" sz="3600" dirty="0"/>
              <a:t>If the mass of an object increases while its volume stays the same, its density increases.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5A79764-C55F-9552-4D26-475C5CB92C9A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5A79764-C55F-9552-4D26-475C5CB92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64EBED-343A-5BCB-3254-BE33F1DC4CB8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True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43DA93-E077-ECD0-1A9C-DCC8F53A7D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small block of plastic has a mass of </a:t>
            </a:r>
            <a:r>
              <a:rPr lang="en-US" sz="3600" b="1" dirty="0"/>
              <a:t>36 g</a:t>
            </a:r>
            <a:r>
              <a:rPr lang="en-US" sz="3600" dirty="0"/>
              <a:t> and a volume of </a:t>
            </a:r>
            <a:r>
              <a:rPr lang="en-US" sz="3600" b="1" dirty="0"/>
              <a:t>30 cm³</a:t>
            </a:r>
            <a:r>
              <a:rPr lang="en-US" sz="3600" dirty="0"/>
              <a:t>.</a:t>
            </a:r>
          </a:p>
          <a:p>
            <a:r>
              <a:rPr lang="en-US" sz="3200" b="1" dirty="0"/>
              <a:t>Find its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F6773-A557-11F3-7289-6787689C195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Plastic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36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30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1.2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295C8CF3-1CA0-12E9-C8A8-F7927B8D6DA2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295C8CF3-1CA0-12E9-C8A8-F7927B8D6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8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E60D-05D5-B7B9-26D9-60271A51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7043E0-32BC-952F-36FF-DF3D989FD4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b="1" dirty="0"/>
              <a:t>True or false:</a:t>
            </a:r>
            <a:endParaRPr lang="en-US" sz="3600" dirty="0"/>
          </a:p>
          <a:p>
            <a:r>
              <a:rPr lang="en-GB" sz="3600" dirty="0"/>
              <a:t>If heating an object increases the volume, therefore the density will also increase.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EBCC50A-D18D-A10C-7AEA-0DA19B4DD7C0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EBCC50A-D18D-A10C-7AEA-0DA19B4DD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4625CD-34EB-52B8-8E66-0A02B697CD25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False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8A45-9E92-EE74-BA1B-8E0EADFB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D45D9-C2BA-93BF-59C0-F333C95806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3600" dirty="0"/>
              <a:t>A pupil says:</a:t>
            </a:r>
          </a:p>
          <a:p>
            <a:r>
              <a:rPr lang="en-GB" sz="3600" i="1" dirty="0"/>
              <a:t>“If two objects have the same mass, they must have the same density.”</a:t>
            </a:r>
          </a:p>
          <a:p>
            <a:r>
              <a:rPr lang="en-GB" sz="3600" dirty="0"/>
              <a:t>Are they correct?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7299E62-F7E5-F849-1C44-360C48111467}"/>
                  </a:ext>
                </a:extLst>
              </p:cNvPr>
              <p:cNvSpPr/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7299E62-F7E5-F849-1C44-360C48111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787" y="2698851"/>
                <a:ext cx="2103121" cy="7301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6CFAF0-DB81-4671-B07C-CB844BF5512D}"/>
              </a:ext>
            </a:extLst>
          </p:cNvPr>
          <p:cNvSpPr/>
          <p:nvPr/>
        </p:nvSpPr>
        <p:spPr>
          <a:xfrm>
            <a:off x="5574081" y="5314809"/>
            <a:ext cx="4239647" cy="1381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5400" b="0" dirty="0">
                <a:solidFill>
                  <a:srgbClr val="FF0000"/>
                </a:solidFill>
              </a:rPr>
              <a:t>No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B15E-1D8C-AC72-9BF1-6D81FE5B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8BCA70-62D9-1276-3E36-1C9195D40C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pebble has mass of </a:t>
            </a:r>
            <a:r>
              <a:rPr lang="en-US" sz="3600" b="1" dirty="0"/>
              <a:t>95 g</a:t>
            </a:r>
            <a:r>
              <a:rPr lang="en-US" sz="3600" dirty="0"/>
              <a:t> and a volume of </a:t>
            </a:r>
            <a:r>
              <a:rPr lang="en-US" sz="3600" b="1" dirty="0"/>
              <a:t>40 cm³</a:t>
            </a:r>
            <a:r>
              <a:rPr lang="en-US" sz="3600" dirty="0"/>
              <a:t>.</a:t>
            </a:r>
          </a:p>
          <a:p>
            <a:r>
              <a:rPr lang="en-US" sz="3200" b="1" dirty="0"/>
              <a:t>Calculate its density (to 2 </a:t>
            </a:r>
            <a:r>
              <a:rPr lang="en-US" sz="3200" b="1" dirty="0" err="1"/>
              <a:t>dp</a:t>
            </a:r>
            <a:r>
              <a:rPr lang="en-US" sz="3200" b="1" dirty="0"/>
              <a:t>).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5D3565-0432-A7B5-B5DE-AD6A201AC973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Pebble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95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2.38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164D7084-F730-26E5-3EEE-04EAD794EE6C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2.38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164D7084-F730-26E5-3EEE-04EAD794E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D808-264E-126E-C962-A9792DCA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5A4E5-002E-CB3D-FFCB-39C3E722DC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piece of wood has a volume of </a:t>
            </a:r>
            <a:r>
              <a:rPr lang="en-US" sz="3600" b="1" dirty="0"/>
              <a:t>120 cm³ </a:t>
            </a:r>
            <a:r>
              <a:rPr lang="en-US" sz="3600" dirty="0"/>
              <a:t>and a mass of </a:t>
            </a:r>
            <a:r>
              <a:rPr lang="en-US" sz="3600" b="1" dirty="0"/>
              <a:t>72 g</a:t>
            </a:r>
            <a:r>
              <a:rPr lang="en-US" sz="3600" dirty="0"/>
              <a:t>.</a:t>
            </a:r>
          </a:p>
          <a:p>
            <a:r>
              <a:rPr lang="en-US" sz="3600" b="1" dirty="0"/>
              <a:t>Work out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F2CEA6-AEC9-BBCB-D7AD-DA14C0F50108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Wood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72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120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0.6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0013E042-4A02-A708-CE23-72723401DC34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0013E042-4A02-A708-CE23-72723401D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5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4EC6-DD11-0F2F-074C-0C77E92F8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51347-4DBC-D6EB-B851-E314A5E709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metal bolt has a mass of </a:t>
            </a:r>
            <a:r>
              <a:rPr lang="en-US" sz="3600" b="1" dirty="0"/>
              <a:t>150 g</a:t>
            </a:r>
            <a:r>
              <a:rPr lang="en-US" sz="3600" dirty="0"/>
              <a:t> and a volume of </a:t>
            </a:r>
            <a:r>
              <a:rPr lang="en-US" sz="3600" b="1" dirty="0"/>
              <a:t>20 cm³</a:t>
            </a:r>
            <a:r>
              <a:rPr lang="en-US" sz="3600" dirty="0"/>
              <a:t>. </a:t>
            </a:r>
          </a:p>
          <a:p>
            <a:r>
              <a:rPr lang="en-US" sz="3600" b="1" dirty="0"/>
              <a:t>Find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0A646C-0D06-818C-56B9-DA7A670F0CDF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Bolt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150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7.5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B7863B24-3549-0D7D-4A15-25573327FD7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7.5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B7863B24-3549-0D7D-4A15-25573327F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7279-F9A8-7965-7984-AEEACE94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C1D45-B3F7-2996-5289-5735FB18E3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sample of clay has a mass of </a:t>
            </a:r>
            <a:r>
              <a:rPr lang="en-US" sz="3600" b="1" dirty="0"/>
              <a:t>210 g</a:t>
            </a:r>
            <a:r>
              <a:rPr lang="en-US" sz="3600" dirty="0"/>
              <a:t> and a volume of </a:t>
            </a:r>
            <a:r>
              <a:rPr lang="en-US" sz="3600" b="1" dirty="0"/>
              <a:t>100 cm³</a:t>
            </a:r>
            <a:r>
              <a:rPr lang="en-US" sz="3600" dirty="0"/>
              <a:t>. </a:t>
            </a:r>
          </a:p>
          <a:p>
            <a:r>
              <a:rPr lang="en-US" sz="3600" b="1" dirty="0"/>
              <a:t>Calculate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92144F-F01C-7AC9-80DE-5ECE26322CAC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Clay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210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100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2.1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4A51B7D0-AED9-EF48-79A8-FAA3628C4AF2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2.1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4A51B7D0-AED9-EF48-79A8-FAA3628C4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8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DCD9-5C9F-476C-C0B4-1C6D8BAA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DAA1C-698A-D95A-D42F-F4110140D9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cube of wax has a mass of </a:t>
            </a:r>
            <a:r>
              <a:rPr lang="en-US" sz="3600" b="1" dirty="0"/>
              <a:t>48 g</a:t>
            </a:r>
            <a:r>
              <a:rPr lang="en-US" sz="3600" dirty="0"/>
              <a:t> and a volume of </a:t>
            </a:r>
            <a:r>
              <a:rPr lang="en-US" sz="3600" b="1" dirty="0"/>
              <a:t>60 cm³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Work out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2A3A30-BA9F-D89D-AD2F-4AC414612E36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Wax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48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60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0.8 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cm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A96A4607-5A93-07C8-8471-5749F1E437A7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A96A4607-5A93-07C8-8471-5749F1E43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0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8457-CC47-AACD-BE07-21C39C09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2FED7-778C-D1E3-A17E-3128F5351F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wooden crate has a mass of </a:t>
            </a:r>
            <a:r>
              <a:rPr lang="en-US" sz="3600" b="1" dirty="0"/>
              <a:t>12 kg</a:t>
            </a:r>
            <a:r>
              <a:rPr lang="en-US" sz="3600" dirty="0"/>
              <a:t> and a volume of </a:t>
            </a:r>
            <a:r>
              <a:rPr lang="en-US" sz="3600" b="1" dirty="0"/>
              <a:t>0.02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Find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F38922-126C-288D-FF27-461078E8BC37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12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0.02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600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F366F9F4-6EA3-E288-04B9-3755A72C6DE1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F366F9F4-6EA3-E288-04B9-3755A72C6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2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103A-643D-D035-8952-7E8FCB3A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E645A-06B6-C561-8940-F1A734E7C4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A block of concrete has a mass of </a:t>
            </a:r>
            <a:r>
              <a:rPr lang="en-US" sz="3600" b="1" dirty="0"/>
              <a:t>48 kg</a:t>
            </a:r>
            <a:r>
              <a:rPr lang="en-US" sz="3600" dirty="0"/>
              <a:t> and a volume of </a:t>
            </a:r>
            <a:r>
              <a:rPr lang="en-US" sz="3600" b="1" dirty="0"/>
              <a:t>0.025 m³</a:t>
            </a:r>
            <a:r>
              <a:rPr lang="en-US" sz="3600" dirty="0"/>
              <a:t>.</a:t>
            </a:r>
          </a:p>
          <a:p>
            <a:r>
              <a:rPr lang="en-US" sz="3600" b="1" dirty="0"/>
              <a:t>Calculate the density.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5B8BD2-06B3-7C19-65B0-5B64E318584B}"/>
              </a:ext>
            </a:extLst>
          </p:cNvPr>
          <p:cNvGraphicFramePr>
            <a:graphicFrameLocks noGrp="1"/>
          </p:cNvGraphicFramePr>
          <p:nvPr/>
        </p:nvGraphicFramePr>
        <p:xfrm>
          <a:off x="1192756" y="2072477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8225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096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43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Mass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Concrete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48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0.025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1920 kg 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B0F0"/>
                          </a:solidFill>
                        </a:rPr>
                        <a:t>1 m</a:t>
                      </a:r>
                      <a:r>
                        <a:rPr lang="en-GB" sz="3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en-GB" sz="36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732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2EDA4DB0-E0E5-4B52-8326-3F0820CAB25E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1920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2EDA4DB0-E0E5-4B52-8326-3F0820CAB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5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1417</TotalTime>
  <Words>796</Words>
  <Application>Microsoft Office PowerPoint</Application>
  <PresentationFormat>Widescreen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2026-05-21T08:58:29Z</dcterms:created>
  <dcterms:modified xsi:type="dcterms:W3CDTF">2026-06-02T08:01:45Z</dcterms:modified>
</cp:coreProperties>
</file>