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8" r:id="rId3"/>
    <p:sldId id="269" r:id="rId4"/>
    <p:sldId id="265" r:id="rId5"/>
    <p:sldId id="266" r:id="rId6"/>
    <p:sldId id="267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6-04T13:18:52.181" v="842"/>
      <pc:docMkLst>
        <pc:docMk/>
      </pc:docMkLst>
      <pc:sldChg chg="modSp mod setBg">
        <pc:chgData name="Christopher Potter" userId="24ad2ef8db5e8a45" providerId="LiveId" clId="{10AB9FE2-9012-46EF-B18A-C87D5526F6EE}" dt="2026-06-04T13:18:52.181" v="842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4T12:40:11.589" v="1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6-04T12:41:31.521" v="99" actId="20577"/>
        <pc:sldMkLst>
          <pc:docMk/>
          <pc:sldMk cId="2734329018" sldId="265"/>
        </pc:sldMkLst>
        <pc:spChg chg="mod">
          <ac:chgData name="Christopher Potter" userId="24ad2ef8db5e8a45" providerId="LiveId" clId="{10AB9FE2-9012-46EF-B18A-C87D5526F6EE}" dt="2026-06-04T12:41:24.936" v="89" actId="20577"/>
          <ac:spMkLst>
            <pc:docMk/>
            <pc:sldMk cId="2734329018" sldId="265"/>
            <ac:spMk id="2" creationId="{5548F796-D645-36BC-ED79-9EE58AFCEC86}"/>
          </ac:spMkLst>
        </pc:spChg>
        <pc:spChg chg="mod">
          <ac:chgData name="Christopher Potter" userId="24ad2ef8db5e8a45" providerId="LiveId" clId="{10AB9FE2-9012-46EF-B18A-C87D5526F6EE}" dt="2026-06-04T12:41:31.521" v="99" actId="20577"/>
          <ac:spMkLst>
            <pc:docMk/>
            <pc:sldMk cId="2734329018" sldId="265"/>
            <ac:spMk id="3" creationId="{B485EE44-83A9-B33D-1903-6C59EFB019A9}"/>
          </ac:spMkLst>
        </pc:spChg>
      </pc:sldChg>
      <pc:sldChg chg="del">
        <pc:chgData name="Christopher Potter" userId="24ad2ef8db5e8a45" providerId="LiveId" clId="{10AB9FE2-9012-46EF-B18A-C87D5526F6EE}" dt="2026-06-04T12:40:06.459" v="0" actId="47"/>
        <pc:sldMkLst>
          <pc:docMk/>
          <pc:sldMk cId="1677275897" sldId="266"/>
        </pc:sldMkLst>
      </pc:sldChg>
      <pc:sldChg chg="modSp add">
        <pc:chgData name="Christopher Potter" userId="24ad2ef8db5e8a45" providerId="LiveId" clId="{10AB9FE2-9012-46EF-B18A-C87D5526F6EE}" dt="2026-06-04T12:42:41.567" v="160" actId="6549"/>
        <pc:sldMkLst>
          <pc:docMk/>
          <pc:sldMk cId="1927978028" sldId="266"/>
        </pc:sldMkLst>
        <pc:spChg chg="mod">
          <ac:chgData name="Christopher Potter" userId="24ad2ef8db5e8a45" providerId="LiveId" clId="{10AB9FE2-9012-46EF-B18A-C87D5526F6EE}" dt="2026-06-04T12:42:35.112" v="152" actId="20577"/>
          <ac:spMkLst>
            <pc:docMk/>
            <pc:sldMk cId="1927978028" sldId="266"/>
            <ac:spMk id="2" creationId="{42604F11-A183-57C6-5C6E-6A9EA2115785}"/>
          </ac:spMkLst>
        </pc:spChg>
        <pc:spChg chg="mod">
          <ac:chgData name="Christopher Potter" userId="24ad2ef8db5e8a45" providerId="LiveId" clId="{10AB9FE2-9012-46EF-B18A-C87D5526F6EE}" dt="2026-06-04T12:42:41.567" v="160" actId="6549"/>
          <ac:spMkLst>
            <pc:docMk/>
            <pc:sldMk cId="1927978028" sldId="266"/>
            <ac:spMk id="3" creationId="{07199AB3-FC0F-1478-A664-6A9B288D6210}"/>
          </ac:spMkLst>
        </pc:spChg>
      </pc:sldChg>
      <pc:sldChg chg="modSp add ord">
        <pc:chgData name="Christopher Potter" userId="24ad2ef8db5e8a45" providerId="LiveId" clId="{10AB9FE2-9012-46EF-B18A-C87D5526F6EE}" dt="2026-06-04T12:44:53.579" v="271"/>
        <pc:sldMkLst>
          <pc:docMk/>
          <pc:sldMk cId="806910601" sldId="267"/>
        </pc:sldMkLst>
        <pc:spChg chg="mod">
          <ac:chgData name="Christopher Potter" userId="24ad2ef8db5e8a45" providerId="LiveId" clId="{10AB9FE2-9012-46EF-B18A-C87D5526F6EE}" dt="2026-06-04T12:44:18.639" v="258" actId="6549"/>
          <ac:spMkLst>
            <pc:docMk/>
            <pc:sldMk cId="806910601" sldId="267"/>
            <ac:spMk id="2" creationId="{68EE268D-E84A-15A0-0209-BA6E5270421C}"/>
          </ac:spMkLst>
        </pc:spChg>
        <pc:spChg chg="mod">
          <ac:chgData name="Christopher Potter" userId="24ad2ef8db5e8a45" providerId="LiveId" clId="{10AB9FE2-9012-46EF-B18A-C87D5526F6EE}" dt="2026-06-04T12:44:53.579" v="271"/>
          <ac:spMkLst>
            <pc:docMk/>
            <pc:sldMk cId="806910601" sldId="267"/>
            <ac:spMk id="3" creationId="{4B762948-AB4D-FCA0-8507-A8BCBFA32F48}"/>
          </ac:spMkLst>
        </pc:spChg>
      </pc:sldChg>
      <pc:sldChg chg="del">
        <pc:chgData name="Christopher Potter" userId="24ad2ef8db5e8a45" providerId="LiveId" clId="{10AB9FE2-9012-46EF-B18A-C87D5526F6EE}" dt="2026-06-04T12:40:06.459" v="0" actId="47"/>
        <pc:sldMkLst>
          <pc:docMk/>
          <pc:sldMk cId="1072365869" sldId="267"/>
        </pc:sldMkLst>
      </pc:sldChg>
      <pc:sldChg chg="del">
        <pc:chgData name="Christopher Potter" userId="24ad2ef8db5e8a45" providerId="LiveId" clId="{10AB9FE2-9012-46EF-B18A-C87D5526F6EE}" dt="2026-06-04T12:40:06.459" v="0" actId="47"/>
        <pc:sldMkLst>
          <pc:docMk/>
          <pc:sldMk cId="683437903" sldId="268"/>
        </pc:sldMkLst>
      </pc:sldChg>
      <pc:sldChg chg="modSp add ord">
        <pc:chgData name="Christopher Potter" userId="24ad2ef8db5e8a45" providerId="LiveId" clId="{10AB9FE2-9012-46EF-B18A-C87D5526F6EE}" dt="2026-06-04T12:45:36.211" v="286"/>
        <pc:sldMkLst>
          <pc:docMk/>
          <pc:sldMk cId="2876597527" sldId="268"/>
        </pc:sldMkLst>
        <pc:spChg chg="mod">
          <ac:chgData name="Christopher Potter" userId="24ad2ef8db5e8a45" providerId="LiveId" clId="{10AB9FE2-9012-46EF-B18A-C87D5526F6EE}" dt="2026-06-04T12:45:22.890" v="280" actId="6549"/>
          <ac:spMkLst>
            <pc:docMk/>
            <pc:sldMk cId="2876597527" sldId="268"/>
            <ac:spMk id="2" creationId="{EAF8B69F-C861-C5A9-523C-340193ED3EBC}"/>
          </ac:spMkLst>
        </pc:spChg>
        <pc:spChg chg="mod">
          <ac:chgData name="Christopher Potter" userId="24ad2ef8db5e8a45" providerId="LiveId" clId="{10AB9FE2-9012-46EF-B18A-C87D5526F6EE}" dt="2026-06-04T12:45:33.744" v="284" actId="6549"/>
          <ac:spMkLst>
            <pc:docMk/>
            <pc:sldMk cId="2876597527" sldId="268"/>
            <ac:spMk id="3" creationId="{DE960B51-B3A0-9AEA-3A2F-281E3FA2F315}"/>
          </ac:spMkLst>
        </pc:spChg>
      </pc:sldChg>
      <pc:sldChg chg="modSp add">
        <pc:chgData name="Christopher Potter" userId="24ad2ef8db5e8a45" providerId="LiveId" clId="{10AB9FE2-9012-46EF-B18A-C87D5526F6EE}" dt="2026-06-04T12:47:23.292" v="373" actId="6549"/>
        <pc:sldMkLst>
          <pc:docMk/>
          <pc:sldMk cId="2031601193" sldId="269"/>
        </pc:sldMkLst>
        <pc:spChg chg="mod">
          <ac:chgData name="Christopher Potter" userId="24ad2ef8db5e8a45" providerId="LiveId" clId="{10AB9FE2-9012-46EF-B18A-C87D5526F6EE}" dt="2026-06-04T12:47:16.964" v="367" actId="20577"/>
          <ac:spMkLst>
            <pc:docMk/>
            <pc:sldMk cId="2031601193" sldId="269"/>
            <ac:spMk id="2" creationId="{4431B07D-779A-5044-F533-6C6771DC6B9B}"/>
          </ac:spMkLst>
        </pc:spChg>
        <pc:spChg chg="mod">
          <ac:chgData name="Christopher Potter" userId="24ad2ef8db5e8a45" providerId="LiveId" clId="{10AB9FE2-9012-46EF-B18A-C87D5526F6EE}" dt="2026-06-04T12:47:23.292" v="373" actId="6549"/>
          <ac:spMkLst>
            <pc:docMk/>
            <pc:sldMk cId="2031601193" sldId="269"/>
            <ac:spMk id="3" creationId="{15D948BC-0BE2-D402-0E2A-F69E5D0F467E}"/>
          </ac:spMkLst>
        </pc:spChg>
      </pc:sldChg>
      <pc:sldChg chg="del">
        <pc:chgData name="Christopher Potter" userId="24ad2ef8db5e8a45" providerId="LiveId" clId="{10AB9FE2-9012-46EF-B18A-C87D5526F6EE}" dt="2026-06-04T12:40:06.459" v="0" actId="47"/>
        <pc:sldMkLst>
          <pc:docMk/>
          <pc:sldMk cId="2688058530" sldId="269"/>
        </pc:sldMkLst>
      </pc:sldChg>
      <pc:sldChg chg="del">
        <pc:chgData name="Christopher Potter" userId="24ad2ef8db5e8a45" providerId="LiveId" clId="{10AB9FE2-9012-46EF-B18A-C87D5526F6EE}" dt="2026-06-04T12:40:06.459" v="0" actId="47"/>
        <pc:sldMkLst>
          <pc:docMk/>
          <pc:sldMk cId="17630892" sldId="270"/>
        </pc:sldMkLst>
      </pc:sldChg>
      <pc:sldChg chg="modSp add mod">
        <pc:chgData name="Christopher Potter" userId="24ad2ef8db5e8a45" providerId="LiveId" clId="{10AB9FE2-9012-46EF-B18A-C87D5526F6EE}" dt="2026-06-04T12:50:16.609" v="473" actId="404"/>
        <pc:sldMkLst>
          <pc:docMk/>
          <pc:sldMk cId="976179237" sldId="270"/>
        </pc:sldMkLst>
        <pc:spChg chg="mod">
          <ac:chgData name="Christopher Potter" userId="24ad2ef8db5e8a45" providerId="LiveId" clId="{10AB9FE2-9012-46EF-B18A-C87D5526F6EE}" dt="2026-06-04T12:49:41.319" v="459" actId="20577"/>
          <ac:spMkLst>
            <pc:docMk/>
            <pc:sldMk cId="976179237" sldId="270"/>
            <ac:spMk id="2" creationId="{66C3D419-C63E-DA20-9452-7894F285EE8B}"/>
          </ac:spMkLst>
        </pc:spChg>
        <pc:spChg chg="mod">
          <ac:chgData name="Christopher Potter" userId="24ad2ef8db5e8a45" providerId="LiveId" clId="{10AB9FE2-9012-46EF-B18A-C87D5526F6EE}" dt="2026-06-04T12:50:16.609" v="473" actId="404"/>
          <ac:spMkLst>
            <pc:docMk/>
            <pc:sldMk cId="976179237" sldId="270"/>
            <ac:spMk id="3" creationId="{18E4442E-2404-A63C-4442-37E12CDD71F5}"/>
          </ac:spMkLst>
        </pc:spChg>
      </pc:sldChg>
      <pc:sldChg chg="del">
        <pc:chgData name="Christopher Potter" userId="24ad2ef8db5e8a45" providerId="LiveId" clId="{10AB9FE2-9012-46EF-B18A-C87D5526F6EE}" dt="2026-06-04T12:40:06.459" v="0" actId="47"/>
        <pc:sldMkLst>
          <pc:docMk/>
          <pc:sldMk cId="60381810" sldId="271"/>
        </pc:sldMkLst>
      </pc:sldChg>
      <pc:sldChg chg="modSp add">
        <pc:chgData name="Christopher Potter" userId="24ad2ef8db5e8a45" providerId="LiveId" clId="{10AB9FE2-9012-46EF-B18A-C87D5526F6EE}" dt="2026-06-04T13:04:15.461" v="503" actId="6549"/>
        <pc:sldMkLst>
          <pc:docMk/>
          <pc:sldMk cId="3890182936" sldId="271"/>
        </pc:sldMkLst>
        <pc:spChg chg="mod">
          <ac:chgData name="Christopher Potter" userId="24ad2ef8db5e8a45" providerId="LiveId" clId="{10AB9FE2-9012-46EF-B18A-C87D5526F6EE}" dt="2026-06-04T13:04:03.721" v="494" actId="20577"/>
          <ac:spMkLst>
            <pc:docMk/>
            <pc:sldMk cId="3890182936" sldId="271"/>
            <ac:spMk id="2" creationId="{56D25C5C-A093-A209-A919-2DA7CE28F7AF}"/>
          </ac:spMkLst>
        </pc:spChg>
        <pc:spChg chg="mod">
          <ac:chgData name="Christopher Potter" userId="24ad2ef8db5e8a45" providerId="LiveId" clId="{10AB9FE2-9012-46EF-B18A-C87D5526F6EE}" dt="2026-06-04T13:04:15.461" v="503" actId="6549"/>
          <ac:spMkLst>
            <pc:docMk/>
            <pc:sldMk cId="3890182936" sldId="271"/>
            <ac:spMk id="3" creationId="{FD1AA0C0-D455-9714-EFF8-7F2361718705}"/>
          </ac:spMkLst>
        </pc:spChg>
      </pc:sldChg>
      <pc:sldChg chg="modSp add">
        <pc:chgData name="Christopher Potter" userId="24ad2ef8db5e8a45" providerId="LiveId" clId="{10AB9FE2-9012-46EF-B18A-C87D5526F6EE}" dt="2026-06-04T13:07:40.689" v="545" actId="20577"/>
        <pc:sldMkLst>
          <pc:docMk/>
          <pc:sldMk cId="4157294436" sldId="272"/>
        </pc:sldMkLst>
        <pc:spChg chg="mod">
          <ac:chgData name="Christopher Potter" userId="24ad2ef8db5e8a45" providerId="LiveId" clId="{10AB9FE2-9012-46EF-B18A-C87D5526F6EE}" dt="2026-06-04T13:07:40.689" v="545" actId="20577"/>
          <ac:spMkLst>
            <pc:docMk/>
            <pc:sldMk cId="4157294436" sldId="272"/>
            <ac:spMk id="2" creationId="{F4A8F640-2C64-01DC-D7D4-8B96489692FF}"/>
          </ac:spMkLst>
        </pc:spChg>
        <pc:spChg chg="mod">
          <ac:chgData name="Christopher Potter" userId="24ad2ef8db5e8a45" providerId="LiveId" clId="{10AB9FE2-9012-46EF-B18A-C87D5526F6EE}" dt="2026-06-04T13:07:32.212" v="543" actId="20577"/>
          <ac:spMkLst>
            <pc:docMk/>
            <pc:sldMk cId="4157294436" sldId="272"/>
            <ac:spMk id="3" creationId="{5598293B-D8B1-9C66-955F-2B0A66705517}"/>
          </ac:spMkLst>
        </pc:spChg>
      </pc:sldChg>
      <pc:sldChg chg="modSp add">
        <pc:chgData name="Christopher Potter" userId="24ad2ef8db5e8a45" providerId="LiveId" clId="{10AB9FE2-9012-46EF-B18A-C87D5526F6EE}" dt="2026-06-04T13:09:16.188" v="595" actId="6549"/>
        <pc:sldMkLst>
          <pc:docMk/>
          <pc:sldMk cId="2957750425" sldId="273"/>
        </pc:sldMkLst>
        <pc:spChg chg="mod">
          <ac:chgData name="Christopher Potter" userId="24ad2ef8db5e8a45" providerId="LiveId" clId="{10AB9FE2-9012-46EF-B18A-C87D5526F6EE}" dt="2026-06-04T13:08:51.195" v="580" actId="6549"/>
          <ac:spMkLst>
            <pc:docMk/>
            <pc:sldMk cId="2957750425" sldId="273"/>
            <ac:spMk id="2" creationId="{9505D987-F7DA-D6A2-84EF-5462C7BCD705}"/>
          </ac:spMkLst>
        </pc:spChg>
        <pc:spChg chg="mod">
          <ac:chgData name="Christopher Potter" userId="24ad2ef8db5e8a45" providerId="LiveId" clId="{10AB9FE2-9012-46EF-B18A-C87D5526F6EE}" dt="2026-06-04T13:09:16.188" v="595" actId="6549"/>
          <ac:spMkLst>
            <pc:docMk/>
            <pc:sldMk cId="2957750425" sldId="273"/>
            <ac:spMk id="3" creationId="{B504C717-AF52-A24C-F0B3-138DCF0DE2E0}"/>
          </ac:spMkLst>
        </pc:spChg>
      </pc:sldChg>
      <pc:sldChg chg="modSp add">
        <pc:chgData name="Christopher Potter" userId="24ad2ef8db5e8a45" providerId="LiveId" clId="{10AB9FE2-9012-46EF-B18A-C87D5526F6EE}" dt="2026-06-04T13:09:54.307" v="609" actId="20577"/>
        <pc:sldMkLst>
          <pc:docMk/>
          <pc:sldMk cId="3436178425" sldId="274"/>
        </pc:sldMkLst>
        <pc:spChg chg="mod">
          <ac:chgData name="Christopher Potter" userId="24ad2ef8db5e8a45" providerId="LiveId" clId="{10AB9FE2-9012-46EF-B18A-C87D5526F6EE}" dt="2026-06-04T13:09:41.584" v="603" actId="6549"/>
          <ac:spMkLst>
            <pc:docMk/>
            <pc:sldMk cId="3436178425" sldId="274"/>
            <ac:spMk id="2" creationId="{1C0A188F-1F58-A785-E331-C3DA7B7799E7}"/>
          </ac:spMkLst>
        </pc:spChg>
        <pc:spChg chg="mod">
          <ac:chgData name="Christopher Potter" userId="24ad2ef8db5e8a45" providerId="LiveId" clId="{10AB9FE2-9012-46EF-B18A-C87D5526F6EE}" dt="2026-06-04T13:09:54.307" v="609" actId="20577"/>
          <ac:spMkLst>
            <pc:docMk/>
            <pc:sldMk cId="3436178425" sldId="274"/>
            <ac:spMk id="3" creationId="{BD12592D-2A02-0B62-E6FB-3CB1A6AD0E59}"/>
          </ac:spMkLst>
        </pc:spChg>
      </pc:sldChg>
      <pc:sldChg chg="modSp add">
        <pc:chgData name="Christopher Potter" userId="24ad2ef8db5e8a45" providerId="LiveId" clId="{10AB9FE2-9012-46EF-B18A-C87D5526F6EE}" dt="2026-06-04T13:11:45.889" v="622" actId="20577"/>
        <pc:sldMkLst>
          <pc:docMk/>
          <pc:sldMk cId="1944911725" sldId="275"/>
        </pc:sldMkLst>
        <pc:spChg chg="mod">
          <ac:chgData name="Christopher Potter" userId="24ad2ef8db5e8a45" providerId="LiveId" clId="{10AB9FE2-9012-46EF-B18A-C87D5526F6EE}" dt="2026-06-04T13:11:43.639" v="620" actId="20577"/>
          <ac:spMkLst>
            <pc:docMk/>
            <pc:sldMk cId="1944911725" sldId="275"/>
            <ac:spMk id="2" creationId="{344D08B9-0B5B-A7A1-F5C1-632498D7DCDF}"/>
          </ac:spMkLst>
        </pc:spChg>
        <pc:spChg chg="mod">
          <ac:chgData name="Christopher Potter" userId="24ad2ef8db5e8a45" providerId="LiveId" clId="{10AB9FE2-9012-46EF-B18A-C87D5526F6EE}" dt="2026-06-04T13:11:45.889" v="622" actId="20577"/>
          <ac:spMkLst>
            <pc:docMk/>
            <pc:sldMk cId="1944911725" sldId="275"/>
            <ac:spMk id="3" creationId="{DF682861-B1E6-B5E7-D8B0-A40D0767A862}"/>
          </ac:spMkLst>
        </pc:spChg>
      </pc:sldChg>
      <pc:sldChg chg="modSp add">
        <pc:chgData name="Christopher Potter" userId="24ad2ef8db5e8a45" providerId="LiveId" clId="{10AB9FE2-9012-46EF-B18A-C87D5526F6EE}" dt="2026-06-04T13:12:07.705" v="636" actId="20577"/>
        <pc:sldMkLst>
          <pc:docMk/>
          <pc:sldMk cId="3361983882" sldId="276"/>
        </pc:sldMkLst>
        <pc:spChg chg="mod">
          <ac:chgData name="Christopher Potter" userId="24ad2ef8db5e8a45" providerId="LiveId" clId="{10AB9FE2-9012-46EF-B18A-C87D5526F6EE}" dt="2026-06-04T13:12:00.699" v="630" actId="20577"/>
          <ac:spMkLst>
            <pc:docMk/>
            <pc:sldMk cId="3361983882" sldId="276"/>
            <ac:spMk id="2" creationId="{A393ABE3-D25C-8CD5-4E85-806F067DA1FA}"/>
          </ac:spMkLst>
        </pc:spChg>
        <pc:spChg chg="mod">
          <ac:chgData name="Christopher Potter" userId="24ad2ef8db5e8a45" providerId="LiveId" clId="{10AB9FE2-9012-46EF-B18A-C87D5526F6EE}" dt="2026-06-04T13:12:07.705" v="636" actId="20577"/>
          <ac:spMkLst>
            <pc:docMk/>
            <pc:sldMk cId="3361983882" sldId="276"/>
            <ac:spMk id="3" creationId="{E55071D6-8BBF-190F-940E-CA8365F2710E}"/>
          </ac:spMkLst>
        </pc:spChg>
      </pc:sldChg>
      <pc:sldChg chg="modSp add">
        <pc:chgData name="Christopher Potter" userId="24ad2ef8db5e8a45" providerId="LiveId" clId="{10AB9FE2-9012-46EF-B18A-C87D5526F6EE}" dt="2026-06-04T13:12:45.668" v="659" actId="6549"/>
        <pc:sldMkLst>
          <pc:docMk/>
          <pc:sldMk cId="365810619" sldId="277"/>
        </pc:sldMkLst>
        <pc:spChg chg="mod">
          <ac:chgData name="Christopher Potter" userId="24ad2ef8db5e8a45" providerId="LiveId" clId="{10AB9FE2-9012-46EF-B18A-C87D5526F6EE}" dt="2026-06-04T13:12:37.694" v="651" actId="20577"/>
          <ac:spMkLst>
            <pc:docMk/>
            <pc:sldMk cId="365810619" sldId="277"/>
            <ac:spMk id="2" creationId="{5D17DBA8-C313-2030-8DE8-4CF8573987F0}"/>
          </ac:spMkLst>
        </pc:spChg>
        <pc:spChg chg="mod">
          <ac:chgData name="Christopher Potter" userId="24ad2ef8db5e8a45" providerId="LiveId" clId="{10AB9FE2-9012-46EF-B18A-C87D5526F6EE}" dt="2026-06-04T13:12:45.668" v="659" actId="6549"/>
          <ac:spMkLst>
            <pc:docMk/>
            <pc:sldMk cId="365810619" sldId="277"/>
            <ac:spMk id="3" creationId="{D314A2BB-9157-4FA4-84F0-DF38066FFE41}"/>
          </ac:spMkLst>
        </pc:spChg>
      </pc:sldChg>
      <pc:sldChg chg="modSp add">
        <pc:chgData name="Christopher Potter" userId="24ad2ef8db5e8a45" providerId="LiveId" clId="{10AB9FE2-9012-46EF-B18A-C87D5526F6EE}" dt="2026-06-04T13:13:13.951" v="672" actId="20577"/>
        <pc:sldMkLst>
          <pc:docMk/>
          <pc:sldMk cId="2971656953" sldId="278"/>
        </pc:sldMkLst>
        <pc:spChg chg="mod">
          <ac:chgData name="Christopher Potter" userId="24ad2ef8db5e8a45" providerId="LiveId" clId="{10AB9FE2-9012-46EF-B18A-C87D5526F6EE}" dt="2026-06-04T13:13:11.182" v="670" actId="20577"/>
          <ac:spMkLst>
            <pc:docMk/>
            <pc:sldMk cId="2971656953" sldId="278"/>
            <ac:spMk id="2" creationId="{BAE5281F-1334-99D5-9EDF-FFE3BBC1B018}"/>
          </ac:spMkLst>
        </pc:spChg>
        <pc:spChg chg="mod">
          <ac:chgData name="Christopher Potter" userId="24ad2ef8db5e8a45" providerId="LiveId" clId="{10AB9FE2-9012-46EF-B18A-C87D5526F6EE}" dt="2026-06-04T13:13:13.951" v="672" actId="20577"/>
          <ac:spMkLst>
            <pc:docMk/>
            <pc:sldMk cId="2971656953" sldId="278"/>
            <ac:spMk id="3" creationId="{749D8887-EFCF-53D6-7140-657C5B46080A}"/>
          </ac:spMkLst>
        </pc:spChg>
      </pc:sldChg>
      <pc:sldChg chg="modSp add mod">
        <pc:chgData name="Christopher Potter" userId="24ad2ef8db5e8a45" providerId="LiveId" clId="{10AB9FE2-9012-46EF-B18A-C87D5526F6EE}" dt="2026-06-04T13:14:28.731" v="707" actId="403"/>
        <pc:sldMkLst>
          <pc:docMk/>
          <pc:sldMk cId="2761510189" sldId="279"/>
        </pc:sldMkLst>
        <pc:spChg chg="mod">
          <ac:chgData name="Christopher Potter" userId="24ad2ef8db5e8a45" providerId="LiveId" clId="{10AB9FE2-9012-46EF-B18A-C87D5526F6EE}" dt="2026-06-04T13:14:21.028" v="696" actId="20577"/>
          <ac:spMkLst>
            <pc:docMk/>
            <pc:sldMk cId="2761510189" sldId="279"/>
            <ac:spMk id="2" creationId="{908D6826-D6CF-A06F-8C25-B81586A3089B}"/>
          </ac:spMkLst>
        </pc:spChg>
        <pc:spChg chg="mod">
          <ac:chgData name="Christopher Potter" userId="24ad2ef8db5e8a45" providerId="LiveId" clId="{10AB9FE2-9012-46EF-B18A-C87D5526F6EE}" dt="2026-06-04T13:14:28.731" v="707" actId="403"/>
          <ac:spMkLst>
            <pc:docMk/>
            <pc:sldMk cId="2761510189" sldId="279"/>
            <ac:spMk id="3" creationId="{4CAA271C-3A40-6F0E-69FB-C7F724706334}"/>
          </ac:spMkLst>
        </pc:spChg>
      </pc:sldChg>
      <pc:sldChg chg="modSp add mod">
        <pc:chgData name="Christopher Potter" userId="24ad2ef8db5e8a45" providerId="LiveId" clId="{10AB9FE2-9012-46EF-B18A-C87D5526F6EE}" dt="2026-06-04T13:15:30.772" v="769" actId="20577"/>
        <pc:sldMkLst>
          <pc:docMk/>
          <pc:sldMk cId="1496689880" sldId="280"/>
        </pc:sldMkLst>
        <pc:spChg chg="mod">
          <ac:chgData name="Christopher Potter" userId="24ad2ef8db5e8a45" providerId="LiveId" clId="{10AB9FE2-9012-46EF-B18A-C87D5526F6EE}" dt="2026-06-04T13:15:28.081" v="765" actId="20577"/>
          <ac:spMkLst>
            <pc:docMk/>
            <pc:sldMk cId="1496689880" sldId="280"/>
            <ac:spMk id="2" creationId="{7DB5CF24-0CC5-8DF7-CA8E-F81DF3D40D03}"/>
          </ac:spMkLst>
        </pc:spChg>
        <pc:spChg chg="mod">
          <ac:chgData name="Christopher Potter" userId="24ad2ef8db5e8a45" providerId="LiveId" clId="{10AB9FE2-9012-46EF-B18A-C87D5526F6EE}" dt="2026-06-04T13:15:30.772" v="769" actId="20577"/>
          <ac:spMkLst>
            <pc:docMk/>
            <pc:sldMk cId="1496689880" sldId="280"/>
            <ac:spMk id="3" creationId="{802D0258-3A2E-8B05-A541-754BBABE18F1}"/>
          </ac:spMkLst>
        </pc:spChg>
      </pc:sldChg>
      <pc:sldChg chg="add del">
        <pc:chgData name="Christopher Potter" userId="24ad2ef8db5e8a45" providerId="LiveId" clId="{10AB9FE2-9012-46EF-B18A-C87D5526F6EE}" dt="2026-06-04T13:14:32.566" v="708" actId="47"/>
        <pc:sldMkLst>
          <pc:docMk/>
          <pc:sldMk cId="1864557916" sldId="280"/>
        </pc:sldMkLst>
      </pc:sldChg>
      <pc:sldChg chg="add del">
        <pc:chgData name="Christopher Potter" userId="24ad2ef8db5e8a45" providerId="LiveId" clId="{10AB9FE2-9012-46EF-B18A-C87D5526F6EE}" dt="2026-06-04T13:14:32.566" v="708" actId="47"/>
        <pc:sldMkLst>
          <pc:docMk/>
          <pc:sldMk cId="1875396384" sldId="281"/>
        </pc:sldMkLst>
      </pc:sldChg>
      <pc:sldChg chg="modSp add">
        <pc:chgData name="Christopher Potter" userId="24ad2ef8db5e8a45" providerId="LiveId" clId="{10AB9FE2-9012-46EF-B18A-C87D5526F6EE}" dt="2026-06-04T13:15:37.349" v="770"/>
        <pc:sldMkLst>
          <pc:docMk/>
          <pc:sldMk cId="3030283645" sldId="281"/>
        </pc:sldMkLst>
        <pc:spChg chg="mod">
          <ac:chgData name="Christopher Potter" userId="24ad2ef8db5e8a45" providerId="LiveId" clId="{10AB9FE2-9012-46EF-B18A-C87D5526F6EE}" dt="2026-06-04T13:15:37.349" v="770"/>
          <ac:spMkLst>
            <pc:docMk/>
            <pc:sldMk cId="3030283645" sldId="281"/>
            <ac:spMk id="2" creationId="{1820CA5D-0B8D-CEEF-FE7F-A1467A259E51}"/>
          </ac:spMkLst>
        </pc:spChg>
      </pc:sldChg>
      <pc:sldChg chg="modSp add mod">
        <pc:chgData name="Christopher Potter" userId="24ad2ef8db5e8a45" providerId="LiveId" clId="{10AB9FE2-9012-46EF-B18A-C87D5526F6EE}" dt="2026-06-04T13:16:19.039" v="781" actId="20577"/>
        <pc:sldMkLst>
          <pc:docMk/>
          <pc:sldMk cId="3522150885" sldId="282"/>
        </pc:sldMkLst>
        <pc:spChg chg="mod">
          <ac:chgData name="Christopher Potter" userId="24ad2ef8db5e8a45" providerId="LiveId" clId="{10AB9FE2-9012-46EF-B18A-C87D5526F6EE}" dt="2026-06-04T13:16:14.042" v="775" actId="20577"/>
          <ac:spMkLst>
            <pc:docMk/>
            <pc:sldMk cId="3522150885" sldId="282"/>
            <ac:spMk id="2" creationId="{5393092F-6F28-AD84-DE56-54B23FCF6C6F}"/>
          </ac:spMkLst>
        </pc:spChg>
        <pc:spChg chg="mod">
          <ac:chgData name="Christopher Potter" userId="24ad2ef8db5e8a45" providerId="LiveId" clId="{10AB9FE2-9012-46EF-B18A-C87D5526F6EE}" dt="2026-06-04T13:16:19.039" v="781" actId="20577"/>
          <ac:spMkLst>
            <pc:docMk/>
            <pc:sldMk cId="3522150885" sldId="282"/>
            <ac:spMk id="3" creationId="{44D9F5F1-6510-BCD5-90E3-0057EFDD11A7}"/>
          </ac:spMkLst>
        </pc:spChg>
      </pc:sldChg>
      <pc:sldChg chg="modSp add ord">
        <pc:chgData name="Christopher Potter" userId="24ad2ef8db5e8a45" providerId="LiveId" clId="{10AB9FE2-9012-46EF-B18A-C87D5526F6EE}" dt="2026-06-04T13:18:13.658" v="821" actId="6549"/>
        <pc:sldMkLst>
          <pc:docMk/>
          <pc:sldMk cId="217704703" sldId="283"/>
        </pc:sldMkLst>
        <pc:spChg chg="mod">
          <ac:chgData name="Christopher Potter" userId="24ad2ef8db5e8a45" providerId="LiveId" clId="{10AB9FE2-9012-46EF-B18A-C87D5526F6EE}" dt="2026-06-04T13:17:57.738" v="815" actId="6549"/>
          <ac:spMkLst>
            <pc:docMk/>
            <pc:sldMk cId="217704703" sldId="283"/>
            <ac:spMk id="2" creationId="{67AF168A-CD94-61BB-5328-CE4EB4491ECB}"/>
          </ac:spMkLst>
        </pc:spChg>
        <pc:spChg chg="mod">
          <ac:chgData name="Christopher Potter" userId="24ad2ef8db5e8a45" providerId="LiveId" clId="{10AB9FE2-9012-46EF-B18A-C87D5526F6EE}" dt="2026-06-04T13:18:13.658" v="821" actId="6549"/>
          <ac:spMkLst>
            <pc:docMk/>
            <pc:sldMk cId="217704703" sldId="283"/>
            <ac:spMk id="3" creationId="{021E6803-B539-F96D-31BC-020347A1B95E}"/>
          </ac:spMkLst>
        </pc:spChg>
      </pc:sldChg>
      <pc:sldChg chg="modSp add ord">
        <pc:chgData name="Christopher Potter" userId="24ad2ef8db5e8a45" providerId="LiveId" clId="{10AB9FE2-9012-46EF-B18A-C87D5526F6EE}" dt="2026-06-04T13:18:42.159" v="841"/>
        <pc:sldMkLst>
          <pc:docMk/>
          <pc:sldMk cId="1026676965" sldId="284"/>
        </pc:sldMkLst>
        <pc:spChg chg="mod">
          <ac:chgData name="Christopher Potter" userId="24ad2ef8db5e8a45" providerId="LiveId" clId="{10AB9FE2-9012-46EF-B18A-C87D5526F6EE}" dt="2026-06-04T13:18:37.829" v="837" actId="6549"/>
          <ac:spMkLst>
            <pc:docMk/>
            <pc:sldMk cId="1026676965" sldId="284"/>
            <ac:spMk id="2" creationId="{1FAA4F24-3625-FBB8-07F6-BDBCB45C0461}"/>
          </ac:spMkLst>
        </pc:spChg>
        <pc:spChg chg="mod">
          <ac:chgData name="Christopher Potter" userId="24ad2ef8db5e8a45" providerId="LiveId" clId="{10AB9FE2-9012-46EF-B18A-C87D5526F6EE}" dt="2026-06-04T13:18:40.229" v="839" actId="20577"/>
          <ac:spMkLst>
            <pc:docMk/>
            <pc:sldMk cId="1026676965" sldId="284"/>
            <ac:spMk id="3" creationId="{FE1381A4-D384-D0B3-A0B0-882F9D8682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04/06/2026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Direct Proportion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04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D9C2D-29BB-5E33-BA5C-8C5CEF17E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05D987-F7DA-D6A2-84EF-5462C7BCD70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4400" dirty="0"/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505D987-F7DA-D6A2-84EF-5462C7BCD7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04C717-AF52-A24C-F0B3-138DCF0DE2E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22.5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04C717-AF52-A24C-F0B3-138DCF0DE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75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0170F-594A-E50A-2963-D38459385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0A188F-1F58-A785-E331-C3DA7B7799E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32.5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=1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C0A188F-1F58-A785-E331-C3DA7B7799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12592D-2A02-0B62-E6FB-3CB1A6AD0E5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=6.5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=91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D12592D-2A02-0B62-E6FB-3CB1A6AD0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62357-B1D2-CEEA-2018-A8D8A59F9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4D08B9-0B5B-A7A1-F5C1-632498D7DCD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4D08B9-0B5B-A7A1-F5C1-632498D7DC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682861-B1E6-B5E7-D8B0-A40D0767A862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682861-B1E6-B5E7-D8B0-A40D0767A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1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7BAB8-F0AF-D717-D4A5-2B76CA05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93ABE3-D25C-8CD5-4E85-806F067DA1F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11.6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93ABE3-D25C-8CD5-4E85-806F067DA1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5071D6-8BBF-190F-940E-CA8365F2710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=2.9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=58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5071D6-8BBF-190F-940E-CA8365F27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98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DBB68-8C53-5CB6-FD99-9E91D8576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17DBA8-C313-2030-8DE8-4CF8573987F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17DBA8-C313-2030-8DE8-4CF857398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14A2BB-9157-4FA4-84F0-DF38066FFE41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18.5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314A2BB-9157-4FA4-84F0-DF38066FFE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F167D-11DA-ED0B-1B20-83058822C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E5281F-1334-99D5-9EDF-FFE3BBC1B01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4.5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4400"/>
                      <m:t>0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E5281F-1334-99D5-9EDF-FFE3BBC1B0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9D8887-EFCF-53D6-7140-657C5B46080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=0.45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49D8887-EFCF-53D6-7140-657C5B4608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6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E0CF4-A09B-D60A-AECB-86103C49E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8D6826-D6CF-A06F-8C25-B81586A3089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4400" dirty="0"/>
                  <a:t>If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, then doubling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/>
                  <a:t>will always double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.</a:t>
                </a:r>
                <a:endParaRPr lang="en-GB" sz="4400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8D6826-D6CF-A06F-8C25-B81586A308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CAA271C-3A40-6F0E-69FB-C7F724706334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b="0" dirty="0">
                <a:solidFill>
                  <a:srgbClr val="FF0000"/>
                </a:solidFill>
              </a:rPr>
              <a:t>True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68820-03F2-79CE-2FAA-2E46C00CB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5CF24-0CC5-8DF7-CA8E-F81DF3D40D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false:</a:t>
            </a:r>
          </a:p>
          <a:p>
            <a:r>
              <a:rPr lang="en-GB" sz="4400" dirty="0"/>
              <a:t>The graph of two variables in direct proportion is a straight line.</a:t>
            </a:r>
            <a:endParaRPr lang="en-GB" sz="4400" b="1" dirty="0"/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02D0258-3A2E-8B05-A541-754BBABE18F1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b="0" dirty="0">
                <a:solidFill>
                  <a:srgbClr val="FF0000"/>
                </a:solidFill>
              </a:rPr>
              <a:t>True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DFC19-B8AD-C9B5-E841-29E6F3E34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20CA5D-0B8D-CEEF-FE7F-A1467A259E5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4400" dirty="0"/>
                  <a:t>A graph of a direct proportion can cross the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‑axis at a value other than zero.</a:t>
                </a:r>
                <a:endParaRPr lang="en-GB" sz="4400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820CA5D-0B8D-CEEF-FE7F-A1467A259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1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897A3F4-DC1B-60FB-9AEA-74AE268B1060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b="0" dirty="0">
                <a:solidFill>
                  <a:srgbClr val="FF0000"/>
                </a:solidFill>
              </a:rPr>
              <a:t>False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8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E2436-49C9-852F-59DE-F5E1D3EA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93092F-6F28-AD84-DE56-54B23FCF6C6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</a:p>
              <a:p>
                <a:r>
                  <a:rPr lang="en-GB" sz="4400" dirty="0"/>
                  <a:t>If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i="1"/>
                      <m:t>𝑘𝑥</m:t>
                    </m:r>
                  </m:oMath>
                </a14:m>
                <a:r>
                  <a:rPr lang="en-GB" sz="4400" dirty="0"/>
                  <a:t> with a positive constant </a:t>
                </a:r>
                <a14:m>
                  <m:oMath xmlns:m="http://schemas.openxmlformats.org/officeDocument/2006/math">
                    <m:r>
                      <a:rPr lang="en-GB" sz="4400" i="1"/>
                      <m:t>𝑘</m:t>
                    </m:r>
                  </m:oMath>
                </a14:m>
                <a:r>
                  <a:rPr lang="en-GB" sz="4400" dirty="0"/>
                  <a:t>, then negative values of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 produce negative values of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.</a:t>
                </a:r>
                <a:endParaRPr lang="en-GB" sz="4400" b="1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93092F-6F28-AD84-DE56-54B23FCF6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4D9F5F1-6510-BCD5-90E3-0057EFDD11A7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800" b="0" dirty="0">
                <a:solidFill>
                  <a:srgbClr val="FF0000"/>
                </a:solidFill>
              </a:rPr>
              <a:t>True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1F77-C8D8-2AB4-3A8E-D35F5543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F8B69F-C861-C5A9-523C-340193ED3EB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54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F8B69F-C861-C5A9-523C-340193ED3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960B51-B3A0-9AEA-3A2F-281E3FA2F315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960B51-B3A0-9AEA-3A2F-281E3FA2F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5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BEDD3-80AB-97CA-B3E5-BF1C20B3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AA4F24-3625-FBB8-07F6-BDBCB45C046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AA4F24-3625-FBB8-07F6-BDBCB45C04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1381A4-D384-D0B3-A0B0-882F9D868216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r>
                        <a:rPr lang="en-US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=−20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E1381A4-D384-D0B3-A0B0-882F9D868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667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1B002-4A4D-F267-3197-0F1D1B646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AF168A-CD94-61BB-5328-CE4EB4491EC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7AF168A-CD94-61BB-5328-CE4EB4491E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1E6803-B539-F96D-31BC-020347A1B95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=−2.5</m:t>
                      </m:r>
                      <m:r>
                        <a:rPr lang="en-US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48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=−45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1E6803-B539-F96D-31BC-020347A1B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E1E38-8D6F-6EB1-5184-03C22800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31B07D-779A-5044-F533-6C6771DC6B9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4400" dirty="0"/>
                  <a:t>, and 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31B07D-779A-5044-F533-6C6771DC6B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D948BC-0BE2-D402-0E2A-F69E5D0F467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5D948BC-0BE2-D402-0E2A-F69E5D0F4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60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025D-23F4-ECAA-F304-601FF799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48F796-D645-36BC-ED79-9EE58AFCEC8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=4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=10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548F796-D645-36BC-ED79-9EE58AFCE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=2.5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728F9-C86A-AE4D-8756-963312663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604F11-A183-57C6-5C6E-6A9EA211578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Given that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4400" dirty="0"/>
              </a:p>
              <a:p>
                <a:r>
                  <a:rPr lang="en-GB" sz="4400" dirty="0"/>
                  <a:t>and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2604F11-A183-57C6-5C6E-6A9EA21157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199AB3-FC0F-1478-A664-6A9B288D621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199AB3-FC0F-1478-A664-6A9B288D62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97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6C9E8-836D-5DC1-0234-3AE13A473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EE268D-E84A-15A0-0209-BA6E5270421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is in direct proportion to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Find the constant of proportionality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4400" dirty="0"/>
                  <a:t> in the formula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𝑘𝑦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EE268D-E84A-15A0-0209-BA6E527042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1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762948-AB4D-FCA0-8507-A8BCBFA32F4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762948-AB4D-FCA0-8507-A8BCBFA32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9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AC7E7-60E7-4CCB-E0F4-1671DADF5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C3D419-C63E-DA20-9452-7894F285EE8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We are told that </a:t>
                </a:r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and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are in direct proportion.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the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6C3D419-C63E-DA20-9452-7894F285EE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E4442E-2404-A63C-4442-37E12CDD71F5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E4442E-2404-A63C-4442-37E12CDD7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1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7959F-26CC-4E24-F36A-D4D67FCA7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D25C5C-A093-A209-A919-2DA7CE28F7A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the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D25C5C-A093-A209-A919-2DA7CE28F7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1AA0C0-D455-9714-EFF8-7F2361718705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sz="105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1AA0C0-D455-9714-EFF8-7F2361718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18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CE610-C3BC-8E4A-EF6F-EBDB89E85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A8F640-2C64-01DC-D7D4-8B96489692F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/>
                      <m:t>𝑦</m:t>
                    </m:r>
                  </m:oMath>
                </a14:m>
                <a:r>
                  <a:rPr lang="en-GB" sz="4400" dirty="0"/>
                  <a:t> is directly proportional to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formula.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i="1"/>
                      <m:t>𝑥</m:t>
                    </m:r>
                    <m:r>
                      <a:rPr lang="en-GB" sz="4400"/>
                      <m:t>=10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4A8F640-2C64-01DC-D7D4-8B9648969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98293B-D8B1-9C66-955F-2B0A66705517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4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800" dirty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endParaRPr 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98293B-D8B1-9C66-955F-2B0A66705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2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327</TotalTime>
  <Words>620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Direct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13</cp:revision>
  <dcterms:created xsi:type="dcterms:W3CDTF">2026-05-17T08:45:11Z</dcterms:created>
  <dcterms:modified xsi:type="dcterms:W3CDTF">2026-06-04T13:18:55Z</dcterms:modified>
</cp:coreProperties>
</file>