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">
      <pc:chgData name="Christopher Potter" userId="24ad2ef8db5e8a45" providerId="LiveId" clId="{10AB9FE2-9012-46EF-B18A-C87D5526F6EE}" dt="2026-06-03T08:40:37.221" v="439"/>
      <pc:docMkLst>
        <pc:docMk/>
      </pc:docMkLst>
      <pc:sldChg chg="setBg">
        <pc:chgData name="Christopher Potter" userId="24ad2ef8db5e8a45" providerId="LiveId" clId="{10AB9FE2-9012-46EF-B18A-C87D5526F6EE}" dt="2026-06-03T08:40:09.154" v="436"/>
        <pc:sldMkLst>
          <pc:docMk/>
          <pc:sldMk cId="1083552615" sldId="262"/>
        </pc:sldMkLst>
      </pc:sldChg>
      <pc:sldChg chg="addSp delSp modSp mod delAnim modAnim">
        <pc:chgData name="Christopher Potter" userId="24ad2ef8db5e8a45" providerId="LiveId" clId="{10AB9FE2-9012-46EF-B18A-C87D5526F6EE}" dt="2026-06-03T08:40:03.685" v="435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3T08:20:37.218" v="20" actId="20577"/>
          <ac:spMkLst>
            <pc:docMk/>
            <pc:sldMk cId="2091781012" sldId="263"/>
            <ac:spMk id="2" creationId="{3DA273C3-13E8-DCAA-6AAE-1E808195E57B}"/>
          </ac:spMkLst>
        </pc:spChg>
        <pc:spChg chg="del mod">
          <ac:chgData name="Christopher Potter" userId="24ad2ef8db5e8a45" providerId="LiveId" clId="{10AB9FE2-9012-46EF-B18A-C87D5526F6EE}" dt="2026-06-03T08:21:51.307" v="106" actId="478"/>
          <ac:spMkLst>
            <pc:docMk/>
            <pc:sldMk cId="2091781012" sldId="263"/>
            <ac:spMk id="3" creationId="{59C67E23-B462-870D-6D4B-7F8B0A059A0A}"/>
          </ac:spMkLst>
        </pc:spChg>
        <pc:spChg chg="add mod">
          <ac:chgData name="Christopher Potter" userId="24ad2ef8db5e8a45" providerId="LiveId" clId="{10AB9FE2-9012-46EF-B18A-C87D5526F6EE}" dt="2026-06-03T08:23:11.910" v="151" actId="122"/>
          <ac:spMkLst>
            <pc:docMk/>
            <pc:sldMk cId="2091781012" sldId="263"/>
            <ac:spMk id="6" creationId="{757B8E12-419A-B7FE-A19E-C3500FBB835E}"/>
          </ac:spMkLst>
        </pc:spChg>
        <pc:spChg chg="add mod">
          <ac:chgData name="Christopher Potter" userId="24ad2ef8db5e8a45" providerId="LiveId" clId="{10AB9FE2-9012-46EF-B18A-C87D5526F6EE}" dt="2026-06-03T08:23:18.670" v="152" actId="207"/>
          <ac:spMkLst>
            <pc:docMk/>
            <pc:sldMk cId="2091781012" sldId="263"/>
            <ac:spMk id="7" creationId="{CA15C9A3-2F42-9E72-822A-52543355D59F}"/>
          </ac:spMkLst>
        </pc:spChg>
        <pc:spChg chg="add mod">
          <ac:chgData name="Christopher Potter" userId="24ad2ef8db5e8a45" providerId="LiveId" clId="{10AB9FE2-9012-46EF-B18A-C87D5526F6EE}" dt="2026-06-03T08:23:18.670" v="152" actId="207"/>
          <ac:spMkLst>
            <pc:docMk/>
            <pc:sldMk cId="2091781012" sldId="263"/>
            <ac:spMk id="8" creationId="{4BB86670-2B27-759D-8E68-E9527C261A84}"/>
          </ac:spMkLst>
        </pc:spChg>
        <pc:graphicFrameChg chg="add mod modGraphic">
          <ac:chgData name="Christopher Potter" userId="24ad2ef8db5e8a45" providerId="LiveId" clId="{10AB9FE2-9012-46EF-B18A-C87D5526F6EE}" dt="2026-06-03T08:22:21.238" v="125" actId="12788"/>
          <ac:graphicFrameMkLst>
            <pc:docMk/>
            <pc:sldMk cId="2091781012" sldId="263"/>
            <ac:graphicFrameMk id="4" creationId="{1CA76802-7E17-2813-16D8-001A6540AC6A}"/>
          </ac:graphicFrameMkLst>
        </pc:graphicFrameChg>
      </pc:sldChg>
      <pc:sldChg chg="modSp add modAnim">
        <pc:chgData name="Christopher Potter" userId="24ad2ef8db5e8a45" providerId="LiveId" clId="{10AB9FE2-9012-46EF-B18A-C87D5526F6EE}" dt="2026-06-03T08:39:59.509" v="434"/>
        <pc:sldMkLst>
          <pc:docMk/>
          <pc:sldMk cId="2910320449" sldId="264"/>
        </pc:sldMkLst>
        <pc:spChg chg="mod">
          <ac:chgData name="Christopher Potter" userId="24ad2ef8db5e8a45" providerId="LiveId" clId="{10AB9FE2-9012-46EF-B18A-C87D5526F6EE}" dt="2026-06-03T08:26:22.074" v="183" actId="207"/>
          <ac:spMkLst>
            <pc:docMk/>
            <pc:sldMk cId="2910320449" sldId="264"/>
            <ac:spMk id="6" creationId="{33A977A2-EB2C-1FFB-092C-7D38C16C11A3}"/>
          </ac:spMkLst>
        </pc:spChg>
        <pc:spChg chg="mod">
          <ac:chgData name="Christopher Potter" userId="24ad2ef8db5e8a45" providerId="LiveId" clId="{10AB9FE2-9012-46EF-B18A-C87D5526F6EE}" dt="2026-06-03T08:26:17.436" v="182" actId="20577"/>
          <ac:spMkLst>
            <pc:docMk/>
            <pc:sldMk cId="2910320449" sldId="264"/>
            <ac:spMk id="7" creationId="{CA896098-8FE2-0A56-F7C4-F1A9840AE8D2}"/>
          </ac:spMkLst>
        </pc:spChg>
        <pc:spChg chg="mod">
          <ac:chgData name="Christopher Potter" userId="24ad2ef8db5e8a45" providerId="LiveId" clId="{10AB9FE2-9012-46EF-B18A-C87D5526F6EE}" dt="2026-06-03T08:26:26.035" v="184" actId="207"/>
          <ac:spMkLst>
            <pc:docMk/>
            <pc:sldMk cId="2910320449" sldId="264"/>
            <ac:spMk id="8" creationId="{F7CD13DB-BA76-80ED-55D3-1C509D2AA7D2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3551102880" sldId="264"/>
        </pc:sldMkLst>
      </pc:sldChg>
      <pc:sldChg chg="modSp add modAnim">
        <pc:chgData name="Christopher Potter" userId="24ad2ef8db5e8a45" providerId="LiveId" clId="{10AB9FE2-9012-46EF-B18A-C87D5526F6EE}" dt="2026-06-03T08:39:54.281" v="433"/>
        <pc:sldMkLst>
          <pc:docMk/>
          <pc:sldMk cId="165809966" sldId="265"/>
        </pc:sldMkLst>
        <pc:spChg chg="mod">
          <ac:chgData name="Christopher Potter" userId="24ad2ef8db5e8a45" providerId="LiveId" clId="{10AB9FE2-9012-46EF-B18A-C87D5526F6EE}" dt="2026-06-03T08:26:45.185" v="195" actId="207"/>
          <ac:spMkLst>
            <pc:docMk/>
            <pc:sldMk cId="165809966" sldId="265"/>
            <ac:spMk id="6" creationId="{36B626B5-4D1A-7984-4E65-34283309FC3C}"/>
          </ac:spMkLst>
        </pc:spChg>
        <pc:spChg chg="mod">
          <ac:chgData name="Christopher Potter" userId="24ad2ef8db5e8a45" providerId="LiveId" clId="{10AB9FE2-9012-46EF-B18A-C87D5526F6EE}" dt="2026-06-03T08:26:33.777" v="187" actId="207"/>
          <ac:spMkLst>
            <pc:docMk/>
            <pc:sldMk cId="165809966" sldId="265"/>
            <ac:spMk id="7" creationId="{9B824E6D-DDE8-A124-0029-8D132C38899B}"/>
          </ac:spMkLst>
        </pc:spChg>
        <pc:spChg chg="mod">
          <ac:chgData name="Christopher Potter" userId="24ad2ef8db5e8a45" providerId="LiveId" clId="{10AB9FE2-9012-46EF-B18A-C87D5526F6EE}" dt="2026-06-03T08:26:40.439" v="194" actId="6549"/>
          <ac:spMkLst>
            <pc:docMk/>
            <pc:sldMk cId="165809966" sldId="265"/>
            <ac:spMk id="8" creationId="{54EDF036-5190-4923-611A-89C147953278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1426984601" sldId="265"/>
        </pc:sldMkLst>
      </pc:sldChg>
      <pc:sldChg chg="modSp add modAnim">
        <pc:chgData name="Christopher Potter" userId="24ad2ef8db5e8a45" providerId="LiveId" clId="{10AB9FE2-9012-46EF-B18A-C87D5526F6EE}" dt="2026-06-03T08:39:49.858" v="432"/>
        <pc:sldMkLst>
          <pc:docMk/>
          <pc:sldMk cId="2700394096" sldId="266"/>
        </pc:sldMkLst>
        <pc:spChg chg="mod">
          <ac:chgData name="Christopher Potter" userId="24ad2ef8db5e8a45" providerId="LiveId" clId="{10AB9FE2-9012-46EF-B18A-C87D5526F6EE}" dt="2026-06-03T08:27:10.714" v="198" actId="6549"/>
          <ac:spMkLst>
            <pc:docMk/>
            <pc:sldMk cId="2700394096" sldId="266"/>
            <ac:spMk id="6" creationId="{591D2199-1292-91B4-5361-A1C251B16721}"/>
          </ac:spMkLst>
        </pc:spChg>
        <pc:spChg chg="mod">
          <ac:chgData name="Christopher Potter" userId="24ad2ef8db5e8a45" providerId="LiveId" clId="{10AB9FE2-9012-46EF-B18A-C87D5526F6EE}" dt="2026-06-03T08:27:13.094" v="200" actId="20577"/>
          <ac:spMkLst>
            <pc:docMk/>
            <pc:sldMk cId="2700394096" sldId="266"/>
            <ac:spMk id="7" creationId="{EED4DA42-E8A3-93BF-5D97-A58C233F94D2}"/>
          </ac:spMkLst>
        </pc:spChg>
        <pc:spChg chg="mod">
          <ac:chgData name="Christopher Potter" userId="24ad2ef8db5e8a45" providerId="LiveId" clId="{10AB9FE2-9012-46EF-B18A-C87D5526F6EE}" dt="2026-06-03T08:27:21.075" v="206" actId="6549"/>
          <ac:spMkLst>
            <pc:docMk/>
            <pc:sldMk cId="2700394096" sldId="266"/>
            <ac:spMk id="8" creationId="{1102DC88-A10B-0999-BC1A-4B7B06B46952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2984474369" sldId="266"/>
        </pc:sldMkLst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1745957872" sldId="267"/>
        </pc:sldMkLst>
      </pc:sldChg>
      <pc:sldChg chg="modSp add modAnim">
        <pc:chgData name="Christopher Potter" userId="24ad2ef8db5e8a45" providerId="LiveId" clId="{10AB9FE2-9012-46EF-B18A-C87D5526F6EE}" dt="2026-06-03T08:39:46.967" v="431"/>
        <pc:sldMkLst>
          <pc:docMk/>
          <pc:sldMk cId="3370158553" sldId="267"/>
        </pc:sldMkLst>
        <pc:spChg chg="mod">
          <ac:chgData name="Christopher Potter" userId="24ad2ef8db5e8a45" providerId="LiveId" clId="{10AB9FE2-9012-46EF-B18A-C87D5526F6EE}" dt="2026-06-03T08:27:47.657" v="215" actId="207"/>
          <ac:spMkLst>
            <pc:docMk/>
            <pc:sldMk cId="3370158553" sldId="267"/>
            <ac:spMk id="6" creationId="{25B8CDDC-9CCF-561B-DE72-0E4A5FB3D0A6}"/>
          </ac:spMkLst>
        </pc:spChg>
        <pc:spChg chg="mod">
          <ac:chgData name="Christopher Potter" userId="24ad2ef8db5e8a45" providerId="LiveId" clId="{10AB9FE2-9012-46EF-B18A-C87D5526F6EE}" dt="2026-06-03T08:27:54.177" v="218" actId="20577"/>
          <ac:spMkLst>
            <pc:docMk/>
            <pc:sldMk cId="3370158553" sldId="267"/>
            <ac:spMk id="7" creationId="{C34A1B15-99DF-E897-75FF-05E9BEE443AA}"/>
          </ac:spMkLst>
        </pc:spChg>
        <pc:spChg chg="mod">
          <ac:chgData name="Christopher Potter" userId="24ad2ef8db5e8a45" providerId="LiveId" clId="{10AB9FE2-9012-46EF-B18A-C87D5526F6EE}" dt="2026-06-03T08:27:51.169" v="216" actId="207"/>
          <ac:spMkLst>
            <pc:docMk/>
            <pc:sldMk cId="3370158553" sldId="267"/>
            <ac:spMk id="8" creationId="{2269B726-4233-14F5-1239-EB91E50B72AB}"/>
          </ac:spMkLst>
        </pc:spChg>
      </pc:sldChg>
      <pc:sldChg chg="modSp add mod modAnim">
        <pc:chgData name="Christopher Potter" userId="24ad2ef8db5e8a45" providerId="LiveId" clId="{10AB9FE2-9012-46EF-B18A-C87D5526F6EE}" dt="2026-06-03T08:39:43.365" v="430"/>
        <pc:sldMkLst>
          <pc:docMk/>
          <pc:sldMk cId="177990075" sldId="268"/>
        </pc:sldMkLst>
        <pc:spChg chg="mod">
          <ac:chgData name="Christopher Potter" userId="24ad2ef8db5e8a45" providerId="LiveId" clId="{10AB9FE2-9012-46EF-B18A-C87D5526F6EE}" dt="2026-06-03T08:28:12.945" v="221" actId="6549"/>
          <ac:spMkLst>
            <pc:docMk/>
            <pc:sldMk cId="177990075" sldId="268"/>
            <ac:spMk id="6" creationId="{5C40E3F7-7A54-2E51-49DB-2A231C98CB3E}"/>
          </ac:spMkLst>
        </pc:spChg>
        <pc:spChg chg="mod">
          <ac:chgData name="Christopher Potter" userId="24ad2ef8db5e8a45" providerId="LiveId" clId="{10AB9FE2-9012-46EF-B18A-C87D5526F6EE}" dt="2026-06-03T08:28:15.379" v="223" actId="20577"/>
          <ac:spMkLst>
            <pc:docMk/>
            <pc:sldMk cId="177990075" sldId="268"/>
            <ac:spMk id="7" creationId="{122148F9-1939-8200-2F50-B4B44A5EEE97}"/>
          </ac:spMkLst>
        </pc:spChg>
        <pc:spChg chg="mod">
          <ac:chgData name="Christopher Potter" userId="24ad2ef8db5e8a45" providerId="LiveId" clId="{10AB9FE2-9012-46EF-B18A-C87D5526F6EE}" dt="2026-06-03T08:28:32.385" v="230" actId="1037"/>
          <ac:spMkLst>
            <pc:docMk/>
            <pc:sldMk cId="177990075" sldId="268"/>
            <ac:spMk id="8" creationId="{94541434-3DC5-D5F7-BD98-E07766E25571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2350234120" sldId="268"/>
        </pc:sldMkLst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1658631393" sldId="269"/>
        </pc:sldMkLst>
      </pc:sldChg>
      <pc:sldChg chg="modSp add modAnim">
        <pc:chgData name="Christopher Potter" userId="24ad2ef8db5e8a45" providerId="LiveId" clId="{10AB9FE2-9012-46EF-B18A-C87D5526F6EE}" dt="2026-06-03T08:39:40.474" v="429"/>
        <pc:sldMkLst>
          <pc:docMk/>
          <pc:sldMk cId="4232741895" sldId="269"/>
        </pc:sldMkLst>
        <pc:spChg chg="mod">
          <ac:chgData name="Christopher Potter" userId="24ad2ef8db5e8a45" providerId="LiveId" clId="{10AB9FE2-9012-46EF-B18A-C87D5526F6EE}" dt="2026-06-03T08:28:58.197" v="237" actId="207"/>
          <ac:spMkLst>
            <pc:docMk/>
            <pc:sldMk cId="4232741895" sldId="269"/>
            <ac:spMk id="6" creationId="{302B8A68-D79C-EDEB-D4D7-5C12F289BA36}"/>
          </ac:spMkLst>
        </pc:spChg>
        <pc:spChg chg="mod">
          <ac:chgData name="Christopher Potter" userId="24ad2ef8db5e8a45" providerId="LiveId" clId="{10AB9FE2-9012-46EF-B18A-C87D5526F6EE}" dt="2026-06-03T08:28:54.895" v="236" actId="207"/>
          <ac:spMkLst>
            <pc:docMk/>
            <pc:sldMk cId="4232741895" sldId="269"/>
            <ac:spMk id="7" creationId="{CFA0B5D6-D088-4BC0-0E44-053B7864BFA3}"/>
          </ac:spMkLst>
        </pc:spChg>
        <pc:spChg chg="mod">
          <ac:chgData name="Christopher Potter" userId="24ad2ef8db5e8a45" providerId="LiveId" clId="{10AB9FE2-9012-46EF-B18A-C87D5526F6EE}" dt="2026-06-03T08:29:10.940" v="243" actId="6549"/>
          <ac:spMkLst>
            <pc:docMk/>
            <pc:sldMk cId="4232741895" sldId="269"/>
            <ac:spMk id="8" creationId="{13291E3C-4026-3207-37DC-DE905F78562B}"/>
          </ac:spMkLst>
        </pc:spChg>
      </pc:sldChg>
      <pc:sldChg chg="modSp add modAnim">
        <pc:chgData name="Christopher Potter" userId="24ad2ef8db5e8a45" providerId="LiveId" clId="{10AB9FE2-9012-46EF-B18A-C87D5526F6EE}" dt="2026-06-03T08:39:37.302" v="428"/>
        <pc:sldMkLst>
          <pc:docMk/>
          <pc:sldMk cId="1774058829" sldId="270"/>
        </pc:sldMkLst>
        <pc:spChg chg="mod">
          <ac:chgData name="Christopher Potter" userId="24ad2ef8db5e8a45" providerId="LiveId" clId="{10AB9FE2-9012-46EF-B18A-C87D5526F6EE}" dt="2026-06-03T08:29:15.075" v="244" actId="20577"/>
          <ac:spMkLst>
            <pc:docMk/>
            <pc:sldMk cId="1774058829" sldId="270"/>
            <ac:spMk id="6" creationId="{403089E5-CFAC-FF72-A465-79BE87C5E1E4}"/>
          </ac:spMkLst>
        </pc:spChg>
        <pc:spChg chg="mod">
          <ac:chgData name="Christopher Potter" userId="24ad2ef8db5e8a45" providerId="LiveId" clId="{10AB9FE2-9012-46EF-B18A-C87D5526F6EE}" dt="2026-06-03T08:29:17.200" v="245" actId="6549"/>
          <ac:spMkLst>
            <pc:docMk/>
            <pc:sldMk cId="1774058829" sldId="270"/>
            <ac:spMk id="7" creationId="{60ACEE45-FBAB-00A6-BEC0-910FDF2E846E}"/>
          </ac:spMkLst>
        </pc:spChg>
        <pc:spChg chg="mod">
          <ac:chgData name="Christopher Potter" userId="24ad2ef8db5e8a45" providerId="LiveId" clId="{10AB9FE2-9012-46EF-B18A-C87D5526F6EE}" dt="2026-06-03T08:29:23.826" v="250" actId="6549"/>
          <ac:spMkLst>
            <pc:docMk/>
            <pc:sldMk cId="1774058829" sldId="270"/>
            <ac:spMk id="8" creationId="{E8DF9AAB-9FFC-832F-9809-11751AF5F75D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2838944496" sldId="270"/>
        </pc:sldMkLst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278717396" sldId="271"/>
        </pc:sldMkLst>
      </pc:sldChg>
      <pc:sldChg chg="modSp add modAnim">
        <pc:chgData name="Christopher Potter" userId="24ad2ef8db5e8a45" providerId="LiveId" clId="{10AB9FE2-9012-46EF-B18A-C87D5526F6EE}" dt="2026-06-03T08:39:33.776" v="427"/>
        <pc:sldMkLst>
          <pc:docMk/>
          <pc:sldMk cId="4212238601" sldId="271"/>
        </pc:sldMkLst>
        <pc:spChg chg="mod">
          <ac:chgData name="Christopher Potter" userId="24ad2ef8db5e8a45" providerId="LiveId" clId="{10AB9FE2-9012-46EF-B18A-C87D5526F6EE}" dt="2026-06-03T08:29:44.688" v="260" actId="207"/>
          <ac:spMkLst>
            <pc:docMk/>
            <pc:sldMk cId="4212238601" sldId="271"/>
            <ac:spMk id="6" creationId="{6F4FDFDC-CB36-795C-3482-0B38BFC11FAD}"/>
          </ac:spMkLst>
        </pc:spChg>
        <pc:spChg chg="mod">
          <ac:chgData name="Christopher Potter" userId="24ad2ef8db5e8a45" providerId="LiveId" clId="{10AB9FE2-9012-46EF-B18A-C87D5526F6EE}" dt="2026-06-03T08:29:46.412" v="261" actId="20577"/>
          <ac:spMkLst>
            <pc:docMk/>
            <pc:sldMk cId="4212238601" sldId="271"/>
            <ac:spMk id="7" creationId="{79BF09FD-8489-B86C-8C93-BEAEC9EC3DE9}"/>
          </ac:spMkLst>
        </pc:spChg>
        <pc:spChg chg="mod">
          <ac:chgData name="Christopher Potter" userId="24ad2ef8db5e8a45" providerId="LiveId" clId="{10AB9FE2-9012-46EF-B18A-C87D5526F6EE}" dt="2026-06-03T08:29:38.505" v="256" actId="207"/>
          <ac:spMkLst>
            <pc:docMk/>
            <pc:sldMk cId="4212238601" sldId="271"/>
            <ac:spMk id="8" creationId="{4996E70B-F567-6DD5-718D-7662C5C30F0E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252519882" sldId="272"/>
        </pc:sldMkLst>
      </pc:sldChg>
      <pc:sldChg chg="modSp add mod modAnim">
        <pc:chgData name="Christopher Potter" userId="24ad2ef8db5e8a45" providerId="LiveId" clId="{10AB9FE2-9012-46EF-B18A-C87D5526F6EE}" dt="2026-06-03T08:39:30.863" v="426"/>
        <pc:sldMkLst>
          <pc:docMk/>
          <pc:sldMk cId="2800487971" sldId="272"/>
        </pc:sldMkLst>
        <pc:spChg chg="mod">
          <ac:chgData name="Christopher Potter" userId="24ad2ef8db5e8a45" providerId="LiveId" clId="{10AB9FE2-9012-46EF-B18A-C87D5526F6EE}" dt="2026-06-03T08:31:57.489" v="268" actId="207"/>
          <ac:spMkLst>
            <pc:docMk/>
            <pc:sldMk cId="2800487971" sldId="272"/>
            <ac:spMk id="6" creationId="{A0DA3BCC-5B8F-9588-FBB6-7388F0816C0A}"/>
          </ac:spMkLst>
        </pc:spChg>
        <pc:spChg chg="mod">
          <ac:chgData name="Christopher Potter" userId="24ad2ef8db5e8a45" providerId="LiveId" clId="{10AB9FE2-9012-46EF-B18A-C87D5526F6EE}" dt="2026-06-03T08:31:51.047" v="264" actId="207"/>
          <ac:spMkLst>
            <pc:docMk/>
            <pc:sldMk cId="2800487971" sldId="272"/>
            <ac:spMk id="7" creationId="{795737CA-B3E3-3654-9656-B232DEF4D4EA}"/>
          </ac:spMkLst>
        </pc:spChg>
        <pc:spChg chg="mod">
          <ac:chgData name="Christopher Potter" userId="24ad2ef8db5e8a45" providerId="LiveId" clId="{10AB9FE2-9012-46EF-B18A-C87D5526F6EE}" dt="2026-06-03T08:32:01.001" v="274" actId="6549"/>
          <ac:spMkLst>
            <pc:docMk/>
            <pc:sldMk cId="2800487971" sldId="272"/>
            <ac:spMk id="8" creationId="{19CFD55F-A95E-3DC5-B03B-B621E2DDC28A}"/>
          </ac:spMkLst>
        </pc:spChg>
        <pc:graphicFrameChg chg="modGraphic">
          <ac:chgData name="Christopher Potter" userId="24ad2ef8db5e8a45" providerId="LiveId" clId="{10AB9FE2-9012-46EF-B18A-C87D5526F6EE}" dt="2026-06-03T08:31:47.620" v="263" actId="207"/>
          <ac:graphicFrameMkLst>
            <pc:docMk/>
            <pc:sldMk cId="2800487971" sldId="272"/>
            <ac:graphicFrameMk id="4" creationId="{7C814F3A-9392-1A57-3FA2-CE4B9DA4C21B}"/>
          </ac:graphicFrameMkLst>
        </pc:graphicFrameChg>
      </pc:sldChg>
      <pc:sldChg chg="modSp add modAnim">
        <pc:chgData name="Christopher Potter" userId="24ad2ef8db5e8a45" providerId="LiveId" clId="{10AB9FE2-9012-46EF-B18A-C87D5526F6EE}" dt="2026-06-03T08:39:27.916" v="425"/>
        <pc:sldMkLst>
          <pc:docMk/>
          <pc:sldMk cId="1620504586" sldId="273"/>
        </pc:sldMkLst>
        <pc:spChg chg="mod">
          <ac:chgData name="Christopher Potter" userId="24ad2ef8db5e8a45" providerId="LiveId" clId="{10AB9FE2-9012-46EF-B18A-C87D5526F6EE}" dt="2026-06-03T08:32:21.158" v="288" actId="207"/>
          <ac:spMkLst>
            <pc:docMk/>
            <pc:sldMk cId="1620504586" sldId="273"/>
            <ac:spMk id="6" creationId="{F98A7CAA-C220-2D84-037F-70C9047DCA45}"/>
          </ac:spMkLst>
        </pc:spChg>
        <pc:spChg chg="mod">
          <ac:chgData name="Christopher Potter" userId="24ad2ef8db5e8a45" providerId="LiveId" clId="{10AB9FE2-9012-46EF-B18A-C87D5526F6EE}" dt="2026-06-03T08:32:22.703" v="290" actId="20577"/>
          <ac:spMkLst>
            <pc:docMk/>
            <pc:sldMk cId="1620504586" sldId="273"/>
            <ac:spMk id="7" creationId="{1282DDCC-121C-0661-2E71-ACDF5E6220D2}"/>
          </ac:spMkLst>
        </pc:spChg>
        <pc:spChg chg="mod">
          <ac:chgData name="Christopher Potter" userId="24ad2ef8db5e8a45" providerId="LiveId" clId="{10AB9FE2-9012-46EF-B18A-C87D5526F6EE}" dt="2026-06-03T08:32:16.355" v="284" actId="207"/>
          <ac:spMkLst>
            <pc:docMk/>
            <pc:sldMk cId="1620504586" sldId="273"/>
            <ac:spMk id="8" creationId="{9B15F5DA-D186-BC50-23EE-F3C729DDAC33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2115137636" sldId="273"/>
        </pc:sldMkLst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578951440" sldId="274"/>
        </pc:sldMkLst>
      </pc:sldChg>
      <pc:sldChg chg="modSp add addAnim delAnim modAnim">
        <pc:chgData name="Christopher Potter" userId="24ad2ef8db5e8a45" providerId="LiveId" clId="{10AB9FE2-9012-46EF-B18A-C87D5526F6EE}" dt="2026-06-03T08:40:37.221" v="439"/>
        <pc:sldMkLst>
          <pc:docMk/>
          <pc:sldMk cId="2604866896" sldId="274"/>
        </pc:sldMkLst>
        <pc:spChg chg="mod">
          <ac:chgData name="Christopher Potter" userId="24ad2ef8db5e8a45" providerId="LiveId" clId="{10AB9FE2-9012-46EF-B18A-C87D5526F6EE}" dt="2026-06-03T08:32:28.463" v="294" actId="6549"/>
          <ac:spMkLst>
            <pc:docMk/>
            <pc:sldMk cId="2604866896" sldId="274"/>
            <ac:spMk id="6" creationId="{74CA20A7-B99C-1410-5A7C-23BADEA81484}"/>
          </ac:spMkLst>
        </pc:spChg>
        <pc:spChg chg="mod">
          <ac:chgData name="Christopher Potter" userId="24ad2ef8db5e8a45" providerId="LiveId" clId="{10AB9FE2-9012-46EF-B18A-C87D5526F6EE}" dt="2026-06-03T08:32:31.181" v="297" actId="20577"/>
          <ac:spMkLst>
            <pc:docMk/>
            <pc:sldMk cId="2604866896" sldId="274"/>
            <ac:spMk id="7" creationId="{206D43C1-DC1F-7F1E-A6D7-3F038ACDA3A8}"/>
          </ac:spMkLst>
        </pc:spChg>
        <pc:spChg chg="mod">
          <ac:chgData name="Christopher Potter" userId="24ad2ef8db5e8a45" providerId="LiveId" clId="{10AB9FE2-9012-46EF-B18A-C87D5526F6EE}" dt="2026-06-03T08:32:37.221" v="303" actId="6549"/>
          <ac:spMkLst>
            <pc:docMk/>
            <pc:sldMk cId="2604866896" sldId="274"/>
            <ac:spMk id="8" creationId="{C1D43E49-307E-9C4C-6410-9BCD5DF3EF1B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1524164358" sldId="275"/>
        </pc:sldMkLst>
      </pc:sldChg>
      <pc:sldChg chg="modSp add modAnim">
        <pc:chgData name="Christopher Potter" userId="24ad2ef8db5e8a45" providerId="LiveId" clId="{10AB9FE2-9012-46EF-B18A-C87D5526F6EE}" dt="2026-06-03T08:39:21.875" v="423"/>
        <pc:sldMkLst>
          <pc:docMk/>
          <pc:sldMk cId="3296106138" sldId="275"/>
        </pc:sldMkLst>
        <pc:spChg chg="mod">
          <ac:chgData name="Christopher Potter" userId="24ad2ef8db5e8a45" providerId="LiveId" clId="{10AB9FE2-9012-46EF-B18A-C87D5526F6EE}" dt="2026-06-03T08:32:53.950" v="312" actId="207"/>
          <ac:spMkLst>
            <pc:docMk/>
            <pc:sldMk cId="3296106138" sldId="275"/>
            <ac:spMk id="6" creationId="{DAEDAAE0-4753-8387-0C54-CF080E5C8935}"/>
          </ac:spMkLst>
        </pc:spChg>
        <pc:spChg chg="mod">
          <ac:chgData name="Christopher Potter" userId="24ad2ef8db5e8a45" providerId="LiveId" clId="{10AB9FE2-9012-46EF-B18A-C87D5526F6EE}" dt="2026-06-03T08:32:48.883" v="307" actId="207"/>
          <ac:spMkLst>
            <pc:docMk/>
            <pc:sldMk cId="3296106138" sldId="275"/>
            <ac:spMk id="7" creationId="{1096DF46-070A-FFCF-A67B-3F75D2FA3D4C}"/>
          </ac:spMkLst>
        </pc:spChg>
        <pc:spChg chg="mod">
          <ac:chgData name="Christopher Potter" userId="24ad2ef8db5e8a45" providerId="LiveId" clId="{10AB9FE2-9012-46EF-B18A-C87D5526F6EE}" dt="2026-06-03T08:33:00.828" v="322" actId="404"/>
          <ac:spMkLst>
            <pc:docMk/>
            <pc:sldMk cId="3296106138" sldId="275"/>
            <ac:spMk id="8" creationId="{CAA036D8-EEA3-CA27-12F6-607E33D8089B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883764674" sldId="276"/>
        </pc:sldMkLst>
      </pc:sldChg>
      <pc:sldChg chg="modSp add modAnim">
        <pc:chgData name="Christopher Potter" userId="24ad2ef8db5e8a45" providerId="LiveId" clId="{10AB9FE2-9012-46EF-B18A-C87D5526F6EE}" dt="2026-06-03T08:39:18.729" v="422"/>
        <pc:sldMkLst>
          <pc:docMk/>
          <pc:sldMk cId="3932749337" sldId="276"/>
        </pc:sldMkLst>
        <pc:spChg chg="mod">
          <ac:chgData name="Christopher Potter" userId="24ad2ef8db5e8a45" providerId="LiveId" clId="{10AB9FE2-9012-46EF-B18A-C87D5526F6EE}" dt="2026-06-03T08:33:44.724" v="337" actId="207"/>
          <ac:spMkLst>
            <pc:docMk/>
            <pc:sldMk cId="3932749337" sldId="276"/>
            <ac:spMk id="6" creationId="{F689D9F0-598D-D9AD-FB7F-852944E59B68}"/>
          </ac:spMkLst>
        </pc:spChg>
        <pc:spChg chg="mod">
          <ac:chgData name="Christopher Potter" userId="24ad2ef8db5e8a45" providerId="LiveId" clId="{10AB9FE2-9012-46EF-B18A-C87D5526F6EE}" dt="2026-06-03T08:33:31.902" v="326" actId="207"/>
          <ac:spMkLst>
            <pc:docMk/>
            <pc:sldMk cId="3932749337" sldId="276"/>
            <ac:spMk id="7" creationId="{E46A8C3B-DC47-803E-2358-10533D70F5D6}"/>
          </ac:spMkLst>
        </pc:spChg>
        <pc:spChg chg="mod">
          <ac:chgData name="Christopher Potter" userId="24ad2ef8db5e8a45" providerId="LiveId" clId="{10AB9FE2-9012-46EF-B18A-C87D5526F6EE}" dt="2026-06-03T08:33:40.100" v="336" actId="6549"/>
          <ac:spMkLst>
            <pc:docMk/>
            <pc:sldMk cId="3932749337" sldId="276"/>
            <ac:spMk id="8" creationId="{5E977EE1-A181-3CA3-93FA-2B3EA9722E93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505965118" sldId="277"/>
        </pc:sldMkLst>
      </pc:sldChg>
      <pc:sldChg chg="modSp add modAnim">
        <pc:chgData name="Christopher Potter" userId="24ad2ef8db5e8a45" providerId="LiveId" clId="{10AB9FE2-9012-46EF-B18A-C87D5526F6EE}" dt="2026-06-03T08:39:15.453" v="421"/>
        <pc:sldMkLst>
          <pc:docMk/>
          <pc:sldMk cId="1297241229" sldId="277"/>
        </pc:sldMkLst>
        <pc:spChg chg="mod">
          <ac:chgData name="Christopher Potter" userId="24ad2ef8db5e8a45" providerId="LiveId" clId="{10AB9FE2-9012-46EF-B18A-C87D5526F6EE}" dt="2026-06-03T08:33:55.633" v="344" actId="207"/>
          <ac:spMkLst>
            <pc:docMk/>
            <pc:sldMk cId="1297241229" sldId="277"/>
            <ac:spMk id="6" creationId="{D92E732C-982F-14B4-8769-17CA518F0FF2}"/>
          </ac:spMkLst>
        </pc:spChg>
        <pc:spChg chg="mod">
          <ac:chgData name="Christopher Potter" userId="24ad2ef8db5e8a45" providerId="LiveId" clId="{10AB9FE2-9012-46EF-B18A-C87D5526F6EE}" dt="2026-06-03T08:33:57.909" v="347" actId="20577"/>
          <ac:spMkLst>
            <pc:docMk/>
            <pc:sldMk cId="1297241229" sldId="277"/>
            <ac:spMk id="7" creationId="{8E031A91-B67F-C564-CED4-C093E32777C8}"/>
          </ac:spMkLst>
        </pc:spChg>
        <pc:spChg chg="mod">
          <ac:chgData name="Christopher Potter" userId="24ad2ef8db5e8a45" providerId="LiveId" clId="{10AB9FE2-9012-46EF-B18A-C87D5526F6EE}" dt="2026-06-03T08:33:51.157" v="340" actId="207"/>
          <ac:spMkLst>
            <pc:docMk/>
            <pc:sldMk cId="1297241229" sldId="277"/>
            <ac:spMk id="8" creationId="{39509A16-9766-8824-BF1A-1701CDA6551F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602397974" sldId="278"/>
        </pc:sldMkLst>
      </pc:sldChg>
      <pc:sldChg chg="modSp add modAnim">
        <pc:chgData name="Christopher Potter" userId="24ad2ef8db5e8a45" providerId="LiveId" clId="{10AB9FE2-9012-46EF-B18A-C87D5526F6EE}" dt="2026-06-03T08:39:11.788" v="420"/>
        <pc:sldMkLst>
          <pc:docMk/>
          <pc:sldMk cId="1482486018" sldId="278"/>
        </pc:sldMkLst>
        <pc:spChg chg="mod">
          <ac:chgData name="Christopher Potter" userId="24ad2ef8db5e8a45" providerId="LiveId" clId="{10AB9FE2-9012-46EF-B18A-C87D5526F6EE}" dt="2026-06-03T08:35:13.566" v="348" actId="20577"/>
          <ac:spMkLst>
            <pc:docMk/>
            <pc:sldMk cId="1482486018" sldId="278"/>
            <ac:spMk id="6" creationId="{E35D3850-0A81-8148-1F48-1D319F2CC1A3}"/>
          </ac:spMkLst>
        </pc:spChg>
        <pc:spChg chg="mod">
          <ac:chgData name="Christopher Potter" userId="24ad2ef8db5e8a45" providerId="LiveId" clId="{10AB9FE2-9012-46EF-B18A-C87D5526F6EE}" dt="2026-06-03T08:35:15.486" v="350" actId="20577"/>
          <ac:spMkLst>
            <pc:docMk/>
            <pc:sldMk cId="1482486018" sldId="278"/>
            <ac:spMk id="7" creationId="{C62798AD-6D3F-FE5B-9A2E-8BDE8BDB5C2F}"/>
          </ac:spMkLst>
        </pc:spChg>
        <pc:spChg chg="mod">
          <ac:chgData name="Christopher Potter" userId="24ad2ef8db5e8a45" providerId="LiveId" clId="{10AB9FE2-9012-46EF-B18A-C87D5526F6EE}" dt="2026-06-03T08:35:21.197" v="354" actId="20577"/>
          <ac:spMkLst>
            <pc:docMk/>
            <pc:sldMk cId="1482486018" sldId="278"/>
            <ac:spMk id="8" creationId="{DBF19DA9-6F01-CEBE-CE40-539D9AC6FA63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775647951" sldId="279"/>
        </pc:sldMkLst>
      </pc:sldChg>
      <pc:sldChg chg="modSp add mod modAnim">
        <pc:chgData name="Christopher Potter" userId="24ad2ef8db5e8a45" providerId="LiveId" clId="{10AB9FE2-9012-46EF-B18A-C87D5526F6EE}" dt="2026-06-03T08:39:07.973" v="419"/>
        <pc:sldMkLst>
          <pc:docMk/>
          <pc:sldMk cId="3961965841" sldId="279"/>
        </pc:sldMkLst>
        <pc:spChg chg="mod">
          <ac:chgData name="Christopher Potter" userId="24ad2ef8db5e8a45" providerId="LiveId" clId="{10AB9FE2-9012-46EF-B18A-C87D5526F6EE}" dt="2026-06-03T08:35:50.621" v="365" actId="207"/>
          <ac:spMkLst>
            <pc:docMk/>
            <pc:sldMk cId="3961965841" sldId="279"/>
            <ac:spMk id="6" creationId="{85985FA0-7D5F-C554-8266-A6640A1FD999}"/>
          </ac:spMkLst>
        </pc:spChg>
        <pc:spChg chg="mod">
          <ac:chgData name="Christopher Potter" userId="24ad2ef8db5e8a45" providerId="LiveId" clId="{10AB9FE2-9012-46EF-B18A-C87D5526F6EE}" dt="2026-06-03T08:36:00.382" v="377" actId="1036"/>
          <ac:spMkLst>
            <pc:docMk/>
            <pc:sldMk cId="3961965841" sldId="279"/>
            <ac:spMk id="7" creationId="{E5C5FA9B-4A10-9D7A-7200-BFB75BDF407E}"/>
          </ac:spMkLst>
        </pc:spChg>
        <pc:spChg chg="mod">
          <ac:chgData name="Christopher Potter" userId="24ad2ef8db5e8a45" providerId="LiveId" clId="{10AB9FE2-9012-46EF-B18A-C87D5526F6EE}" dt="2026-06-03T08:35:44.326" v="359" actId="207"/>
          <ac:spMkLst>
            <pc:docMk/>
            <pc:sldMk cId="3961965841" sldId="279"/>
            <ac:spMk id="8" creationId="{1B444CDF-C92A-801C-1CE0-6796642D8879}"/>
          </ac:spMkLst>
        </pc:spChg>
      </pc:sldChg>
      <pc:sldChg chg="modSp add modAnim">
        <pc:chgData name="Christopher Potter" userId="24ad2ef8db5e8a45" providerId="LiveId" clId="{10AB9FE2-9012-46EF-B18A-C87D5526F6EE}" dt="2026-06-03T08:39:05.138" v="418"/>
        <pc:sldMkLst>
          <pc:docMk/>
          <pc:sldMk cId="1480533555" sldId="280"/>
        </pc:sldMkLst>
        <pc:spChg chg="mod">
          <ac:chgData name="Christopher Potter" userId="24ad2ef8db5e8a45" providerId="LiveId" clId="{10AB9FE2-9012-46EF-B18A-C87D5526F6EE}" dt="2026-06-03T08:37:50.734" v="383" actId="207"/>
          <ac:spMkLst>
            <pc:docMk/>
            <pc:sldMk cId="1480533555" sldId="280"/>
            <ac:spMk id="6" creationId="{6F8BC9AF-CFAE-6F98-8B38-6138BA6F80E0}"/>
          </ac:spMkLst>
        </pc:spChg>
        <pc:spChg chg="mod">
          <ac:chgData name="Christopher Potter" userId="24ad2ef8db5e8a45" providerId="LiveId" clId="{10AB9FE2-9012-46EF-B18A-C87D5526F6EE}" dt="2026-06-03T08:37:45.757" v="379" actId="207"/>
          <ac:spMkLst>
            <pc:docMk/>
            <pc:sldMk cId="1480533555" sldId="280"/>
            <ac:spMk id="7" creationId="{3538DBEE-EC56-5713-2662-BB25A1A26CBE}"/>
          </ac:spMkLst>
        </pc:spChg>
        <pc:spChg chg="mod">
          <ac:chgData name="Christopher Potter" userId="24ad2ef8db5e8a45" providerId="LiveId" clId="{10AB9FE2-9012-46EF-B18A-C87D5526F6EE}" dt="2026-06-03T08:38:09.971" v="395" actId="403"/>
          <ac:spMkLst>
            <pc:docMk/>
            <pc:sldMk cId="1480533555" sldId="280"/>
            <ac:spMk id="8" creationId="{11980F82-E838-CDC3-31C6-9E688D865931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1724057800" sldId="280"/>
        </pc:sldMkLst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1260661544" sldId="281"/>
        </pc:sldMkLst>
      </pc:sldChg>
      <pc:sldChg chg="modSp add modAnim">
        <pc:chgData name="Christopher Potter" userId="24ad2ef8db5e8a45" providerId="LiveId" clId="{10AB9FE2-9012-46EF-B18A-C87D5526F6EE}" dt="2026-06-03T08:39:02.376" v="417"/>
        <pc:sldMkLst>
          <pc:docMk/>
          <pc:sldMk cId="3884008526" sldId="281"/>
        </pc:sldMkLst>
        <pc:spChg chg="mod">
          <ac:chgData name="Christopher Potter" userId="24ad2ef8db5e8a45" providerId="LiveId" clId="{10AB9FE2-9012-46EF-B18A-C87D5526F6EE}" dt="2026-06-03T08:38:36.921" v="402" actId="6549"/>
          <ac:spMkLst>
            <pc:docMk/>
            <pc:sldMk cId="3884008526" sldId="281"/>
            <ac:spMk id="6" creationId="{6A21E963-FDF8-51A4-5302-D71A62331C89}"/>
          </ac:spMkLst>
        </pc:spChg>
        <pc:spChg chg="mod">
          <ac:chgData name="Christopher Potter" userId="24ad2ef8db5e8a45" providerId="LiveId" clId="{10AB9FE2-9012-46EF-B18A-C87D5526F6EE}" dt="2026-06-03T08:38:38.743" v="404" actId="20577"/>
          <ac:spMkLst>
            <pc:docMk/>
            <pc:sldMk cId="3884008526" sldId="281"/>
            <ac:spMk id="7" creationId="{D64E911F-4090-698D-E323-B955721DB2FA}"/>
          </ac:spMkLst>
        </pc:spChg>
        <pc:spChg chg="mod">
          <ac:chgData name="Christopher Potter" userId="24ad2ef8db5e8a45" providerId="LiveId" clId="{10AB9FE2-9012-46EF-B18A-C87D5526F6EE}" dt="2026-06-03T08:38:33.755" v="400" actId="6549"/>
          <ac:spMkLst>
            <pc:docMk/>
            <pc:sldMk cId="3884008526" sldId="281"/>
            <ac:spMk id="8" creationId="{C77E3E06-46AA-00AA-49CC-8701F15994F4}"/>
          </ac:spMkLst>
        </pc:spChg>
      </pc:sldChg>
      <pc:sldChg chg="modSp add modAnim">
        <pc:chgData name="Christopher Potter" userId="24ad2ef8db5e8a45" providerId="LiveId" clId="{10AB9FE2-9012-46EF-B18A-C87D5526F6EE}" dt="2026-06-03T08:38:59.575" v="416"/>
        <pc:sldMkLst>
          <pc:docMk/>
          <pc:sldMk cId="3362882124" sldId="282"/>
        </pc:sldMkLst>
        <pc:spChg chg="mod">
          <ac:chgData name="Christopher Potter" userId="24ad2ef8db5e8a45" providerId="LiveId" clId="{10AB9FE2-9012-46EF-B18A-C87D5526F6EE}" dt="2026-06-03T08:38:51.199" v="412" actId="6549"/>
          <ac:spMkLst>
            <pc:docMk/>
            <pc:sldMk cId="3362882124" sldId="282"/>
            <ac:spMk id="6" creationId="{F7CC7709-BD20-E127-FD78-36A45D096F3D}"/>
          </ac:spMkLst>
        </pc:spChg>
        <pc:spChg chg="mod">
          <ac:chgData name="Christopher Potter" userId="24ad2ef8db5e8a45" providerId="LiveId" clId="{10AB9FE2-9012-46EF-B18A-C87D5526F6EE}" dt="2026-06-03T08:38:54.573" v="415" actId="20577"/>
          <ac:spMkLst>
            <pc:docMk/>
            <pc:sldMk cId="3362882124" sldId="282"/>
            <ac:spMk id="7" creationId="{045FC298-2562-93E9-9C08-AD09E0C7EFAA}"/>
          </ac:spMkLst>
        </pc:spChg>
        <pc:spChg chg="mod">
          <ac:chgData name="Christopher Potter" userId="24ad2ef8db5e8a45" providerId="LiveId" clId="{10AB9FE2-9012-46EF-B18A-C87D5526F6EE}" dt="2026-06-03T08:38:47.386" v="408" actId="6549"/>
          <ac:spMkLst>
            <pc:docMk/>
            <pc:sldMk cId="3362882124" sldId="282"/>
            <ac:spMk id="8" creationId="{B94BD407-F35E-CB33-948D-C305050E52F9}"/>
          </ac:spMkLst>
        </pc:spChg>
      </pc:sldChg>
      <pc:sldChg chg="del">
        <pc:chgData name="Christopher Potter" userId="24ad2ef8db5e8a45" providerId="LiveId" clId="{10AB9FE2-9012-46EF-B18A-C87D5526F6EE}" dt="2026-06-03T08:10:51.402" v="0" actId="47"/>
        <pc:sldMkLst>
          <pc:docMk/>
          <pc:sldMk cId="3780251591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FDP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03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24882-5774-A329-2D3C-DB7E4FEC7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8F10B4-1910-087C-52B5-DD16683AE2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E8564D-4BCA-789F-978F-0E784D72E370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4FDFDC-CB36-795C-3482-0B38BFC11FAD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4FDFDC-CB36-795C-3482-0B38BFC11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BF09FD-8489-B86C-8C93-BEAEC9EC3DE9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BF09FD-8489-B86C-8C93-BEAEC9EC3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96E70B-F567-6DD5-718D-7662C5C30F0E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96E70B-F567-6DD5-718D-7662C5C30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2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FCBBE-FA2A-E5C6-8320-2BE73F40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6D2303-5AA8-AE03-84B4-246ABBC21E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814F3A-9392-1A57-3FA2-CE4B9DA4C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79786"/>
              </p:ext>
            </p:extLst>
          </p:nvPr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A3BCC-5B8F-9588-FBB6-7388F0816C0A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A3BCC-5B8F-9588-FBB6-7388F0816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737CA-B3E3-3654-9656-B232DEF4D4EA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1%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737CA-B3E3-3654-9656-B232DEF4D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CFD55F-A95E-3DC5-B03B-B621E2DDC28A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CFD55F-A95E-3DC5-B03B-B621E2DDC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4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B0183-2781-7CCF-F93D-F06C81A5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47F9C7-648A-FB16-C582-08CA41B061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31AEFD-2408-A32A-B0EC-858262F3EB94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7CAA-C220-2D84-037F-70C9047DCA45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0.11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7CAA-C220-2D84-037F-70C9047DC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82DDCC-121C-0661-2E71-ACDF5E6220D2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82DDCC-121C-0661-2E71-ACDF5E622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15F5DA-D186-BC50-23EE-F3C729DDAC33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419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15F5DA-D186-BC50-23EE-F3C729DDA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419363"/>
              </a:xfrm>
              <a:prstGeom prst="rect">
                <a:avLst/>
              </a:prstGeom>
              <a:blipFill>
                <a:blip r:embed="rId4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5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37A46-47EE-A3E2-D2AA-DD5BED7C7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F6850-FD47-98A9-B802-325FA6925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53FFE3-8A16-BE61-21CE-F7030921D9A5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CA20A7-B99C-1410-5A7C-23BADEA81484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0.005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CA20A7-B99C-1410-5A7C-23BADEA81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6D43C1-DC1F-7F1E-A6D7-3F038ACDA3A8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6D43C1-DC1F-7F1E-A6D7-3F038ACDA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43E49-307E-9C4C-6410-9BCD5DF3EF1B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43E49-307E-9C4C-6410-9BCD5DF3E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8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A2BB-032B-34DF-95FF-C7EFDD8B2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BC83F-33AF-9BAD-4B62-B811EEE421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6B96BB-BE3E-8455-BDBE-1EA20DB9F1F5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EDAAE0-4753-8387-0C54-CF080E5C8935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0.001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EDAAE0-4753-8387-0C54-CF080E5C8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96DF46-070A-FFCF-A67B-3F75D2FA3D4C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0.1%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96DF46-070A-FFCF-A67B-3F75D2FA3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A036D8-EEA3-CA27-12F6-607E33D8089B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298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A036D8-EEA3-CA27-12F6-607E33D80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298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1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385CE-7618-76C9-B1CA-A8158FCD9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D12611-5EE1-6631-6F1E-869ACA115E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6A0AEE-E52D-3F1C-3FA2-8FA4D9D779EE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9D9F0-598D-D9AD-FB7F-852944E59B68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9D9F0-598D-D9AD-FB7F-852944E59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A8C3B-DC47-803E-2358-10533D70F5D6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130%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A8C3B-DC47-803E-2358-10533D70F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977EE1-A181-3CA3-93FA-2B3EA9722E93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977EE1-A181-3CA3-93FA-2B3EA972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7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AE8C4-446E-9941-EBDD-48EFFF9A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0F8805-B7E3-87F7-9D32-44312DEFAE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D3C283-8AB0-702D-925F-A8FF5FA6B278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E732C-982F-14B4-8769-17CA518F0FF2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E732C-982F-14B4-8769-17CA518F0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031A91-B67F-C564-CED4-C093E32777C8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120%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031A91-B67F-C564-CED4-C093E3277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509A16-9766-8824-BF1A-1701CDA6551F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509A16-9766-8824-BF1A-1701CDA6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2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7615D-6871-4B40-8591-DDF600182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81D7E3-7C7B-2661-A893-C1DFD59A84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C5F659-6E28-0540-478E-0353B90DDEB2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5D3850-0A81-8148-1F48-1D319F2CC1A3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5D3850-0A81-8148-1F48-1D319F2C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2798AD-6D3F-FE5B-9A2E-8BDE8BDB5C2F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2798AD-6D3F-FE5B-9A2E-8BDE8BDB5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19DA9-6F01-CEBE-CE40-539D9AC6FA63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19DA9-6F01-CEBE-CE40-539D9AC6F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4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D662-A650-ADA0-0C62-19CB36308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1EC7A-D2E1-1C6E-6C57-ACFD2F8462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F1E21B-10FA-5ECD-07DF-4DFBD4DEF2C0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985FA0-7D5F-C554-8266-A6640A1FD999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985FA0-7D5F-C554-8266-A6640A1FD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5FA9B-4A10-9D7A-7200-BFB75BDF407E}"/>
                  </a:ext>
                </a:extLst>
              </p:cNvPr>
              <p:cNvSpPr txBox="1"/>
              <p:nvPr/>
            </p:nvSpPr>
            <p:spPr>
              <a:xfrm>
                <a:off x="6556940" y="2325707"/>
                <a:ext cx="263434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12.5%</m:t>
                      </m:r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5FA9B-4A10-9D7A-7200-BFB75BDF4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40" y="2325707"/>
                <a:ext cx="2634343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44CDF-C92A-801C-1CE0-6796642D8879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44CDF-C92A-801C-1CE0-6796642D8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9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12D77-5149-0792-FBC3-64C4BCF90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3085C7-9440-6EC4-F148-EE5B12A0E2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810883-53EB-AE11-306F-4EEB833F83B9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8BC9AF-CFAE-6F98-8B38-6138BA6F80E0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0.09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8BC9AF-CFAE-6F98-8B38-6138BA6F8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38DBEE-EC56-5713-2662-BB25A1A26CBE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9%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38DBEE-EC56-5713-2662-BB25A1A26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980F82-E838-CDC3-31C6-9E688D865931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54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980F82-E838-CDC3-31C6-9E688D865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54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5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A76802-7E17-2813-16D8-001A6540A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69491"/>
              </p:ext>
            </p:extLst>
          </p:nvPr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7B8E12-419A-B7FE-A19E-C3500FBB835E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7B8E12-419A-B7FE-A19E-C3500FBB8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15C9A3-2F42-9E72-822A-52543355D59F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15C9A3-2F42-9E72-822A-52543355D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B86670-2B27-759D-8E68-E9527C261A84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B86670-2B27-759D-8E68-E9527C261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4889C-874B-D809-8043-AEC53087F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0458B3-CD13-55A6-D40E-4A8048E0B8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6A18A3-8BD6-39B5-098E-EAB7DC9C6A41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1E963-FDF8-51A4-5302-D71A62331C89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1E963-FDF8-51A4-5302-D71A62331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4E911F-4090-698D-E323-B955721DB2FA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4E911F-4090-698D-E323-B955721DB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E3E06-46AA-00AA-49CC-8701F15994F4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E3E06-46AA-00AA-49CC-8701F1599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0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95804-B989-65D9-7893-6AF2948D3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A8A21D-E0CE-419E-1893-6F2B7D77D4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4EE181-B5BA-E36E-2B42-A543F784B866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CC7709-BD20-E127-FD78-36A45D096F3D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CC7709-BD20-E127-FD78-36A45D096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5FC298-2562-93E9-9C08-AD09E0C7EFAA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250%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5FC298-2562-93E9-9C08-AD09E0C7E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4BD407-F35E-CB33-948D-C305050E52F9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59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4BD407-F35E-CB33-948D-C305050E5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59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8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7E042-8803-D131-85FC-991E83A7E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DFF40-F028-F922-C17A-B364E87CB9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28518E-7064-E5DD-BFBB-65BD94EE7CF0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A977A2-EB2C-1FFB-092C-7D38C16C11A3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A977A2-EB2C-1FFB-092C-7D38C16C1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96098-8FE2-0A56-F7C4-F1A9840AE8D2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96098-8FE2-0A56-F7C4-F1A9840AE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CD13DB-BA76-80ED-55D3-1C509D2AA7D2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CD13DB-BA76-80ED-55D3-1C509D2AA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3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D360D-4E70-244E-86F3-2A0936D8F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C2B1FF-9F54-F636-7027-7F1EB74D51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6C6602-F3F1-2BCD-7E57-2302CBBA5014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B626B5-4D1A-7984-4E65-34283309FC3C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B626B5-4D1A-7984-4E65-34283309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824E6D-DDE8-A124-0029-8D132C38899B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70%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824E6D-DDE8-A124-0029-8D132C388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DF036-5190-4923-611A-89C147953278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DF036-5190-4923-611A-89C147953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EA3B3-12B3-1694-9708-E6242748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53591C-BFA6-3989-643D-B55E420952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5AE0D4-C7B2-F607-C295-2EAD75B1F135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D2199-1292-91B4-5361-A1C251B16721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0.65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D2199-1292-91B4-5361-A1C251B16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D4DA42-E8A3-93BF-5D97-A58C233F94D2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65%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D4DA42-E8A3-93BF-5D97-A58C233F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02DC88-A10B-0999-BC1A-4B7B06B46952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02DC88-A10B-0999-BC1A-4B7B06B46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76F63-C26F-E6C3-01F6-E3EA6F6AD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31A8DD-3498-DB16-F846-0DA6321E85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656FC7-42A6-F968-A67B-3EFF2F23B1DD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8CDDC-9CCF-561B-DE72-0E4A5FB3D0A6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8CDDC-9CCF-561B-DE72-0E4A5FB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4A1B15-99DF-E897-75FF-05E9BEE443AA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4A1B15-99DF-E897-75FF-05E9BEE44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69B726-4233-14F5-1239-EB91E50B72AB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69B726-4233-14F5-1239-EB91E50B7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D9F36-7D86-FC45-CB1C-AB8F0E913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40783-F9E3-11C6-04A0-B0CCA1539F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C5A5F6-51F2-ADBC-1C73-433A131DCC81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40E3F7-7A54-2E51-49DB-2A231C98CB3E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0.72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40E3F7-7A54-2E51-49DB-2A231C98C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2148F9-1939-8200-2F50-B4B44A5EEE97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2148F9-1939-8200-2F50-B4B44A5EE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541434-3DC5-D5F7-BD98-E07766E25571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541434-3DC5-D5F7-BD98-E07766E25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E75BE-CD8C-2218-944C-149D10146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4F1B4-5B63-9743-0896-530B96C157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CD1CF2-3B23-93B4-7E75-AC5A71F196DE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2B8A68-D79C-EDEB-D4D7-5C12F289BA36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0.68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2B8A68-D79C-EDEB-D4D7-5C12F289B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A0B5D6-D088-4BC0-0E44-053B7864BFA3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68%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A0B5D6-D088-4BC0-0E44-053B7864B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291E3C-4026-3207-37DC-DE905F78562B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291E3C-4026-3207-37DC-DE905F785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7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480DB-087F-F2E6-63ED-F426F363E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D643A5-7C85-D129-A3BD-B34F721371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Fill in the blanks: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302EA7-2620-EE4D-CFCB-BB9A656A3F53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348531"/>
          <a:ext cx="8127999" cy="25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38376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7889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744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5451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GB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445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3089E5-CFAC-FF72-A465-79BE87C5E1E4}"/>
                  </a:ext>
                </a:extLst>
              </p:cNvPr>
              <p:cNvSpPr txBox="1"/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GB" sz="8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8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3089E5-CFAC-FF72-A465-79BE87C5E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97" y="2260391"/>
                <a:ext cx="2634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ACEE45-FBAB-00A6-BEC0-910FDF2E846E}"/>
                  </a:ext>
                </a:extLst>
              </p:cNvPr>
              <p:cNvSpPr txBox="1"/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4%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ACEE45-FBAB-00A6-BEC0-910FDF2E8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2" y="2259176"/>
                <a:ext cx="26343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DF9AAB-9FFC-832F-9809-11751AF5F75D}"/>
                  </a:ext>
                </a:extLst>
              </p:cNvPr>
              <p:cNvSpPr txBox="1"/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DF9AAB-9FFC-832F-9809-11751AF5F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72" y="2057934"/>
                <a:ext cx="2634343" cy="17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0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115</TotalTime>
  <Words>242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2026-05-17T08:45:11Z</dcterms:created>
  <dcterms:modified xsi:type="dcterms:W3CDTF">2026-06-03T08:43:30Z</dcterms:modified>
</cp:coreProperties>
</file>