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2T13:18:58.055" v="929" actId="6549"/>
      <pc:docMkLst>
        <pc:docMk/>
      </pc:docMkLst>
      <pc:sldChg chg="modSp mod">
        <pc:chgData name="Christopher Potter" userId="24ad2ef8db5e8a45" providerId="LiveId" clId="{10AB9FE2-9012-46EF-B18A-C87D5526F6EE}" dt="2026-06-02T13:03:32.863" v="1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2T13:03:32.863" v="1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2T13:04:30.335" v="153" actId="404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2T13:04:13.585" v="138" actId="404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2T13:04:30.335" v="153" actId="404"/>
          <ac:spMkLst>
            <pc:docMk/>
            <pc:sldMk cId="2091781012" sldId="263"/>
            <ac:spMk id="3" creationId="{59C67E23-B462-870D-6D4B-7F8B0A059A0A}"/>
          </ac:spMkLst>
        </pc:spChg>
      </pc:sldChg>
      <pc:sldChg chg="add del">
        <pc:chgData name="Christopher Potter" userId="24ad2ef8db5e8a45" providerId="LiveId" clId="{10AB9FE2-9012-46EF-B18A-C87D5526F6EE}" dt="2026-06-02T13:04:54.978" v="157"/>
        <pc:sldMkLst>
          <pc:docMk/>
          <pc:sldMk cId="59574527" sldId="264"/>
        </pc:sldMkLst>
      </pc:sldChg>
      <pc:sldChg chg="modSp add mod">
        <pc:chgData name="Christopher Potter" userId="24ad2ef8db5e8a45" providerId="LiveId" clId="{10AB9FE2-9012-46EF-B18A-C87D5526F6EE}" dt="2026-06-02T13:05:12.235" v="178" actId="6549"/>
        <pc:sldMkLst>
          <pc:docMk/>
          <pc:sldMk cId="1666648195" sldId="264"/>
        </pc:sldMkLst>
        <pc:spChg chg="mod">
          <ac:chgData name="Christopher Potter" userId="24ad2ef8db5e8a45" providerId="LiveId" clId="{10AB9FE2-9012-46EF-B18A-C87D5526F6EE}" dt="2026-06-02T13:05:04.594" v="166" actId="6549"/>
          <ac:spMkLst>
            <pc:docMk/>
            <pc:sldMk cId="1666648195" sldId="264"/>
            <ac:spMk id="2" creationId="{E048B1EF-7675-8120-3E23-698B363795D5}"/>
          </ac:spMkLst>
        </pc:spChg>
        <pc:spChg chg="mod">
          <ac:chgData name="Christopher Potter" userId="24ad2ef8db5e8a45" providerId="LiveId" clId="{10AB9FE2-9012-46EF-B18A-C87D5526F6EE}" dt="2026-06-02T13:05:12.235" v="178" actId="6549"/>
          <ac:spMkLst>
            <pc:docMk/>
            <pc:sldMk cId="1666648195" sldId="264"/>
            <ac:spMk id="3" creationId="{B8BBEDE0-3A4C-3A50-C277-3310A764398E}"/>
          </ac:spMkLst>
        </pc:spChg>
      </pc:sldChg>
      <pc:sldChg chg="add del">
        <pc:chgData name="Christopher Potter" userId="24ad2ef8db5e8a45" providerId="LiveId" clId="{10AB9FE2-9012-46EF-B18A-C87D5526F6EE}" dt="2026-06-02T13:04:57.369" v="159" actId="47"/>
        <pc:sldMkLst>
          <pc:docMk/>
          <pc:sldMk cId="2826122095" sldId="264"/>
        </pc:sldMkLst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2979346385" sldId="264"/>
        </pc:sldMkLst>
      </pc:sldChg>
      <pc:sldChg chg="add del">
        <pc:chgData name="Christopher Potter" userId="24ad2ef8db5e8a45" providerId="LiveId" clId="{10AB9FE2-9012-46EF-B18A-C87D5526F6EE}" dt="2026-06-02T13:04:52.767" v="155"/>
        <pc:sldMkLst>
          <pc:docMk/>
          <pc:sldMk cId="3998677216" sldId="264"/>
        </pc:sldMkLst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2444875815" sldId="265"/>
        </pc:sldMkLst>
      </pc:sldChg>
      <pc:sldChg chg="modSp add mod">
        <pc:chgData name="Christopher Potter" userId="24ad2ef8db5e8a45" providerId="LiveId" clId="{10AB9FE2-9012-46EF-B18A-C87D5526F6EE}" dt="2026-06-02T13:06:03.559" v="223" actId="20577"/>
        <pc:sldMkLst>
          <pc:docMk/>
          <pc:sldMk cId="3947500370" sldId="265"/>
        </pc:sldMkLst>
        <pc:spChg chg="mod">
          <ac:chgData name="Christopher Potter" userId="24ad2ef8db5e8a45" providerId="LiveId" clId="{10AB9FE2-9012-46EF-B18A-C87D5526F6EE}" dt="2026-06-02T13:06:03.559" v="223" actId="20577"/>
          <ac:spMkLst>
            <pc:docMk/>
            <pc:sldMk cId="3947500370" sldId="265"/>
            <ac:spMk id="2" creationId="{5D134D3B-3F5E-231F-2845-4FD5FCBD6CC8}"/>
          </ac:spMkLst>
        </pc:spChg>
        <pc:spChg chg="mod">
          <ac:chgData name="Christopher Potter" userId="24ad2ef8db5e8a45" providerId="LiveId" clId="{10AB9FE2-9012-46EF-B18A-C87D5526F6EE}" dt="2026-06-02T13:05:49.225" v="202" actId="12788"/>
          <ac:spMkLst>
            <pc:docMk/>
            <pc:sldMk cId="3947500370" sldId="265"/>
            <ac:spMk id="3" creationId="{FF421D58-2CD0-3198-7621-CBCBA3D859BA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3122798673" sldId="266"/>
        </pc:sldMkLst>
      </pc:sldChg>
      <pc:sldChg chg="addSp delSp modSp add mod ord delAnim modAnim">
        <pc:chgData name="Christopher Potter" userId="24ad2ef8db5e8a45" providerId="LiveId" clId="{10AB9FE2-9012-46EF-B18A-C87D5526F6EE}" dt="2026-06-02T13:07:01.283" v="273" actId="6549"/>
        <pc:sldMkLst>
          <pc:docMk/>
          <pc:sldMk cId="3229922041" sldId="266"/>
        </pc:sldMkLst>
        <pc:spChg chg="mod">
          <ac:chgData name="Christopher Potter" userId="24ad2ef8db5e8a45" providerId="LiveId" clId="{10AB9FE2-9012-46EF-B18A-C87D5526F6EE}" dt="2026-06-02T13:06:57.108" v="269" actId="6549"/>
          <ac:spMkLst>
            <pc:docMk/>
            <pc:sldMk cId="3229922041" sldId="266"/>
            <ac:spMk id="2" creationId="{F3D766C0-FF4A-B0BC-D56F-58404ECE3419}"/>
          </ac:spMkLst>
        </pc:spChg>
        <pc:spChg chg="del mod">
          <ac:chgData name="Christopher Potter" userId="24ad2ef8db5e8a45" providerId="LiveId" clId="{10AB9FE2-9012-46EF-B18A-C87D5526F6EE}" dt="2026-06-02T13:06:41.745" v="246" actId="478"/>
          <ac:spMkLst>
            <pc:docMk/>
            <pc:sldMk cId="3229922041" sldId="266"/>
            <ac:spMk id="3" creationId="{E9145664-CA32-D766-7CAB-D3599C26BF4E}"/>
          </ac:spMkLst>
        </pc:spChg>
        <pc:spChg chg="add mod">
          <ac:chgData name="Christopher Potter" userId="24ad2ef8db5e8a45" providerId="LiveId" clId="{10AB9FE2-9012-46EF-B18A-C87D5526F6EE}" dt="2026-06-02T13:07:01.283" v="273" actId="6549"/>
          <ac:spMkLst>
            <pc:docMk/>
            <pc:sldMk cId="3229922041" sldId="266"/>
            <ac:spMk id="4" creationId="{1414B2EA-9AAD-88F7-3EE1-209F9F7EB099}"/>
          </ac:spMkLst>
        </pc:spChg>
      </pc:sldChg>
      <pc:sldChg chg="modSp add mod">
        <pc:chgData name="Christopher Potter" userId="24ad2ef8db5e8a45" providerId="LiveId" clId="{10AB9FE2-9012-46EF-B18A-C87D5526F6EE}" dt="2026-06-02T13:07:22.005" v="298" actId="6549"/>
        <pc:sldMkLst>
          <pc:docMk/>
          <pc:sldMk cId="31152048" sldId="267"/>
        </pc:sldMkLst>
        <pc:spChg chg="mod">
          <ac:chgData name="Christopher Potter" userId="24ad2ef8db5e8a45" providerId="LiveId" clId="{10AB9FE2-9012-46EF-B18A-C87D5526F6EE}" dt="2026-06-02T13:07:12.705" v="282" actId="6549"/>
          <ac:spMkLst>
            <pc:docMk/>
            <pc:sldMk cId="31152048" sldId="267"/>
            <ac:spMk id="2" creationId="{6D172439-F942-C152-A634-B469F4629844}"/>
          </ac:spMkLst>
        </pc:spChg>
        <pc:spChg chg="mod">
          <ac:chgData name="Christopher Potter" userId="24ad2ef8db5e8a45" providerId="LiveId" clId="{10AB9FE2-9012-46EF-B18A-C87D5526F6EE}" dt="2026-06-02T13:07:22.005" v="298" actId="6549"/>
          <ac:spMkLst>
            <pc:docMk/>
            <pc:sldMk cId="31152048" sldId="267"/>
            <ac:spMk id="4" creationId="{387C78F2-E84D-70C8-555A-91AB3880C6CB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4134399854" sldId="267"/>
        </pc:sldMkLst>
      </pc:sldChg>
      <pc:sldChg chg="modSp add mod">
        <pc:chgData name="Christopher Potter" userId="24ad2ef8db5e8a45" providerId="LiveId" clId="{10AB9FE2-9012-46EF-B18A-C87D5526F6EE}" dt="2026-06-02T13:07:41.318" v="323" actId="6549"/>
        <pc:sldMkLst>
          <pc:docMk/>
          <pc:sldMk cId="3212911239" sldId="268"/>
        </pc:sldMkLst>
        <pc:spChg chg="mod">
          <ac:chgData name="Christopher Potter" userId="24ad2ef8db5e8a45" providerId="LiveId" clId="{10AB9FE2-9012-46EF-B18A-C87D5526F6EE}" dt="2026-06-02T13:07:31.549" v="303" actId="20577"/>
          <ac:spMkLst>
            <pc:docMk/>
            <pc:sldMk cId="3212911239" sldId="268"/>
            <ac:spMk id="2" creationId="{9050167B-A009-5BFB-8B79-F314F13A6AB4}"/>
          </ac:spMkLst>
        </pc:spChg>
        <pc:spChg chg="mod">
          <ac:chgData name="Christopher Potter" userId="24ad2ef8db5e8a45" providerId="LiveId" clId="{10AB9FE2-9012-46EF-B18A-C87D5526F6EE}" dt="2026-06-02T13:07:41.318" v="323" actId="6549"/>
          <ac:spMkLst>
            <pc:docMk/>
            <pc:sldMk cId="3212911239" sldId="268"/>
            <ac:spMk id="4" creationId="{8A434230-175A-3E59-6588-2CA533854CA5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4052390619" sldId="268"/>
        </pc:sldMkLst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189755535" sldId="269"/>
        </pc:sldMkLst>
      </pc:sldChg>
      <pc:sldChg chg="modSp add mod">
        <pc:chgData name="Christopher Potter" userId="24ad2ef8db5e8a45" providerId="LiveId" clId="{10AB9FE2-9012-46EF-B18A-C87D5526F6EE}" dt="2026-06-02T13:08:19.248" v="376" actId="6549"/>
        <pc:sldMkLst>
          <pc:docMk/>
          <pc:sldMk cId="2863534659" sldId="269"/>
        </pc:sldMkLst>
        <pc:spChg chg="mod">
          <ac:chgData name="Christopher Potter" userId="24ad2ef8db5e8a45" providerId="LiveId" clId="{10AB9FE2-9012-46EF-B18A-C87D5526F6EE}" dt="2026-06-02T13:08:04.424" v="358" actId="6549"/>
          <ac:spMkLst>
            <pc:docMk/>
            <pc:sldMk cId="2863534659" sldId="269"/>
            <ac:spMk id="2" creationId="{15EC9F5B-A1FD-5576-4C57-F103B42CFAF9}"/>
          </ac:spMkLst>
        </pc:spChg>
        <pc:spChg chg="mod">
          <ac:chgData name="Christopher Potter" userId="24ad2ef8db5e8a45" providerId="LiveId" clId="{10AB9FE2-9012-46EF-B18A-C87D5526F6EE}" dt="2026-06-02T13:08:19.248" v="376" actId="6549"/>
          <ac:spMkLst>
            <pc:docMk/>
            <pc:sldMk cId="2863534659" sldId="269"/>
            <ac:spMk id="4" creationId="{02E018DF-7E34-B15E-9447-5E676A4A2689}"/>
          </ac:spMkLst>
        </pc:spChg>
      </pc:sldChg>
      <pc:sldChg chg="modSp add mod">
        <pc:chgData name="Christopher Potter" userId="24ad2ef8db5e8a45" providerId="LiveId" clId="{10AB9FE2-9012-46EF-B18A-C87D5526F6EE}" dt="2026-06-02T13:09:01.573" v="402" actId="12788"/>
        <pc:sldMkLst>
          <pc:docMk/>
          <pc:sldMk cId="1146769707" sldId="270"/>
        </pc:sldMkLst>
        <pc:spChg chg="mod">
          <ac:chgData name="Christopher Potter" userId="24ad2ef8db5e8a45" providerId="LiveId" clId="{10AB9FE2-9012-46EF-B18A-C87D5526F6EE}" dt="2026-06-02T13:09:01.573" v="402" actId="12788"/>
          <ac:spMkLst>
            <pc:docMk/>
            <pc:sldMk cId="1146769707" sldId="270"/>
            <ac:spMk id="2" creationId="{DAE30E34-733B-E67F-2444-44F2D2369D05}"/>
          </ac:spMkLst>
        </pc:spChg>
        <pc:spChg chg="mod">
          <ac:chgData name="Christopher Potter" userId="24ad2ef8db5e8a45" providerId="LiveId" clId="{10AB9FE2-9012-46EF-B18A-C87D5526F6EE}" dt="2026-06-02T13:09:01.573" v="402" actId="12788"/>
          <ac:spMkLst>
            <pc:docMk/>
            <pc:sldMk cId="1146769707" sldId="270"/>
            <ac:spMk id="4" creationId="{7293F76D-967B-0606-BF52-8657CED60DA4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3481761202" sldId="270"/>
        </pc:sldMkLst>
      </pc:sldChg>
      <pc:sldChg chg="modSp add mod ord">
        <pc:chgData name="Christopher Potter" userId="24ad2ef8db5e8a45" providerId="LiveId" clId="{10AB9FE2-9012-46EF-B18A-C87D5526F6EE}" dt="2026-06-02T13:09:22.693" v="417" actId="20577"/>
        <pc:sldMkLst>
          <pc:docMk/>
          <pc:sldMk cId="2542212689" sldId="271"/>
        </pc:sldMkLst>
        <pc:spChg chg="mod">
          <ac:chgData name="Christopher Potter" userId="24ad2ef8db5e8a45" providerId="LiveId" clId="{10AB9FE2-9012-46EF-B18A-C87D5526F6EE}" dt="2026-06-02T13:09:16.384" v="411" actId="20577"/>
          <ac:spMkLst>
            <pc:docMk/>
            <pc:sldMk cId="2542212689" sldId="271"/>
            <ac:spMk id="2" creationId="{4F57E6D8-80E6-2D17-7ADD-6DBCD76B86DF}"/>
          </ac:spMkLst>
        </pc:spChg>
        <pc:spChg chg="mod">
          <ac:chgData name="Christopher Potter" userId="24ad2ef8db5e8a45" providerId="LiveId" clId="{10AB9FE2-9012-46EF-B18A-C87D5526F6EE}" dt="2026-06-02T13:09:22.693" v="417" actId="20577"/>
          <ac:spMkLst>
            <pc:docMk/>
            <pc:sldMk cId="2542212689" sldId="271"/>
            <ac:spMk id="4" creationId="{7F617B6A-5E07-A5D1-26F8-846F5A736DAE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3032389115" sldId="271"/>
        </pc:sldMkLst>
      </pc:sldChg>
      <pc:sldChg chg="modSp add mod">
        <pc:chgData name="Christopher Potter" userId="24ad2ef8db5e8a45" providerId="LiveId" clId="{10AB9FE2-9012-46EF-B18A-C87D5526F6EE}" dt="2026-06-02T13:09:59.040" v="446" actId="20577"/>
        <pc:sldMkLst>
          <pc:docMk/>
          <pc:sldMk cId="825052482" sldId="272"/>
        </pc:sldMkLst>
        <pc:spChg chg="mod">
          <ac:chgData name="Christopher Potter" userId="24ad2ef8db5e8a45" providerId="LiveId" clId="{10AB9FE2-9012-46EF-B18A-C87D5526F6EE}" dt="2026-06-02T13:09:52.032" v="437" actId="6549"/>
          <ac:spMkLst>
            <pc:docMk/>
            <pc:sldMk cId="825052482" sldId="272"/>
            <ac:spMk id="2" creationId="{08659167-7817-BC4A-CB36-05B023CE8493}"/>
          </ac:spMkLst>
        </pc:spChg>
        <pc:spChg chg="mod">
          <ac:chgData name="Christopher Potter" userId="24ad2ef8db5e8a45" providerId="LiveId" clId="{10AB9FE2-9012-46EF-B18A-C87D5526F6EE}" dt="2026-06-02T13:09:59.040" v="446" actId="20577"/>
          <ac:spMkLst>
            <pc:docMk/>
            <pc:sldMk cId="825052482" sldId="272"/>
            <ac:spMk id="4" creationId="{17932D06-FA18-F3DE-1763-B45AC2EB641C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2541560102" sldId="272"/>
        </pc:sldMkLst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1877752458" sldId="273"/>
        </pc:sldMkLst>
      </pc:sldChg>
      <pc:sldChg chg="modSp add mod ord">
        <pc:chgData name="Christopher Potter" userId="24ad2ef8db5e8a45" providerId="LiveId" clId="{10AB9FE2-9012-46EF-B18A-C87D5526F6EE}" dt="2026-06-02T13:10:54.505" v="510" actId="20577"/>
        <pc:sldMkLst>
          <pc:docMk/>
          <pc:sldMk cId="2308133935" sldId="273"/>
        </pc:sldMkLst>
        <pc:spChg chg="mod">
          <ac:chgData name="Christopher Potter" userId="24ad2ef8db5e8a45" providerId="LiveId" clId="{10AB9FE2-9012-46EF-B18A-C87D5526F6EE}" dt="2026-06-02T13:10:37.784" v="500" actId="6549"/>
          <ac:spMkLst>
            <pc:docMk/>
            <pc:sldMk cId="2308133935" sldId="273"/>
            <ac:spMk id="2" creationId="{5F2A36EE-B84F-C4AB-7CA5-EA9D486FF8F0}"/>
          </ac:spMkLst>
        </pc:spChg>
        <pc:spChg chg="mod">
          <ac:chgData name="Christopher Potter" userId="24ad2ef8db5e8a45" providerId="LiveId" clId="{10AB9FE2-9012-46EF-B18A-C87D5526F6EE}" dt="2026-06-02T13:10:54.505" v="510" actId="20577"/>
          <ac:spMkLst>
            <pc:docMk/>
            <pc:sldMk cId="2308133935" sldId="273"/>
            <ac:spMk id="4" creationId="{FAB335D7-203C-AF17-C240-A4AC4E240B3B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1697542549" sldId="274"/>
        </pc:sldMkLst>
      </pc:sldChg>
      <pc:sldChg chg="modSp add mod">
        <pc:chgData name="Christopher Potter" userId="24ad2ef8db5e8a45" providerId="LiveId" clId="{10AB9FE2-9012-46EF-B18A-C87D5526F6EE}" dt="2026-06-02T13:11:14.346" v="527" actId="20577"/>
        <pc:sldMkLst>
          <pc:docMk/>
          <pc:sldMk cId="2615153975" sldId="274"/>
        </pc:sldMkLst>
        <pc:spChg chg="mod">
          <ac:chgData name="Christopher Potter" userId="24ad2ef8db5e8a45" providerId="LiveId" clId="{10AB9FE2-9012-46EF-B18A-C87D5526F6EE}" dt="2026-06-02T13:11:01.603" v="515" actId="20577"/>
          <ac:spMkLst>
            <pc:docMk/>
            <pc:sldMk cId="2615153975" sldId="274"/>
            <ac:spMk id="2" creationId="{0D06E677-B1A7-303D-60CA-1D3E81FA153F}"/>
          </ac:spMkLst>
        </pc:spChg>
        <pc:spChg chg="mod">
          <ac:chgData name="Christopher Potter" userId="24ad2ef8db5e8a45" providerId="LiveId" clId="{10AB9FE2-9012-46EF-B18A-C87D5526F6EE}" dt="2026-06-02T13:11:14.346" v="527" actId="20577"/>
          <ac:spMkLst>
            <pc:docMk/>
            <pc:sldMk cId="2615153975" sldId="274"/>
            <ac:spMk id="4" creationId="{646EB640-BCDB-253A-A00D-EDBFE0518E24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2373919226" sldId="275"/>
        </pc:sldMkLst>
      </pc:sldChg>
      <pc:sldChg chg="modSp add mod">
        <pc:chgData name="Christopher Potter" userId="24ad2ef8db5e8a45" providerId="LiveId" clId="{10AB9FE2-9012-46EF-B18A-C87D5526F6EE}" dt="2026-06-02T13:13:29.013" v="577" actId="20577"/>
        <pc:sldMkLst>
          <pc:docMk/>
          <pc:sldMk cId="3834712072" sldId="275"/>
        </pc:sldMkLst>
        <pc:spChg chg="mod">
          <ac:chgData name="Christopher Potter" userId="24ad2ef8db5e8a45" providerId="LiveId" clId="{10AB9FE2-9012-46EF-B18A-C87D5526F6EE}" dt="2026-06-02T13:13:15.243" v="569" actId="6549"/>
          <ac:spMkLst>
            <pc:docMk/>
            <pc:sldMk cId="3834712072" sldId="275"/>
            <ac:spMk id="2" creationId="{6BBC1DAB-323B-E31E-3906-B489C2FBAB36}"/>
          </ac:spMkLst>
        </pc:spChg>
        <pc:spChg chg="mod">
          <ac:chgData name="Christopher Potter" userId="24ad2ef8db5e8a45" providerId="LiveId" clId="{10AB9FE2-9012-46EF-B18A-C87D5526F6EE}" dt="2026-06-02T13:13:29.013" v="577" actId="20577"/>
          <ac:spMkLst>
            <pc:docMk/>
            <pc:sldMk cId="3834712072" sldId="275"/>
            <ac:spMk id="4" creationId="{94FB6CE1-601C-8196-DBEC-7C510FDA08A7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528356600" sldId="276"/>
        </pc:sldMkLst>
      </pc:sldChg>
      <pc:sldChg chg="modSp add mod">
        <pc:chgData name="Christopher Potter" userId="24ad2ef8db5e8a45" providerId="LiveId" clId="{10AB9FE2-9012-46EF-B18A-C87D5526F6EE}" dt="2026-06-02T13:14:32.673" v="693" actId="20577"/>
        <pc:sldMkLst>
          <pc:docMk/>
          <pc:sldMk cId="4003710610" sldId="276"/>
        </pc:sldMkLst>
        <pc:spChg chg="mod">
          <ac:chgData name="Christopher Potter" userId="24ad2ef8db5e8a45" providerId="LiveId" clId="{10AB9FE2-9012-46EF-B18A-C87D5526F6EE}" dt="2026-06-02T13:14:21.935" v="681" actId="20577"/>
          <ac:spMkLst>
            <pc:docMk/>
            <pc:sldMk cId="4003710610" sldId="276"/>
            <ac:spMk id="2" creationId="{F301C4C6-36DB-568B-6E93-5C996F3D3B54}"/>
          </ac:spMkLst>
        </pc:spChg>
        <pc:spChg chg="mod">
          <ac:chgData name="Christopher Potter" userId="24ad2ef8db5e8a45" providerId="LiveId" clId="{10AB9FE2-9012-46EF-B18A-C87D5526F6EE}" dt="2026-06-02T13:14:32.673" v="693" actId="20577"/>
          <ac:spMkLst>
            <pc:docMk/>
            <pc:sldMk cId="4003710610" sldId="276"/>
            <ac:spMk id="4" creationId="{DD1A634D-E9E7-3ABB-0BC1-09E157B3B289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926360180" sldId="277"/>
        </pc:sldMkLst>
      </pc:sldChg>
      <pc:sldChg chg="modSp add mod">
        <pc:chgData name="Christopher Potter" userId="24ad2ef8db5e8a45" providerId="LiveId" clId="{10AB9FE2-9012-46EF-B18A-C87D5526F6EE}" dt="2026-06-02T13:15:41.003" v="801" actId="20577"/>
        <pc:sldMkLst>
          <pc:docMk/>
          <pc:sldMk cId="1471923719" sldId="277"/>
        </pc:sldMkLst>
        <pc:spChg chg="mod">
          <ac:chgData name="Christopher Potter" userId="24ad2ef8db5e8a45" providerId="LiveId" clId="{10AB9FE2-9012-46EF-B18A-C87D5526F6EE}" dt="2026-06-02T13:15:20.945" v="797" actId="20577"/>
          <ac:spMkLst>
            <pc:docMk/>
            <pc:sldMk cId="1471923719" sldId="277"/>
            <ac:spMk id="2" creationId="{CC5B92EE-FBE0-9A23-431A-AAE095C82045}"/>
          </ac:spMkLst>
        </pc:spChg>
        <pc:spChg chg="mod">
          <ac:chgData name="Christopher Potter" userId="24ad2ef8db5e8a45" providerId="LiveId" clId="{10AB9FE2-9012-46EF-B18A-C87D5526F6EE}" dt="2026-06-02T13:15:41.003" v="801" actId="20577"/>
          <ac:spMkLst>
            <pc:docMk/>
            <pc:sldMk cId="1471923719" sldId="277"/>
            <ac:spMk id="4" creationId="{5A62CD9F-0A0E-1227-8277-7E395E53C32A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517755138" sldId="278"/>
        </pc:sldMkLst>
      </pc:sldChg>
      <pc:sldChg chg="modSp add mod ord">
        <pc:chgData name="Christopher Potter" userId="24ad2ef8db5e8a45" providerId="LiveId" clId="{10AB9FE2-9012-46EF-B18A-C87D5526F6EE}" dt="2026-06-02T13:16:41.045" v="844" actId="20577"/>
        <pc:sldMkLst>
          <pc:docMk/>
          <pc:sldMk cId="2480856797" sldId="278"/>
        </pc:sldMkLst>
        <pc:spChg chg="mod">
          <ac:chgData name="Christopher Potter" userId="24ad2ef8db5e8a45" providerId="LiveId" clId="{10AB9FE2-9012-46EF-B18A-C87D5526F6EE}" dt="2026-06-02T13:16:29.056" v="834" actId="6549"/>
          <ac:spMkLst>
            <pc:docMk/>
            <pc:sldMk cId="2480856797" sldId="278"/>
            <ac:spMk id="2" creationId="{478D7748-E123-C6D7-7A12-0002006CA5D6}"/>
          </ac:spMkLst>
        </pc:spChg>
        <pc:spChg chg="mod">
          <ac:chgData name="Christopher Potter" userId="24ad2ef8db5e8a45" providerId="LiveId" clId="{10AB9FE2-9012-46EF-B18A-C87D5526F6EE}" dt="2026-06-02T13:16:41.045" v="844" actId="20577"/>
          <ac:spMkLst>
            <pc:docMk/>
            <pc:sldMk cId="2480856797" sldId="278"/>
            <ac:spMk id="4" creationId="{17D81124-B6AA-5638-0EC2-0E14C68498F7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4142843" sldId="279"/>
        </pc:sldMkLst>
      </pc:sldChg>
      <pc:sldChg chg="modSp add mod">
        <pc:chgData name="Christopher Potter" userId="24ad2ef8db5e8a45" providerId="LiveId" clId="{10AB9FE2-9012-46EF-B18A-C87D5526F6EE}" dt="2026-06-02T13:17:31.758" v="877" actId="20577"/>
        <pc:sldMkLst>
          <pc:docMk/>
          <pc:sldMk cId="3482319254" sldId="279"/>
        </pc:sldMkLst>
        <pc:spChg chg="mod">
          <ac:chgData name="Christopher Potter" userId="24ad2ef8db5e8a45" providerId="LiveId" clId="{10AB9FE2-9012-46EF-B18A-C87D5526F6EE}" dt="2026-06-02T13:17:17.218" v="858" actId="20577"/>
          <ac:spMkLst>
            <pc:docMk/>
            <pc:sldMk cId="3482319254" sldId="279"/>
            <ac:spMk id="2" creationId="{5EDD820E-3A94-883D-1015-DAFED2BB0B1B}"/>
          </ac:spMkLst>
        </pc:spChg>
        <pc:spChg chg="mod">
          <ac:chgData name="Christopher Potter" userId="24ad2ef8db5e8a45" providerId="LiveId" clId="{10AB9FE2-9012-46EF-B18A-C87D5526F6EE}" dt="2026-06-02T13:17:31.758" v="877" actId="20577"/>
          <ac:spMkLst>
            <pc:docMk/>
            <pc:sldMk cId="3482319254" sldId="279"/>
            <ac:spMk id="4" creationId="{8BDB94D8-6E13-4289-762D-7709D71B6298}"/>
          </ac:spMkLst>
        </pc:spChg>
      </pc:sldChg>
      <pc:sldChg chg="modSp add mod">
        <pc:chgData name="Christopher Potter" userId="24ad2ef8db5e8a45" providerId="LiveId" clId="{10AB9FE2-9012-46EF-B18A-C87D5526F6EE}" dt="2026-06-02T13:18:34.945" v="915" actId="6549"/>
        <pc:sldMkLst>
          <pc:docMk/>
          <pc:sldMk cId="1623862436" sldId="280"/>
        </pc:sldMkLst>
        <pc:spChg chg="mod">
          <ac:chgData name="Christopher Potter" userId="24ad2ef8db5e8a45" providerId="LiveId" clId="{10AB9FE2-9012-46EF-B18A-C87D5526F6EE}" dt="2026-06-02T13:18:25.646" v="900" actId="6549"/>
          <ac:spMkLst>
            <pc:docMk/>
            <pc:sldMk cId="1623862436" sldId="280"/>
            <ac:spMk id="2" creationId="{F3BA8905-FDE5-3600-28A3-FC21555013C9}"/>
          </ac:spMkLst>
        </pc:spChg>
        <pc:spChg chg="mod">
          <ac:chgData name="Christopher Potter" userId="24ad2ef8db5e8a45" providerId="LiveId" clId="{10AB9FE2-9012-46EF-B18A-C87D5526F6EE}" dt="2026-06-02T13:18:34.945" v="915" actId="6549"/>
          <ac:spMkLst>
            <pc:docMk/>
            <pc:sldMk cId="1623862436" sldId="280"/>
            <ac:spMk id="4" creationId="{CA9F42C1-E55D-0C62-F2AE-8543EAABFBF6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3584842807" sldId="280"/>
        </pc:sldMkLst>
      </pc:sldChg>
      <pc:sldChg chg="modSp add mod">
        <pc:chgData name="Christopher Potter" userId="24ad2ef8db5e8a45" providerId="LiveId" clId="{10AB9FE2-9012-46EF-B18A-C87D5526F6EE}" dt="2026-06-02T13:18:45.956" v="921" actId="6549"/>
        <pc:sldMkLst>
          <pc:docMk/>
          <pc:sldMk cId="2280382328" sldId="281"/>
        </pc:sldMkLst>
        <pc:spChg chg="mod">
          <ac:chgData name="Christopher Potter" userId="24ad2ef8db5e8a45" providerId="LiveId" clId="{10AB9FE2-9012-46EF-B18A-C87D5526F6EE}" dt="2026-06-02T13:18:39.050" v="917" actId="6549"/>
          <ac:spMkLst>
            <pc:docMk/>
            <pc:sldMk cId="2280382328" sldId="281"/>
            <ac:spMk id="2" creationId="{3DC336BD-EA6A-58DA-8AE9-D6960B399EFD}"/>
          </ac:spMkLst>
        </pc:spChg>
        <pc:spChg chg="mod">
          <ac:chgData name="Christopher Potter" userId="24ad2ef8db5e8a45" providerId="LiveId" clId="{10AB9FE2-9012-46EF-B18A-C87D5526F6EE}" dt="2026-06-02T13:18:45.956" v="921" actId="6549"/>
          <ac:spMkLst>
            <pc:docMk/>
            <pc:sldMk cId="2280382328" sldId="281"/>
            <ac:spMk id="4" creationId="{8BC1F5E9-9348-A6FF-B0FE-8F50A1AEA564}"/>
          </ac:spMkLst>
        </pc:spChg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3288460802" sldId="281"/>
        </pc:sldMkLst>
      </pc:sldChg>
      <pc:sldChg chg="del">
        <pc:chgData name="Christopher Potter" userId="24ad2ef8db5e8a45" providerId="LiveId" clId="{10AB9FE2-9012-46EF-B18A-C87D5526F6EE}" dt="2026-06-02T13:03:46.694" v="18" actId="47"/>
        <pc:sldMkLst>
          <pc:docMk/>
          <pc:sldMk cId="1005280019" sldId="282"/>
        </pc:sldMkLst>
      </pc:sldChg>
      <pc:sldChg chg="modSp add mod">
        <pc:chgData name="Christopher Potter" userId="24ad2ef8db5e8a45" providerId="LiveId" clId="{10AB9FE2-9012-46EF-B18A-C87D5526F6EE}" dt="2026-06-02T13:18:58.055" v="929" actId="6549"/>
        <pc:sldMkLst>
          <pc:docMk/>
          <pc:sldMk cId="1148268474" sldId="282"/>
        </pc:sldMkLst>
        <pc:spChg chg="mod">
          <ac:chgData name="Christopher Potter" userId="24ad2ef8db5e8a45" providerId="LiveId" clId="{10AB9FE2-9012-46EF-B18A-C87D5526F6EE}" dt="2026-06-02T13:18:50.638" v="923" actId="6549"/>
          <ac:spMkLst>
            <pc:docMk/>
            <pc:sldMk cId="1148268474" sldId="282"/>
            <ac:spMk id="2" creationId="{235B6A7C-5399-63F1-0B15-E15E7A714E97}"/>
          </ac:spMkLst>
        </pc:spChg>
        <pc:spChg chg="mod">
          <ac:chgData name="Christopher Potter" userId="24ad2ef8db5e8a45" providerId="LiveId" clId="{10AB9FE2-9012-46EF-B18A-C87D5526F6EE}" dt="2026-06-02T13:18:58.055" v="929" actId="6549"/>
          <ac:spMkLst>
            <pc:docMk/>
            <pc:sldMk cId="1148268474" sldId="282"/>
            <ac:spMk id="4" creationId="{6C4556BE-0BB7-F1FD-3AD0-F0DD627C0A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Error Intervals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6026-E351-477D-D8AB-E404027B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7E6D8-80E6-2D17-7ADD-6DBCD76B86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150 correct to two significant figures.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617B6A-5E07-A5D1-26F8-846F5A736DAE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&lt;155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617B6A-5E07-A5D1-26F8-846F5A736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C417C-0272-A2D3-08DC-87F1916E2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659167-7817-BC4A-CB36-05B023CE84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0.0046 correct to two significant figures.</a:t>
            </a:r>
          </a:p>
          <a:p>
            <a:r>
              <a:rPr lang="en-GB" sz="4400" dirty="0"/>
              <a:t>Write the lower bound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932D06-FA18-F3DE-1763-B45AC2EB641C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0.00455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932D06-FA18-F3DE-1763-B45AC2EB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80C1-3F5B-A4B3-B0D4-D8F3A60BD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2A36EE-B84F-C4AB-7CA5-EA9D486FF8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12.4 correct to one decimal place.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335D7-203C-AF17-C240-A4AC4E240B3B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12.35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&lt;12.45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B335D7-203C-AF17-C240-A4AC4E240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FBB9-9E64-688F-0B1E-D7659AAE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6E677-B1A7-303D-60CA-1D3E81FA15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12.45 correct to two decimal place.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6EB640-BCDB-253A-A00D-EDBFE0518E24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12.445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&lt;12.455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6EB640-BCDB-253A-A00D-EDBFE0518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1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FD259-C216-C070-C82F-47A3ECBB3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BC1DAB-323B-E31E-3906-B489C2FBAB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4800" dirty="0"/>
              <a:t>The length of a model is measured as 8.6 cm, correct to 1 decimal place. </a:t>
            </a:r>
          </a:p>
          <a:p>
            <a:pPr>
              <a:spcBef>
                <a:spcPts val="0"/>
              </a:spcBef>
            </a:pPr>
            <a:endParaRPr lang="en-GB" sz="4000" dirty="0"/>
          </a:p>
          <a:p>
            <a:pPr>
              <a:spcBef>
                <a:spcPts val="0"/>
              </a:spcBef>
            </a:pPr>
            <a:r>
              <a:rPr lang="en-GB" sz="4000" dirty="0"/>
              <a:t>Write the error interval for the actual length.</a:t>
            </a:r>
            <a:endParaRPr lang="en-GB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FB6CE1-601C-8196-DBEC-7C510FDA08A7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8.55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&lt;8.65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FB6CE1-601C-8196-DBEC-7C510FDA0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7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72F04-279E-B08C-9064-020EFDED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01C4C6-36DB-568B-6E93-5C996F3D3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4800" dirty="0"/>
              <a:t>A journey is given as 7.82 km correct to three significant figures. </a:t>
            </a:r>
          </a:p>
          <a:p>
            <a:pPr>
              <a:spcBef>
                <a:spcPts val="0"/>
              </a:spcBef>
            </a:pPr>
            <a:endParaRPr lang="en-GB" sz="4000" dirty="0"/>
          </a:p>
          <a:p>
            <a:pPr>
              <a:spcBef>
                <a:spcPts val="0"/>
              </a:spcBef>
            </a:pPr>
            <a:r>
              <a:rPr lang="en-GB" sz="4000" dirty="0"/>
              <a:t>Write the error interval for the actual distance.</a:t>
            </a:r>
            <a:endParaRPr lang="en-GB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1A634D-E9E7-3ABB-0BC1-09E157B3B289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7.815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&lt;7.825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1A634D-E9E7-3ABB-0BC1-09E157B3B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7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44B4-8F8B-1359-19F2-2CFF647A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5B92EE-FBE0-9A23-431A-AAE095C820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4800" dirty="0"/>
              <a:t>A town’s population is 3400 to the nearest 100.</a:t>
            </a:r>
          </a:p>
          <a:p>
            <a:pPr>
              <a:spcBef>
                <a:spcPts val="0"/>
              </a:spcBef>
            </a:pPr>
            <a:endParaRPr lang="en-GB" sz="4000" dirty="0"/>
          </a:p>
          <a:p>
            <a:pPr>
              <a:spcBef>
                <a:spcPts val="0"/>
              </a:spcBef>
            </a:pPr>
            <a:r>
              <a:rPr lang="en-GB" sz="4000" dirty="0"/>
              <a:t>What is the maximum number of people in the town?</a:t>
            </a:r>
            <a:endParaRPr lang="en-GB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62CD9F-0A0E-1227-8277-7E395E53C32A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3449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62CD9F-0A0E-1227-8277-7E395E53C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F914F-C59C-E9F8-7F85-D7F89BBFB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D7748-E123-C6D7-7A12-0002006CA5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3.90 correct to three significant figures.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D81124-B6AA-5638-0EC2-0E14C68498F7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3.895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&lt;3.905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D81124-B6AA-5638-0EC2-0E14C6849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90ADC-78D3-0E44-234F-A951A1B4A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D820E-3A94-883D-1015-DAFED2BB0B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960 000 correct to two significant figures.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DB94D8-6E13-4289-762D-7709D71B6298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955 000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&lt;965 00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DB94D8-6E13-4289-762D-7709D71B6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3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7B1E3-633C-96F5-287D-4AB6863E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BA8905-FDE5-3600-28A3-FC21555013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1 000 correct to the nearest 1000.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9F42C1-E55D-0C62-F2AE-8543EAABFBF6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&lt;1500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9F42C1-E55D-0C62-F2AE-8543EAABF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4.7 correct to one decimal place.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4.65≤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&lt;4.75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CFB0F-2285-22A9-916F-B99B39F10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336BD-EA6A-58DA-8AE9-D6960B399E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1 000 correct to the nearest 100.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C1F5E9-9348-A6FF-B0FE-8F50A1AEA564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&lt;1050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C1F5E9-9348-A6FF-B0FE-8F50A1AEA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3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B67A-5CD0-7E25-6CEF-2A3670A17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B6A7C-5399-63F1-0B15-E15E7A714E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1 000 correct to the nearest 10.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4556BE-0BB7-F1FD-3AD0-F0DD627C0AF8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995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&lt;1005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4556BE-0BB7-F1FD-3AD0-F0DD627C0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2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48ACA-0C33-C39A-88A5-2974ACD1B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48B1EF-7675-8120-3E23-698B363795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9.3 correct to one decimal place.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BBEDE0-3A4C-3A50-C277-3310A764398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9.25≤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&lt;9.35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BBEDE0-3A4C-3A50-C277-3310A7643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EFBA-D583-FA83-4BF3-42517BEB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34D3B-3F5E-231F-2845-4FD5FCBD6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–2.5 correct to one decimal place.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421D58-2CD0-3198-7621-CBCBA3D859BA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&lt;−2.45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421D58-2CD0-3198-7621-CBCBA3D85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5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5A32-F13D-7909-F7F0-18481BDF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D766C0-FF4A-B0BC-D56F-58404ECE34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3.47 correct to two decimal places.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14B2EA-9AAD-88F7-3EE1-209F9F7EB099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3.465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&lt;3.475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414B2EA-9AAD-88F7-3EE1-209F9F7EB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9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7F90-009B-131F-D9CC-A1F4D97D2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72439-F942-C152-A634-B469F46298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7.81 correct to two decimal places.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7C78F2-E84D-70C8-555A-91AB3880C6CB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7.80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&lt;7.815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7C78F2-E84D-70C8-555A-91AB3880C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8825-8548-32F1-2B57-B17430AD6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0167B-A009-5BFB-8B79-F314F13A6A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5.00 correct to two decimal places.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434230-175A-3E59-6588-2CA533854CA5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4.995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&lt;5.005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434230-175A-3E59-6588-2CA533854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E1DDE-59CF-28A8-E2F7-ECD872350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EC9F5B-A1FD-5576-4C57-F103B42CFA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number is rounded to 4.73 correct to three significant figures.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E018DF-7E34-B15E-9447-5E676A4A2689}"/>
                  </a:ext>
                </a:extLst>
              </p:cNvPr>
              <p:cNvSpPr/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4.725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&lt;4.735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E018DF-7E34-B15E-9447-5E676A4A2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52" y="5133784"/>
                <a:ext cx="703780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5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7CD46-D12E-4300-3A40-5B393892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30E34-733B-E67F-2444-44F2D2369D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A number is rounded to 0.0831 correct to three significant figures.</a:t>
            </a:r>
          </a:p>
          <a:p>
            <a:r>
              <a:rPr lang="en-GB" sz="4400" dirty="0"/>
              <a:t>Write the error interval for the original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93F76D-967B-0606-BF52-8657CED60DA4}"/>
                  </a:ext>
                </a:extLst>
              </p:cNvPr>
              <p:cNvSpPr/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0.08305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&lt;0.0831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93F76D-967B-0606-BF52-8657CED60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2" y="5133784"/>
                <a:ext cx="8931728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7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54</TotalTime>
  <Words>530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Error Intervals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2026-06-02T13:19:07Z</dcterms:modified>
</cp:coreProperties>
</file>