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6-02T13:40:12.138" v="893" actId="20577"/>
      <pc:docMkLst>
        <pc:docMk/>
      </pc:docMkLst>
      <pc:sldChg chg="modSp mod">
        <pc:chgData name="Christopher Potter" userId="24ad2ef8db5e8a45" providerId="LiveId" clId="{10AB9FE2-9012-46EF-B18A-C87D5526F6EE}" dt="2026-06-02T13:24:27.894" v="11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2T13:24:27.894" v="11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 modAnim">
        <pc:chgData name="Christopher Potter" userId="24ad2ef8db5e8a45" providerId="LiveId" clId="{10AB9FE2-9012-46EF-B18A-C87D5526F6EE}" dt="2026-06-02T13:25:38.576" v="62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2T13:24:35.674" v="20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2T13:25:38.576" v="62" actId="20577"/>
          <ac:spMkLst>
            <pc:docMk/>
            <pc:sldMk cId="2091781012" sldId="263"/>
            <ac:spMk id="3" creationId="{59C67E23-B462-870D-6D4B-7F8B0A059A0A}"/>
          </ac:spMkLst>
        </pc:spChg>
        <pc:spChg chg="add mod">
          <ac:chgData name="Christopher Potter" userId="24ad2ef8db5e8a45" providerId="LiveId" clId="{10AB9FE2-9012-46EF-B18A-C87D5526F6EE}" dt="2026-06-02T13:25:10.165" v="42" actId="1076"/>
          <ac:spMkLst>
            <pc:docMk/>
            <pc:sldMk cId="2091781012" sldId="263"/>
            <ac:spMk id="6" creationId="{9744E914-9543-6302-A401-50B575514C7F}"/>
          </ac:spMkLst>
        </pc:spChg>
        <pc:spChg chg="add mod">
          <ac:chgData name="Christopher Potter" userId="24ad2ef8db5e8a45" providerId="LiveId" clId="{10AB9FE2-9012-46EF-B18A-C87D5526F6EE}" dt="2026-06-02T13:25:35.656" v="58" actId="6549"/>
          <ac:spMkLst>
            <pc:docMk/>
            <pc:sldMk cId="2091781012" sldId="263"/>
            <ac:spMk id="7" creationId="{46DCB0EC-334A-00EB-4635-340E3C01877A}"/>
          </ac:spMkLst>
        </pc:spChg>
        <pc:graphicFrameChg chg="del mod">
          <ac:chgData name="Christopher Potter" userId="24ad2ef8db5e8a45" providerId="LiveId" clId="{10AB9FE2-9012-46EF-B18A-C87D5526F6EE}" dt="2026-06-02T13:24:56.584" v="28" actId="478"/>
          <ac:graphicFrameMkLst>
            <pc:docMk/>
            <pc:sldMk cId="2091781012" sldId="263"/>
            <ac:graphicFrameMk id="4" creationId="{4AC1E475-B6A1-3824-8754-311AAA36511C}"/>
          </ac:graphicFrameMkLst>
        </pc:graphicFrameChg>
      </pc:sldChg>
      <pc:sldChg chg="modSp add">
        <pc:chgData name="Christopher Potter" userId="24ad2ef8db5e8a45" providerId="LiveId" clId="{10AB9FE2-9012-46EF-B18A-C87D5526F6EE}" dt="2026-06-02T13:26:29.050" v="102" actId="20577"/>
        <pc:sldMkLst>
          <pc:docMk/>
          <pc:sldMk cId="2047700809" sldId="264"/>
        </pc:sldMkLst>
        <pc:spChg chg="mod">
          <ac:chgData name="Christopher Potter" userId="24ad2ef8db5e8a45" providerId="LiveId" clId="{10AB9FE2-9012-46EF-B18A-C87D5526F6EE}" dt="2026-06-02T13:26:29.050" v="102" actId="20577"/>
          <ac:spMkLst>
            <pc:docMk/>
            <pc:sldMk cId="2047700809" sldId="264"/>
            <ac:spMk id="3" creationId="{A660507B-70D7-38F8-7682-3A03C4CAA487}"/>
          </ac:spMkLst>
        </pc:spChg>
        <pc:spChg chg="mod">
          <ac:chgData name="Christopher Potter" userId="24ad2ef8db5e8a45" providerId="LiveId" clId="{10AB9FE2-9012-46EF-B18A-C87D5526F6EE}" dt="2026-06-02T13:26:13.865" v="92" actId="6549"/>
          <ac:spMkLst>
            <pc:docMk/>
            <pc:sldMk cId="2047700809" sldId="264"/>
            <ac:spMk id="6" creationId="{79AC8D27-583C-ADD1-D515-13A933534D23}"/>
          </ac:spMkLst>
        </pc:spChg>
        <pc:spChg chg="mod">
          <ac:chgData name="Christopher Potter" userId="24ad2ef8db5e8a45" providerId="LiveId" clId="{10AB9FE2-9012-46EF-B18A-C87D5526F6EE}" dt="2026-06-02T13:26:26.166" v="101" actId="6549"/>
          <ac:spMkLst>
            <pc:docMk/>
            <pc:sldMk cId="2047700809" sldId="264"/>
            <ac:spMk id="7" creationId="{7C3AB781-0FEE-AACB-DCE7-A85B63D60B4B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3805701395" sldId="264"/>
        </pc:sldMkLst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3109465221" sldId="265"/>
        </pc:sldMkLst>
      </pc:sldChg>
      <pc:sldChg chg="modSp add">
        <pc:chgData name="Christopher Potter" userId="24ad2ef8db5e8a45" providerId="LiveId" clId="{10AB9FE2-9012-46EF-B18A-C87D5526F6EE}" dt="2026-06-02T13:27:04.556" v="123" actId="20577"/>
        <pc:sldMkLst>
          <pc:docMk/>
          <pc:sldMk cId="3321634003" sldId="265"/>
        </pc:sldMkLst>
        <pc:spChg chg="mod">
          <ac:chgData name="Christopher Potter" userId="24ad2ef8db5e8a45" providerId="LiveId" clId="{10AB9FE2-9012-46EF-B18A-C87D5526F6EE}" dt="2026-06-02T13:27:04.556" v="123" actId="20577"/>
          <ac:spMkLst>
            <pc:docMk/>
            <pc:sldMk cId="3321634003" sldId="265"/>
            <ac:spMk id="3" creationId="{6C80E20E-50B0-F99A-8D16-8A4D0A624259}"/>
          </ac:spMkLst>
        </pc:spChg>
        <pc:spChg chg="mod">
          <ac:chgData name="Christopher Potter" userId="24ad2ef8db5e8a45" providerId="LiveId" clId="{10AB9FE2-9012-46EF-B18A-C87D5526F6EE}" dt="2026-06-02T13:26:57.815" v="115" actId="6549"/>
          <ac:spMkLst>
            <pc:docMk/>
            <pc:sldMk cId="3321634003" sldId="265"/>
            <ac:spMk id="6" creationId="{D7478094-41BC-782E-7652-13C639E3B9F3}"/>
          </ac:spMkLst>
        </pc:spChg>
        <pc:spChg chg="mod">
          <ac:chgData name="Christopher Potter" userId="24ad2ef8db5e8a45" providerId="LiveId" clId="{10AB9FE2-9012-46EF-B18A-C87D5526F6EE}" dt="2026-06-02T13:27:02.329" v="121" actId="20577"/>
          <ac:spMkLst>
            <pc:docMk/>
            <pc:sldMk cId="3321634003" sldId="265"/>
            <ac:spMk id="7" creationId="{65D5E187-5738-F97E-0B58-17A9743FBABA}"/>
          </ac:spMkLst>
        </pc:spChg>
      </pc:sldChg>
      <pc:sldChg chg="modSp add">
        <pc:chgData name="Christopher Potter" userId="24ad2ef8db5e8a45" providerId="LiveId" clId="{10AB9FE2-9012-46EF-B18A-C87D5526F6EE}" dt="2026-06-02T13:27:21.962" v="147" actId="20577"/>
        <pc:sldMkLst>
          <pc:docMk/>
          <pc:sldMk cId="233463822" sldId="266"/>
        </pc:sldMkLst>
        <pc:spChg chg="mod">
          <ac:chgData name="Christopher Potter" userId="24ad2ef8db5e8a45" providerId="LiveId" clId="{10AB9FE2-9012-46EF-B18A-C87D5526F6EE}" dt="2026-06-02T13:27:21.962" v="147" actId="20577"/>
          <ac:spMkLst>
            <pc:docMk/>
            <pc:sldMk cId="233463822" sldId="266"/>
            <ac:spMk id="3" creationId="{C6849CFE-AA50-61A5-DC4E-895979C14E73}"/>
          </ac:spMkLst>
        </pc:spChg>
        <pc:spChg chg="mod">
          <ac:chgData name="Christopher Potter" userId="24ad2ef8db5e8a45" providerId="LiveId" clId="{10AB9FE2-9012-46EF-B18A-C87D5526F6EE}" dt="2026-06-02T13:27:14.867" v="137" actId="6549"/>
          <ac:spMkLst>
            <pc:docMk/>
            <pc:sldMk cId="233463822" sldId="266"/>
            <ac:spMk id="6" creationId="{2273AE08-0D7D-92BB-AA23-D8C7C336F323}"/>
          </ac:spMkLst>
        </pc:spChg>
        <pc:spChg chg="mod">
          <ac:chgData name="Christopher Potter" userId="24ad2ef8db5e8a45" providerId="LiveId" clId="{10AB9FE2-9012-46EF-B18A-C87D5526F6EE}" dt="2026-06-02T13:27:19.153" v="144" actId="20577"/>
          <ac:spMkLst>
            <pc:docMk/>
            <pc:sldMk cId="233463822" sldId="266"/>
            <ac:spMk id="7" creationId="{BB5A758B-94BD-20E1-A38F-42785E3CCDAA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2196730507" sldId="266"/>
        </pc:sldMkLst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1557931800" sldId="267"/>
        </pc:sldMkLst>
      </pc:sldChg>
      <pc:sldChg chg="modSp add">
        <pc:chgData name="Christopher Potter" userId="24ad2ef8db5e8a45" providerId="LiveId" clId="{10AB9FE2-9012-46EF-B18A-C87D5526F6EE}" dt="2026-06-02T13:27:39.625" v="166" actId="20577"/>
        <pc:sldMkLst>
          <pc:docMk/>
          <pc:sldMk cId="1850057952" sldId="267"/>
        </pc:sldMkLst>
        <pc:spChg chg="mod">
          <ac:chgData name="Christopher Potter" userId="24ad2ef8db5e8a45" providerId="LiveId" clId="{10AB9FE2-9012-46EF-B18A-C87D5526F6EE}" dt="2026-06-02T13:27:39.625" v="166" actId="20577"/>
          <ac:spMkLst>
            <pc:docMk/>
            <pc:sldMk cId="1850057952" sldId="267"/>
            <ac:spMk id="3" creationId="{64E25C24-D5C2-609B-B18C-29371676788B}"/>
          </ac:spMkLst>
        </pc:spChg>
        <pc:spChg chg="mod">
          <ac:chgData name="Christopher Potter" userId="24ad2ef8db5e8a45" providerId="LiveId" clId="{10AB9FE2-9012-46EF-B18A-C87D5526F6EE}" dt="2026-06-02T13:27:33.196" v="157" actId="6549"/>
          <ac:spMkLst>
            <pc:docMk/>
            <pc:sldMk cId="1850057952" sldId="267"/>
            <ac:spMk id="6" creationId="{C81671AE-5C85-D355-50D6-07A49C8A789F}"/>
          </ac:spMkLst>
        </pc:spChg>
        <pc:spChg chg="mod">
          <ac:chgData name="Christopher Potter" userId="24ad2ef8db5e8a45" providerId="LiveId" clId="{10AB9FE2-9012-46EF-B18A-C87D5526F6EE}" dt="2026-06-02T13:27:36.923" v="162" actId="6549"/>
          <ac:spMkLst>
            <pc:docMk/>
            <pc:sldMk cId="1850057952" sldId="267"/>
            <ac:spMk id="7" creationId="{8C97187C-1103-A466-44A3-0AC75A3E94C6}"/>
          </ac:spMkLst>
        </pc:spChg>
      </pc:sldChg>
      <pc:sldChg chg="modSp add">
        <pc:chgData name="Christopher Potter" userId="24ad2ef8db5e8a45" providerId="LiveId" clId="{10AB9FE2-9012-46EF-B18A-C87D5526F6EE}" dt="2026-06-02T13:28:11.836" v="186" actId="20577"/>
        <pc:sldMkLst>
          <pc:docMk/>
          <pc:sldMk cId="895647065" sldId="268"/>
        </pc:sldMkLst>
        <pc:spChg chg="mod">
          <ac:chgData name="Christopher Potter" userId="24ad2ef8db5e8a45" providerId="LiveId" clId="{10AB9FE2-9012-46EF-B18A-C87D5526F6EE}" dt="2026-06-02T13:28:11.836" v="186" actId="20577"/>
          <ac:spMkLst>
            <pc:docMk/>
            <pc:sldMk cId="895647065" sldId="268"/>
            <ac:spMk id="3" creationId="{DC938A92-4D7F-4E18-4DBD-78D1318EE571}"/>
          </ac:spMkLst>
        </pc:spChg>
        <pc:spChg chg="mod">
          <ac:chgData name="Christopher Potter" userId="24ad2ef8db5e8a45" providerId="LiveId" clId="{10AB9FE2-9012-46EF-B18A-C87D5526F6EE}" dt="2026-06-02T13:27:58.465" v="176" actId="6549"/>
          <ac:spMkLst>
            <pc:docMk/>
            <pc:sldMk cId="895647065" sldId="268"/>
            <ac:spMk id="6" creationId="{A52C4BC5-6EF2-709C-0D7E-736CDD5A5BDE}"/>
          </ac:spMkLst>
        </pc:spChg>
        <pc:spChg chg="mod">
          <ac:chgData name="Christopher Potter" userId="24ad2ef8db5e8a45" providerId="LiveId" clId="{10AB9FE2-9012-46EF-B18A-C87D5526F6EE}" dt="2026-06-02T13:28:09.174" v="184" actId="6549"/>
          <ac:spMkLst>
            <pc:docMk/>
            <pc:sldMk cId="895647065" sldId="268"/>
            <ac:spMk id="7" creationId="{160251A0-D77D-20BE-C1C0-E9228160C578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1478065839" sldId="268"/>
        </pc:sldMkLst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1300111141" sldId="269"/>
        </pc:sldMkLst>
      </pc:sldChg>
      <pc:sldChg chg="delSp modSp add mod">
        <pc:chgData name="Christopher Potter" userId="24ad2ef8db5e8a45" providerId="LiveId" clId="{10AB9FE2-9012-46EF-B18A-C87D5526F6EE}" dt="2026-06-02T13:29:17.419" v="234" actId="20577"/>
        <pc:sldMkLst>
          <pc:docMk/>
          <pc:sldMk cId="3785526243" sldId="269"/>
        </pc:sldMkLst>
        <pc:spChg chg="mod">
          <ac:chgData name="Christopher Potter" userId="24ad2ef8db5e8a45" providerId="LiveId" clId="{10AB9FE2-9012-46EF-B18A-C87D5526F6EE}" dt="2026-06-02T13:28:28.404" v="222" actId="6549"/>
          <ac:spMkLst>
            <pc:docMk/>
            <pc:sldMk cId="3785526243" sldId="269"/>
            <ac:spMk id="2" creationId="{89AC0A27-9C9E-11D5-FFC6-C7D76B3A8F45}"/>
          </ac:spMkLst>
        </pc:spChg>
        <pc:spChg chg="mod">
          <ac:chgData name="Christopher Potter" userId="24ad2ef8db5e8a45" providerId="LiveId" clId="{10AB9FE2-9012-46EF-B18A-C87D5526F6EE}" dt="2026-06-02T13:29:17.419" v="234" actId="20577"/>
          <ac:spMkLst>
            <pc:docMk/>
            <pc:sldMk cId="3785526243" sldId="269"/>
            <ac:spMk id="3" creationId="{3CCC0F0B-9859-9CE5-57B2-8A30C52DF96F}"/>
          </ac:spMkLst>
        </pc:spChg>
        <pc:spChg chg="del">
          <ac:chgData name="Christopher Potter" userId="24ad2ef8db5e8a45" providerId="LiveId" clId="{10AB9FE2-9012-46EF-B18A-C87D5526F6EE}" dt="2026-06-02T13:28:31.706" v="223" actId="478"/>
          <ac:spMkLst>
            <pc:docMk/>
            <pc:sldMk cId="3785526243" sldId="269"/>
            <ac:spMk id="6" creationId="{9CA9DB0F-DB84-7A91-12F7-02CEE50673B6}"/>
          </ac:spMkLst>
        </pc:spChg>
        <pc:spChg chg="mod">
          <ac:chgData name="Christopher Potter" userId="24ad2ef8db5e8a45" providerId="LiveId" clId="{10AB9FE2-9012-46EF-B18A-C87D5526F6EE}" dt="2026-06-02T13:29:14.644" v="231" actId="6549"/>
          <ac:spMkLst>
            <pc:docMk/>
            <pc:sldMk cId="3785526243" sldId="269"/>
            <ac:spMk id="7" creationId="{88373D66-85BF-6961-7F7C-2393B9AA9B74}"/>
          </ac:spMkLst>
        </pc:spChg>
      </pc:sldChg>
      <pc:sldChg chg="modSp add">
        <pc:chgData name="Christopher Potter" userId="24ad2ef8db5e8a45" providerId="LiveId" clId="{10AB9FE2-9012-46EF-B18A-C87D5526F6EE}" dt="2026-06-02T13:29:40.529" v="253" actId="20577"/>
        <pc:sldMkLst>
          <pc:docMk/>
          <pc:sldMk cId="2622935245" sldId="270"/>
        </pc:sldMkLst>
        <pc:spChg chg="mod">
          <ac:chgData name="Christopher Potter" userId="24ad2ef8db5e8a45" providerId="LiveId" clId="{10AB9FE2-9012-46EF-B18A-C87D5526F6EE}" dt="2026-06-02T13:29:40.529" v="253" actId="20577"/>
          <ac:spMkLst>
            <pc:docMk/>
            <pc:sldMk cId="2622935245" sldId="270"/>
            <ac:spMk id="3" creationId="{5D11182D-69F1-CB11-429E-AD16DCE19AF6}"/>
          </ac:spMkLst>
        </pc:spChg>
        <pc:spChg chg="mod">
          <ac:chgData name="Christopher Potter" userId="24ad2ef8db5e8a45" providerId="LiveId" clId="{10AB9FE2-9012-46EF-B18A-C87D5526F6EE}" dt="2026-06-02T13:29:28.445" v="242" actId="6549"/>
          <ac:spMkLst>
            <pc:docMk/>
            <pc:sldMk cId="2622935245" sldId="270"/>
            <ac:spMk id="6" creationId="{D8F62F84-4C68-CF1C-18ED-E45CE55C2781}"/>
          </ac:spMkLst>
        </pc:spChg>
        <pc:spChg chg="mod">
          <ac:chgData name="Christopher Potter" userId="24ad2ef8db5e8a45" providerId="LiveId" clId="{10AB9FE2-9012-46EF-B18A-C87D5526F6EE}" dt="2026-06-02T13:29:33.795" v="248" actId="6549"/>
          <ac:spMkLst>
            <pc:docMk/>
            <pc:sldMk cId="2622935245" sldId="270"/>
            <ac:spMk id="7" creationId="{69C3844D-7976-1B7E-E60D-A9795AFAF6E6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3498135274" sldId="270"/>
        </pc:sldMkLst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1109507264" sldId="271"/>
        </pc:sldMkLst>
      </pc:sldChg>
      <pc:sldChg chg="modSp add">
        <pc:chgData name="Christopher Potter" userId="24ad2ef8db5e8a45" providerId="LiveId" clId="{10AB9FE2-9012-46EF-B18A-C87D5526F6EE}" dt="2026-06-02T13:30:03.263" v="277" actId="20577"/>
        <pc:sldMkLst>
          <pc:docMk/>
          <pc:sldMk cId="4235883213" sldId="271"/>
        </pc:sldMkLst>
        <pc:spChg chg="mod">
          <ac:chgData name="Christopher Potter" userId="24ad2ef8db5e8a45" providerId="LiveId" clId="{10AB9FE2-9012-46EF-B18A-C87D5526F6EE}" dt="2026-06-02T13:30:03.263" v="277" actId="20577"/>
          <ac:spMkLst>
            <pc:docMk/>
            <pc:sldMk cId="4235883213" sldId="271"/>
            <ac:spMk id="3" creationId="{50C7E875-A850-5414-9CC0-44E61506910C}"/>
          </ac:spMkLst>
        </pc:spChg>
        <pc:spChg chg="mod">
          <ac:chgData name="Christopher Potter" userId="24ad2ef8db5e8a45" providerId="LiveId" clId="{10AB9FE2-9012-46EF-B18A-C87D5526F6EE}" dt="2026-06-02T13:29:51.344" v="267" actId="6549"/>
          <ac:spMkLst>
            <pc:docMk/>
            <pc:sldMk cId="4235883213" sldId="271"/>
            <ac:spMk id="6" creationId="{D16C291A-F30D-A0AF-DDBB-27B1F5E7EF57}"/>
          </ac:spMkLst>
        </pc:spChg>
        <pc:spChg chg="mod">
          <ac:chgData name="Christopher Potter" userId="24ad2ef8db5e8a45" providerId="LiveId" clId="{10AB9FE2-9012-46EF-B18A-C87D5526F6EE}" dt="2026-06-02T13:29:58.975" v="275" actId="20577"/>
          <ac:spMkLst>
            <pc:docMk/>
            <pc:sldMk cId="4235883213" sldId="271"/>
            <ac:spMk id="7" creationId="{89887F05-2033-0B6D-4027-E4BE06F81A7B}"/>
          </ac:spMkLst>
        </pc:spChg>
      </pc:sldChg>
      <pc:sldChg chg="delSp modSp add mod">
        <pc:chgData name="Christopher Potter" userId="24ad2ef8db5e8a45" providerId="LiveId" clId="{10AB9FE2-9012-46EF-B18A-C87D5526F6EE}" dt="2026-06-02T13:30:32.920" v="341" actId="20577"/>
        <pc:sldMkLst>
          <pc:docMk/>
          <pc:sldMk cId="1975903233" sldId="272"/>
        </pc:sldMkLst>
        <pc:spChg chg="mod">
          <ac:chgData name="Christopher Potter" userId="24ad2ef8db5e8a45" providerId="LiveId" clId="{10AB9FE2-9012-46EF-B18A-C87D5526F6EE}" dt="2026-06-02T13:30:24.215" v="331" actId="6549"/>
          <ac:spMkLst>
            <pc:docMk/>
            <pc:sldMk cId="1975903233" sldId="272"/>
            <ac:spMk id="2" creationId="{371E411B-1F85-2DB5-71D5-7FD98EF25CBC}"/>
          </ac:spMkLst>
        </pc:spChg>
        <pc:spChg chg="mod">
          <ac:chgData name="Christopher Potter" userId="24ad2ef8db5e8a45" providerId="LiveId" clId="{10AB9FE2-9012-46EF-B18A-C87D5526F6EE}" dt="2026-06-02T13:30:32.920" v="341" actId="20577"/>
          <ac:spMkLst>
            <pc:docMk/>
            <pc:sldMk cId="1975903233" sldId="272"/>
            <ac:spMk id="3" creationId="{F46047FC-C35E-F743-DADC-7A296DA2199D}"/>
          </ac:spMkLst>
        </pc:spChg>
        <pc:spChg chg="del">
          <ac:chgData name="Christopher Potter" userId="24ad2ef8db5e8a45" providerId="LiveId" clId="{10AB9FE2-9012-46EF-B18A-C87D5526F6EE}" dt="2026-06-02T13:30:26.877" v="332" actId="478"/>
          <ac:spMkLst>
            <pc:docMk/>
            <pc:sldMk cId="1975903233" sldId="272"/>
            <ac:spMk id="6" creationId="{02A9334B-0A18-D280-8A12-D9BD420C11C2}"/>
          </ac:spMkLst>
        </pc:spChg>
        <pc:spChg chg="mod">
          <ac:chgData name="Christopher Potter" userId="24ad2ef8db5e8a45" providerId="LiveId" clId="{10AB9FE2-9012-46EF-B18A-C87D5526F6EE}" dt="2026-06-02T13:30:29.793" v="335" actId="6549"/>
          <ac:spMkLst>
            <pc:docMk/>
            <pc:sldMk cId="1975903233" sldId="272"/>
            <ac:spMk id="7" creationId="{632E0425-4DB6-F24A-7A08-8AC7A3522EAF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2622706774" sldId="272"/>
        </pc:sldMkLst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2193561762" sldId="273"/>
        </pc:sldMkLst>
      </pc:sldChg>
      <pc:sldChg chg="modSp add">
        <pc:chgData name="Christopher Potter" userId="24ad2ef8db5e8a45" providerId="LiveId" clId="{10AB9FE2-9012-46EF-B18A-C87D5526F6EE}" dt="2026-06-02T13:33:05.297" v="369" actId="20577"/>
        <pc:sldMkLst>
          <pc:docMk/>
          <pc:sldMk cId="2656957217" sldId="273"/>
        </pc:sldMkLst>
        <pc:spChg chg="mod">
          <ac:chgData name="Christopher Potter" userId="24ad2ef8db5e8a45" providerId="LiveId" clId="{10AB9FE2-9012-46EF-B18A-C87D5526F6EE}" dt="2026-06-02T13:33:05.297" v="369" actId="20577"/>
          <ac:spMkLst>
            <pc:docMk/>
            <pc:sldMk cId="2656957217" sldId="273"/>
            <ac:spMk id="3" creationId="{11841360-9A15-0915-E1AE-ABD796C13601}"/>
          </ac:spMkLst>
        </pc:spChg>
        <pc:spChg chg="mod">
          <ac:chgData name="Christopher Potter" userId="24ad2ef8db5e8a45" providerId="LiveId" clId="{10AB9FE2-9012-46EF-B18A-C87D5526F6EE}" dt="2026-06-02T13:32:53.333" v="364" actId="6549"/>
          <ac:spMkLst>
            <pc:docMk/>
            <pc:sldMk cId="2656957217" sldId="273"/>
            <ac:spMk id="6" creationId="{4EEFEAC6-D421-7B82-B2EB-0CE9E91316F4}"/>
          </ac:spMkLst>
        </pc:spChg>
        <pc:spChg chg="mod">
          <ac:chgData name="Christopher Potter" userId="24ad2ef8db5e8a45" providerId="LiveId" clId="{10AB9FE2-9012-46EF-B18A-C87D5526F6EE}" dt="2026-06-02T13:33:03.334" v="368" actId="20577"/>
          <ac:spMkLst>
            <pc:docMk/>
            <pc:sldMk cId="2656957217" sldId="273"/>
            <ac:spMk id="7" creationId="{FBEEAAB9-776D-A2C1-39F3-558C47B8FA21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1180882068" sldId="274"/>
        </pc:sldMkLst>
      </pc:sldChg>
      <pc:sldChg chg="modSp add">
        <pc:chgData name="Christopher Potter" userId="24ad2ef8db5e8a45" providerId="LiveId" clId="{10AB9FE2-9012-46EF-B18A-C87D5526F6EE}" dt="2026-06-02T13:33:38.927" v="389" actId="20577"/>
        <pc:sldMkLst>
          <pc:docMk/>
          <pc:sldMk cId="1939492447" sldId="274"/>
        </pc:sldMkLst>
        <pc:spChg chg="mod">
          <ac:chgData name="Christopher Potter" userId="24ad2ef8db5e8a45" providerId="LiveId" clId="{10AB9FE2-9012-46EF-B18A-C87D5526F6EE}" dt="2026-06-02T13:33:38.927" v="389" actId="20577"/>
          <ac:spMkLst>
            <pc:docMk/>
            <pc:sldMk cId="1939492447" sldId="274"/>
            <ac:spMk id="3" creationId="{16206696-17C5-8CAD-EB08-0D2E44432DF9}"/>
          </ac:spMkLst>
        </pc:spChg>
        <pc:spChg chg="mod">
          <ac:chgData name="Christopher Potter" userId="24ad2ef8db5e8a45" providerId="LiveId" clId="{10AB9FE2-9012-46EF-B18A-C87D5526F6EE}" dt="2026-06-02T13:33:28.773" v="381" actId="6549"/>
          <ac:spMkLst>
            <pc:docMk/>
            <pc:sldMk cId="1939492447" sldId="274"/>
            <ac:spMk id="6" creationId="{6D7C7BEF-A766-642F-EF77-1D3B1D4D7046}"/>
          </ac:spMkLst>
        </pc:spChg>
        <pc:spChg chg="mod">
          <ac:chgData name="Christopher Potter" userId="24ad2ef8db5e8a45" providerId="LiveId" clId="{10AB9FE2-9012-46EF-B18A-C87D5526F6EE}" dt="2026-06-02T13:33:36.671" v="386" actId="20577"/>
          <ac:spMkLst>
            <pc:docMk/>
            <pc:sldMk cId="1939492447" sldId="274"/>
            <ac:spMk id="7" creationId="{35124E4E-9BB2-1349-C29C-D3711CA9A646}"/>
          </ac:spMkLst>
        </pc:spChg>
      </pc:sldChg>
      <pc:sldChg chg="delSp modSp add mod">
        <pc:chgData name="Christopher Potter" userId="24ad2ef8db5e8a45" providerId="LiveId" clId="{10AB9FE2-9012-46EF-B18A-C87D5526F6EE}" dt="2026-06-02T13:34:11.710" v="462" actId="20577"/>
        <pc:sldMkLst>
          <pc:docMk/>
          <pc:sldMk cId="1568453818" sldId="275"/>
        </pc:sldMkLst>
        <pc:spChg chg="mod">
          <ac:chgData name="Christopher Potter" userId="24ad2ef8db5e8a45" providerId="LiveId" clId="{10AB9FE2-9012-46EF-B18A-C87D5526F6EE}" dt="2026-06-02T13:34:01.138" v="448" actId="6549"/>
          <ac:spMkLst>
            <pc:docMk/>
            <pc:sldMk cId="1568453818" sldId="275"/>
            <ac:spMk id="2" creationId="{F10AE167-3CF8-E5E3-8047-78AA1A46E1A6}"/>
          </ac:spMkLst>
        </pc:spChg>
        <pc:spChg chg="mod">
          <ac:chgData name="Christopher Potter" userId="24ad2ef8db5e8a45" providerId="LiveId" clId="{10AB9FE2-9012-46EF-B18A-C87D5526F6EE}" dt="2026-06-02T13:34:11.710" v="462" actId="20577"/>
          <ac:spMkLst>
            <pc:docMk/>
            <pc:sldMk cId="1568453818" sldId="275"/>
            <ac:spMk id="3" creationId="{55ACF721-2FD6-B91E-D5CB-40B32A568AC6}"/>
          </ac:spMkLst>
        </pc:spChg>
        <pc:spChg chg="del">
          <ac:chgData name="Christopher Potter" userId="24ad2ef8db5e8a45" providerId="LiveId" clId="{10AB9FE2-9012-46EF-B18A-C87D5526F6EE}" dt="2026-06-02T13:34:03.773" v="449" actId="478"/>
          <ac:spMkLst>
            <pc:docMk/>
            <pc:sldMk cId="1568453818" sldId="275"/>
            <ac:spMk id="6" creationId="{84A56F02-2FB9-06AF-AF00-DCDB5D405756}"/>
          </ac:spMkLst>
        </pc:spChg>
        <pc:spChg chg="mod">
          <ac:chgData name="Christopher Potter" userId="24ad2ef8db5e8a45" providerId="LiveId" clId="{10AB9FE2-9012-46EF-B18A-C87D5526F6EE}" dt="2026-06-02T13:34:06.327" v="452" actId="6549"/>
          <ac:spMkLst>
            <pc:docMk/>
            <pc:sldMk cId="1568453818" sldId="275"/>
            <ac:spMk id="7" creationId="{87A693EE-485D-3663-57A6-AD2A209377E4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3086167253" sldId="275"/>
        </pc:sldMkLst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232509890" sldId="276"/>
        </pc:sldMkLst>
      </pc:sldChg>
      <pc:sldChg chg="modSp add mod">
        <pc:chgData name="Christopher Potter" userId="24ad2ef8db5e8a45" providerId="LiveId" clId="{10AB9FE2-9012-46EF-B18A-C87D5526F6EE}" dt="2026-06-02T13:34:38.255" v="487" actId="20577"/>
        <pc:sldMkLst>
          <pc:docMk/>
          <pc:sldMk cId="1624494305" sldId="276"/>
        </pc:sldMkLst>
        <pc:spChg chg="mod">
          <ac:chgData name="Christopher Potter" userId="24ad2ef8db5e8a45" providerId="LiveId" clId="{10AB9FE2-9012-46EF-B18A-C87D5526F6EE}" dt="2026-06-02T13:34:38.255" v="487" actId="20577"/>
          <ac:spMkLst>
            <pc:docMk/>
            <pc:sldMk cId="1624494305" sldId="276"/>
            <ac:spMk id="3" creationId="{7A5F7087-AD7B-C789-F516-4067F3827927}"/>
          </ac:spMkLst>
        </pc:spChg>
        <pc:spChg chg="mod">
          <ac:chgData name="Christopher Potter" userId="24ad2ef8db5e8a45" providerId="LiveId" clId="{10AB9FE2-9012-46EF-B18A-C87D5526F6EE}" dt="2026-06-02T13:34:31.575" v="479" actId="14100"/>
          <ac:spMkLst>
            <pc:docMk/>
            <pc:sldMk cId="1624494305" sldId="276"/>
            <ac:spMk id="6" creationId="{4B88255A-70D4-7B53-17D1-EA594F003B13}"/>
          </ac:spMkLst>
        </pc:spChg>
        <pc:spChg chg="mod">
          <ac:chgData name="Christopher Potter" userId="24ad2ef8db5e8a45" providerId="LiveId" clId="{10AB9FE2-9012-46EF-B18A-C87D5526F6EE}" dt="2026-06-02T13:34:36.035" v="485" actId="20577"/>
          <ac:spMkLst>
            <pc:docMk/>
            <pc:sldMk cId="1624494305" sldId="276"/>
            <ac:spMk id="7" creationId="{41858BFA-A990-AE80-FDDA-3D2B1B3F00D6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2442531589" sldId="277"/>
        </pc:sldMkLst>
      </pc:sldChg>
      <pc:sldChg chg="delSp modSp add mod">
        <pc:chgData name="Christopher Potter" userId="24ad2ef8db5e8a45" providerId="LiveId" clId="{10AB9FE2-9012-46EF-B18A-C87D5526F6EE}" dt="2026-06-02T13:35:54.143" v="609" actId="6549"/>
        <pc:sldMkLst>
          <pc:docMk/>
          <pc:sldMk cId="2798549775" sldId="277"/>
        </pc:sldMkLst>
        <pc:spChg chg="mod">
          <ac:chgData name="Christopher Potter" userId="24ad2ef8db5e8a45" providerId="LiveId" clId="{10AB9FE2-9012-46EF-B18A-C87D5526F6EE}" dt="2026-06-02T13:35:46.673" v="605" actId="6549"/>
          <ac:spMkLst>
            <pc:docMk/>
            <pc:sldMk cId="2798549775" sldId="277"/>
            <ac:spMk id="2" creationId="{63D95E0C-4B5C-FE4A-EC0E-C18A06D9D86A}"/>
          </ac:spMkLst>
        </pc:spChg>
        <pc:spChg chg="mod">
          <ac:chgData name="Christopher Potter" userId="24ad2ef8db5e8a45" providerId="LiveId" clId="{10AB9FE2-9012-46EF-B18A-C87D5526F6EE}" dt="2026-06-02T13:35:54.143" v="609" actId="6549"/>
          <ac:spMkLst>
            <pc:docMk/>
            <pc:sldMk cId="2798549775" sldId="277"/>
            <ac:spMk id="3" creationId="{0C77F33B-D14A-7F09-A306-ECD6A4378549}"/>
          </ac:spMkLst>
        </pc:spChg>
        <pc:spChg chg="del">
          <ac:chgData name="Christopher Potter" userId="24ad2ef8db5e8a45" providerId="LiveId" clId="{10AB9FE2-9012-46EF-B18A-C87D5526F6EE}" dt="2026-06-02T13:35:08.278" v="574" actId="478"/>
          <ac:spMkLst>
            <pc:docMk/>
            <pc:sldMk cId="2798549775" sldId="277"/>
            <ac:spMk id="6" creationId="{0F26781E-B126-F13C-AE25-AE096CF67062}"/>
          </ac:spMkLst>
        </pc:spChg>
        <pc:spChg chg="mod">
          <ac:chgData name="Christopher Potter" userId="24ad2ef8db5e8a45" providerId="LiveId" clId="{10AB9FE2-9012-46EF-B18A-C87D5526F6EE}" dt="2026-06-02T13:35:41.357" v="601" actId="20577"/>
          <ac:spMkLst>
            <pc:docMk/>
            <pc:sldMk cId="2798549775" sldId="277"/>
            <ac:spMk id="7" creationId="{4D375A79-98D0-3D96-4751-5EB334792909}"/>
          </ac:spMkLst>
        </pc:spChg>
      </pc:sldChg>
      <pc:sldChg chg="modSp add">
        <pc:chgData name="Christopher Potter" userId="24ad2ef8db5e8a45" providerId="LiveId" clId="{10AB9FE2-9012-46EF-B18A-C87D5526F6EE}" dt="2026-06-02T13:36:26.435" v="630" actId="20577"/>
        <pc:sldMkLst>
          <pc:docMk/>
          <pc:sldMk cId="1911375043" sldId="278"/>
        </pc:sldMkLst>
        <pc:spChg chg="mod">
          <ac:chgData name="Christopher Potter" userId="24ad2ef8db5e8a45" providerId="LiveId" clId="{10AB9FE2-9012-46EF-B18A-C87D5526F6EE}" dt="2026-06-02T13:36:26.435" v="630" actId="20577"/>
          <ac:spMkLst>
            <pc:docMk/>
            <pc:sldMk cId="1911375043" sldId="278"/>
            <ac:spMk id="3" creationId="{67A6B9EC-79D2-86F0-6E57-24EB4A092785}"/>
          </ac:spMkLst>
        </pc:spChg>
        <pc:spChg chg="mod">
          <ac:chgData name="Christopher Potter" userId="24ad2ef8db5e8a45" providerId="LiveId" clId="{10AB9FE2-9012-46EF-B18A-C87D5526F6EE}" dt="2026-06-02T13:36:15.388" v="619" actId="6549"/>
          <ac:spMkLst>
            <pc:docMk/>
            <pc:sldMk cId="1911375043" sldId="278"/>
            <ac:spMk id="6" creationId="{8EEAB8D4-1699-BAAB-6EB7-A7801E1EC8CE}"/>
          </ac:spMkLst>
        </pc:spChg>
        <pc:spChg chg="mod">
          <ac:chgData name="Christopher Potter" userId="24ad2ef8db5e8a45" providerId="LiveId" clId="{10AB9FE2-9012-46EF-B18A-C87D5526F6EE}" dt="2026-06-02T13:36:23.983" v="629" actId="6549"/>
          <ac:spMkLst>
            <pc:docMk/>
            <pc:sldMk cId="1911375043" sldId="278"/>
            <ac:spMk id="7" creationId="{1636DEB2-2B4F-31E6-B920-51C34B866084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3877525608" sldId="278"/>
        </pc:sldMkLst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227971889" sldId="279"/>
        </pc:sldMkLst>
      </pc:sldChg>
      <pc:sldChg chg="delSp modSp add mod">
        <pc:chgData name="Christopher Potter" userId="24ad2ef8db5e8a45" providerId="LiveId" clId="{10AB9FE2-9012-46EF-B18A-C87D5526F6EE}" dt="2026-06-02T13:38:04.749" v="770" actId="14100"/>
        <pc:sldMkLst>
          <pc:docMk/>
          <pc:sldMk cId="3705400539" sldId="279"/>
        </pc:sldMkLst>
        <pc:spChg chg="mod">
          <ac:chgData name="Christopher Potter" userId="24ad2ef8db5e8a45" providerId="LiveId" clId="{10AB9FE2-9012-46EF-B18A-C87D5526F6EE}" dt="2026-06-02T13:37:33.138" v="753" actId="404"/>
          <ac:spMkLst>
            <pc:docMk/>
            <pc:sldMk cId="3705400539" sldId="279"/>
            <ac:spMk id="2" creationId="{65451ABC-D9E2-7286-C0D2-3FF6A8560462}"/>
          </ac:spMkLst>
        </pc:spChg>
        <pc:spChg chg="mod">
          <ac:chgData name="Christopher Potter" userId="24ad2ef8db5e8a45" providerId="LiveId" clId="{10AB9FE2-9012-46EF-B18A-C87D5526F6EE}" dt="2026-06-02T13:38:04.749" v="770" actId="14100"/>
          <ac:spMkLst>
            <pc:docMk/>
            <pc:sldMk cId="3705400539" sldId="279"/>
            <ac:spMk id="3" creationId="{7C576B10-5D69-24CC-C222-D7693B2F9FAA}"/>
          </ac:spMkLst>
        </pc:spChg>
        <pc:spChg chg="del">
          <ac:chgData name="Christopher Potter" userId="24ad2ef8db5e8a45" providerId="LiveId" clId="{10AB9FE2-9012-46EF-B18A-C87D5526F6EE}" dt="2026-06-02T13:36:43.824" v="678" actId="478"/>
          <ac:spMkLst>
            <pc:docMk/>
            <pc:sldMk cId="3705400539" sldId="279"/>
            <ac:spMk id="6" creationId="{80166056-26BD-DB9C-1CB0-D41E52D19F83}"/>
          </ac:spMkLst>
        </pc:spChg>
        <pc:spChg chg="mod">
          <ac:chgData name="Christopher Potter" userId="24ad2ef8db5e8a45" providerId="LiveId" clId="{10AB9FE2-9012-46EF-B18A-C87D5526F6EE}" dt="2026-06-02T13:36:48.448" v="685" actId="6549"/>
          <ac:spMkLst>
            <pc:docMk/>
            <pc:sldMk cId="3705400539" sldId="279"/>
            <ac:spMk id="7" creationId="{409B1314-0624-BD54-B544-CB4FFC2745B8}"/>
          </ac:spMkLst>
        </pc:spChg>
      </pc:sldChg>
      <pc:sldChg chg="modSp add">
        <pc:chgData name="Christopher Potter" userId="24ad2ef8db5e8a45" providerId="LiveId" clId="{10AB9FE2-9012-46EF-B18A-C87D5526F6EE}" dt="2026-06-02T13:38:33.761" v="790" actId="20577"/>
        <pc:sldMkLst>
          <pc:docMk/>
          <pc:sldMk cId="1903960531" sldId="280"/>
        </pc:sldMkLst>
        <pc:spChg chg="mod">
          <ac:chgData name="Christopher Potter" userId="24ad2ef8db5e8a45" providerId="LiveId" clId="{10AB9FE2-9012-46EF-B18A-C87D5526F6EE}" dt="2026-06-02T13:38:33.761" v="790" actId="20577"/>
          <ac:spMkLst>
            <pc:docMk/>
            <pc:sldMk cId="1903960531" sldId="280"/>
            <ac:spMk id="3" creationId="{D8459754-FAB6-4CA3-0A7A-1E419657623D}"/>
          </ac:spMkLst>
        </pc:spChg>
        <pc:spChg chg="mod">
          <ac:chgData name="Christopher Potter" userId="24ad2ef8db5e8a45" providerId="LiveId" clId="{10AB9FE2-9012-46EF-B18A-C87D5526F6EE}" dt="2026-06-02T13:38:23.065" v="781" actId="20577"/>
          <ac:spMkLst>
            <pc:docMk/>
            <pc:sldMk cId="1903960531" sldId="280"/>
            <ac:spMk id="6" creationId="{A0EBA188-0036-AC67-FC4C-6516A81CAF97}"/>
          </ac:spMkLst>
        </pc:spChg>
        <pc:spChg chg="mod">
          <ac:chgData name="Christopher Potter" userId="24ad2ef8db5e8a45" providerId="LiveId" clId="{10AB9FE2-9012-46EF-B18A-C87D5526F6EE}" dt="2026-06-02T13:38:30.609" v="788" actId="20577"/>
          <ac:spMkLst>
            <pc:docMk/>
            <pc:sldMk cId="1903960531" sldId="280"/>
            <ac:spMk id="7" creationId="{E9D68659-F01A-ED85-8FFB-87465B27CCEC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2434558510" sldId="280"/>
        </pc:sldMkLst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1651760479" sldId="281"/>
        </pc:sldMkLst>
      </pc:sldChg>
      <pc:sldChg chg="delSp modSp add mod">
        <pc:chgData name="Christopher Potter" userId="24ad2ef8db5e8a45" providerId="LiveId" clId="{10AB9FE2-9012-46EF-B18A-C87D5526F6EE}" dt="2026-06-02T13:39:51.246" v="872" actId="20577"/>
        <pc:sldMkLst>
          <pc:docMk/>
          <pc:sldMk cId="2983968680" sldId="281"/>
        </pc:sldMkLst>
        <pc:spChg chg="mod">
          <ac:chgData name="Christopher Potter" userId="24ad2ef8db5e8a45" providerId="LiveId" clId="{10AB9FE2-9012-46EF-B18A-C87D5526F6EE}" dt="2026-06-02T13:39:27.528" v="856" actId="20577"/>
          <ac:spMkLst>
            <pc:docMk/>
            <pc:sldMk cId="2983968680" sldId="281"/>
            <ac:spMk id="2" creationId="{370CA677-FC62-D947-E029-32F7CA60790C}"/>
          </ac:spMkLst>
        </pc:spChg>
        <pc:spChg chg="mod">
          <ac:chgData name="Christopher Potter" userId="24ad2ef8db5e8a45" providerId="LiveId" clId="{10AB9FE2-9012-46EF-B18A-C87D5526F6EE}" dt="2026-06-02T13:39:51.246" v="872" actId="20577"/>
          <ac:spMkLst>
            <pc:docMk/>
            <pc:sldMk cId="2983968680" sldId="281"/>
            <ac:spMk id="3" creationId="{F724ABC2-32E4-7D40-F541-BF35AB092141}"/>
          </ac:spMkLst>
        </pc:spChg>
        <pc:spChg chg="del">
          <ac:chgData name="Christopher Potter" userId="24ad2ef8db5e8a45" providerId="LiveId" clId="{10AB9FE2-9012-46EF-B18A-C87D5526F6EE}" dt="2026-06-02T13:39:00.324" v="840" actId="478"/>
          <ac:spMkLst>
            <pc:docMk/>
            <pc:sldMk cId="2983968680" sldId="281"/>
            <ac:spMk id="6" creationId="{EC93605E-3B5D-3E6F-C7EC-0C9DEBA1B311}"/>
          </ac:spMkLst>
        </pc:spChg>
        <pc:spChg chg="mod">
          <ac:chgData name="Christopher Potter" userId="24ad2ef8db5e8a45" providerId="LiveId" clId="{10AB9FE2-9012-46EF-B18A-C87D5526F6EE}" dt="2026-06-02T13:39:40.025" v="863" actId="6549"/>
          <ac:spMkLst>
            <pc:docMk/>
            <pc:sldMk cId="2983968680" sldId="281"/>
            <ac:spMk id="7" creationId="{E5B149D8-624D-4111-3F2D-19C73B0B7E5C}"/>
          </ac:spMkLst>
        </pc:spChg>
      </pc:sldChg>
      <pc:sldChg chg="del">
        <pc:chgData name="Christopher Potter" userId="24ad2ef8db5e8a45" providerId="LiveId" clId="{10AB9FE2-9012-46EF-B18A-C87D5526F6EE}" dt="2026-06-02T13:24:32.394" v="12" actId="47"/>
        <pc:sldMkLst>
          <pc:docMk/>
          <pc:sldMk cId="289452550" sldId="282"/>
        </pc:sldMkLst>
      </pc:sldChg>
      <pc:sldChg chg="modSp add">
        <pc:chgData name="Christopher Potter" userId="24ad2ef8db5e8a45" providerId="LiveId" clId="{10AB9FE2-9012-46EF-B18A-C87D5526F6EE}" dt="2026-06-02T13:40:12.138" v="893" actId="20577"/>
        <pc:sldMkLst>
          <pc:docMk/>
          <pc:sldMk cId="1959502770" sldId="282"/>
        </pc:sldMkLst>
        <pc:spChg chg="mod">
          <ac:chgData name="Christopher Potter" userId="24ad2ef8db5e8a45" providerId="LiveId" clId="{10AB9FE2-9012-46EF-B18A-C87D5526F6EE}" dt="2026-06-02T13:40:12.138" v="893" actId="20577"/>
          <ac:spMkLst>
            <pc:docMk/>
            <pc:sldMk cId="1959502770" sldId="282"/>
            <ac:spMk id="3" creationId="{BB417EEF-61EF-B13D-2728-19FD1822366B}"/>
          </ac:spMkLst>
        </pc:spChg>
        <pc:spChg chg="mod">
          <ac:chgData name="Christopher Potter" userId="24ad2ef8db5e8a45" providerId="LiveId" clId="{10AB9FE2-9012-46EF-B18A-C87D5526F6EE}" dt="2026-06-02T13:40:05.688" v="884" actId="6549"/>
          <ac:spMkLst>
            <pc:docMk/>
            <pc:sldMk cId="1959502770" sldId="282"/>
            <ac:spMk id="6" creationId="{35B0FFE8-BE78-239D-B504-8D320A4582C7}"/>
          </ac:spMkLst>
        </pc:spChg>
        <pc:spChg chg="mod">
          <ac:chgData name="Christopher Potter" userId="24ad2ef8db5e8a45" providerId="LiveId" clId="{10AB9FE2-9012-46EF-B18A-C87D5526F6EE}" dt="2026-06-02T13:40:09.534" v="889" actId="6549"/>
          <ac:spMkLst>
            <pc:docMk/>
            <pc:sldMk cId="1959502770" sldId="282"/>
            <ac:spMk id="7" creationId="{64D4DD14-B45C-F8AB-B193-0DA136F2DD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Estimating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580E-7E2E-4C50-9F61-43114C38A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47EF8D-28AA-C031-3225-0F90E06221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C7E875-A850-5414-9CC0-44E61506910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C7E875-A850-5414-9CC0-44E615069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6C291A-F30D-A0AF-DDBB-27B1F5E7EF57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6020−1998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6C291A-F30D-A0AF-DDBB-27B1F5E7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887F05-2033-0B6D-4027-E4BE06F81A7B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6000−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887F05-2033-0B6D-4027-E4BE06F81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8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F5B42-89AB-E5E5-DE3E-9A5317591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1E411B-1F85-2DB5-71D5-7FD98EF25C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 the total distance of five journeys of 87 km each.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6047FC-C35E-F743-DADC-7A296DA2199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6047FC-C35E-F743-DADC-7A296DA21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2E0425-4DB6-F24A-7A08-8AC7A3522EAF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2E0425-4DB6-F24A-7A08-8AC7A3522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9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8DAFA-765B-9731-F029-6FBBEDF0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607536-9B9B-B3B4-8FDF-45708FABC9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841360-9A15-0915-E1AE-ABD796C1360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841360-9A15-0915-E1AE-ABD796C13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EFEAC6-D421-7B82-B2EB-0CE9E91316F4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29.8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÷5.1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EFEAC6-D421-7B82-B2EB-0CE9E9131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EEAAB9-776D-A2C1-39F3-558C47B8FA21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EEAAB9-776D-A2C1-39F3-558C47B8F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9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6939-1B4C-7A93-FFFD-A2312F79A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4D9532-063A-DAA5-FFA3-688D08CD81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206696-17C5-8CAD-EB08-0D2E44432DF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206696-17C5-8CAD-EB08-0D2E44432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C7BEF-A766-642F-EF77-1D3B1D4D7046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3.142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×19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C7BEF-A766-642F-EF77-1D3B1D4D7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24E4E-9BB2-1349-C29C-D3711CA9A646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24E4E-9BB2-1349-C29C-D3711CA9A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4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0599-88FF-B4ED-3214-F5290BAB5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0AE167-3CF8-E5E3-8047-78AA1A46E1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 the area of a rectangle measuring 4.7 cm by 9.3 cm.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ACF721-2FD6-B91E-D5CB-40B32A568AC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ACF721-2FD6-B91E-D5CB-40B32A568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A693EE-485D-3663-57A6-AD2A209377E4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A693EE-485D-3663-57A6-AD2A20937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4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72A4B-08C5-BEB8-D863-5BDDFB2A5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13CEB-CE1E-35A6-A91C-6FC41E86FE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5F7087-AD7B-C789-F516-4067F382792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5F7087-AD7B-C789-F516-4067F3827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255A-70D4-7B53-17D1-EA594F003B13}"/>
                  </a:ext>
                </a:extLst>
              </p:cNvPr>
              <p:cNvSpPr txBox="1"/>
              <p:nvPr/>
            </p:nvSpPr>
            <p:spPr>
              <a:xfrm>
                <a:off x="390525" y="1062496"/>
                <a:ext cx="95170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8.06+3.92+11.1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255A-70D4-7B53-17D1-EA594F003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062496"/>
                <a:ext cx="951706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58BFA-A990-AE80-FDDA-3D2B1B3F00D6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8+4+10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58BFA-A990-AE80-FDDA-3D2B1B3F0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4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3823D-06D1-677D-DB29-10458326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D95E0C-4B5C-FE4A-EC0E-C18A06D9D8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 the number of boxes needed if 1 box holds 48 items, and you have 2965 items.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77F33B-D14A-7F09-A306-ECD6A437854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77F33B-D14A-7F09-A306-ECD6A4378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375A79-98D0-3D96-4751-5EB334792909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375A79-98D0-3D96-4751-5EB334792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5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7A26-5688-1036-529F-9FA852B7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FC348A-A807-6D62-CB23-5F17A57A9E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A6B9EC-79D2-86F0-6E57-24EB4A09278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A6B9EC-79D2-86F0-6E57-24EB4A092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EAB8D4-1699-BAAB-6EB7-A7801E1EC8CE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0.62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÷0.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EAB8D4-1699-BAAB-6EB7-A7801E1EC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36DEB2-2B4F-31E6-B920-51C34B866084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÷0.2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36DEB2-2B4F-31E6-B920-51C34B866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3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20374-DFE8-4693-380E-99C1D07F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51ABC-D9E2-7286-C0D2-3FF6A85604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 the total cost of 12 tickets at £4.19 each.</a:t>
            </a:r>
          </a:p>
          <a:p>
            <a:r>
              <a:rPr lang="en-GB" sz="4400" dirty="0"/>
              <a:t>Is it an overestimate, or underestimate?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576B10-5D69-24CC-C222-D7693B2F9FAA}"/>
                  </a:ext>
                </a:extLst>
              </p:cNvPr>
              <p:cNvSpPr/>
              <p:nvPr/>
            </p:nvSpPr>
            <p:spPr>
              <a:xfrm>
                <a:off x="2040878" y="4620986"/>
                <a:ext cx="5845216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6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£40</m:t>
                    </m:r>
                  </m:oMath>
                </a14:m>
                <a:r>
                  <a:rPr lang="en-GB" sz="6000" dirty="0">
                    <a:solidFill>
                      <a:srgbClr val="FF0000"/>
                    </a:solidFill>
                  </a:rPr>
                  <a:t> underestimate</a:t>
                </a: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576B10-5D69-24CC-C222-D7693B2F9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4620986"/>
                <a:ext cx="5845216" cy="2074927"/>
              </a:xfrm>
              <a:prstGeom prst="roundRect">
                <a:avLst/>
              </a:prstGeom>
              <a:blipFill>
                <a:blip r:embed="rId2"/>
                <a:stretch>
                  <a:fillRect b="-14613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9B1314-0624-BD54-B544-CB4FFC2745B8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9B1314-0624-BD54-B544-CB4FFC274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4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09AC4-1E04-1B40-7C01-CBFE8A806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476261-C6D0-B4B7-93B0-1A8A4DEE95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459754-FAB6-4CA3-0A7A-1E419657623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459754-FAB6-4CA3-0A7A-1E4196576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EBA188-0036-AC67-FC4C-6516A81CAF97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72.4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EBA188-0036-AC67-FC4C-6516A81CA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68659-F01A-ED85-8FFB-87465B27CCEC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68659-F01A-ED85-8FFB-87465B27C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4E914-9543-6302-A401-50B575514C7F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4E914-9543-6302-A401-50B575514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DCB0EC-334A-00EB-4635-340E3C01877A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DCB0EC-334A-00EB-4635-340E3C01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3DB1A-4514-F80D-7151-C82CC7D9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0CA677-FC62-D947-E029-32F7CA6079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 the time taken to travel 203 km at 77 km/h.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24ABC2-32E4-7D40-F541-BF35AB09214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24ABC2-32E4-7D40-F541-BF35AB092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B149D8-624D-4111-3F2D-19C73B0B7E5C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÷80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B149D8-624D-4111-3F2D-19C73B0B7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9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7B7C4-8095-A110-DD81-6EB05729B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3575A-2F78-B93A-E4E4-0060D1EC1B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417EEF-61EF-B13D-2728-19FD1822366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417EEF-61EF-B13D-2728-19FD18223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0FFE8-BE78-239D-B504-8D320A4582C7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9.81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3.07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0FFE8-BE78-239D-B504-8D320A458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D4DD14-B45C-F8AB-B193-0DA136F2DDA1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D4DD14-B45C-F8AB-B193-0DA136F2D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5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0099E-9AFE-4F54-D8A8-451F25C8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1A704E-51EF-67E2-98B2-47D294AA74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60507B-70D7-38F8-7682-3A03C4CAA48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60507B-70D7-38F8-7682-3A03C4CAA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AC8D27-583C-ADD1-D515-13A933534D23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AC8D27-583C-ADD1-D515-13A933534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AB781-0FEE-AACB-DCE7-A85B63D60B4B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AB781-0FEE-AACB-DCE7-A85B63D6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7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25097-5E5E-702E-54EE-AB7C031F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5120AD-B676-6AFF-E653-6DFF7A7EB5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80E20E-50B0-F99A-8D16-8A4D0A62425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80E20E-50B0-F99A-8D16-8A4D0A624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478094-41BC-782E-7652-13C639E3B9F3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6.3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4.8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478094-41BC-782E-7652-13C639E3B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5E187-5738-F97E-0B58-17A9743FBABA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5E187-5738-F97E-0B58-17A9743FB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6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B0532-D031-C45F-8573-5555B5855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FE67F-9CED-151F-1010-08052865F3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849CFE-AA50-61A5-DC4E-895979C14E7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849CFE-AA50-61A5-DC4E-895979C14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3AE08-0D7D-92BB-AA23-D8C7C336F323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198+403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3AE08-0D7D-92BB-AA23-D8C7C336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A758B-94BD-20E1-A38F-42785E3CCDAA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200+400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A758B-94BD-20E1-A38F-42785E3CC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326BB-2A8F-E00A-B127-5684424EB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02CE3A-3C34-3037-F92E-4D35D78945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E25C24-D5C2-609B-B18C-29371676788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E25C24-D5C2-609B-B18C-293716767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1671AE-5C85-D355-50D6-07A49C8A789F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3.97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1671AE-5C85-D355-50D6-07A49C8A7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97187C-1103-A466-44A3-0AC75A3E94C6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97187C-1103-A466-44A3-0AC75A3E9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0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B309-0C5C-5830-3049-9D2B6F72D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61877-3DD1-96AB-2EE8-9B29356660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938A92-4D7F-4E18-4DBD-78D1318EE57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938A92-4D7F-4E18-4DBD-78D1318EE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2C4BC5-6EF2-709C-0D7E-736CDD5A5BDE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÷39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2C4BC5-6EF2-709C-0D7E-736CDD5A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0251A0-D77D-20BE-C1C0-E9228160C578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÷40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0251A0-D77D-20BE-C1C0-E9228160C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D62E2-5107-FAE1-4869-36354830E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AC0A27-9C9E-11D5-FFC6-C7D76B3A8F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 the cost of 7 items at £3.89 each.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CC0F0B-9859-9CE5-57B2-8A30C52DF96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CC0F0B-9859-9CE5-57B2-8A30C52DF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373D66-85BF-6961-7F7C-2393B9AA9B74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£4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373D66-85BF-6961-7F7C-2393B9AA9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5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0207-F6B0-CEFC-4CB8-414DF6E0E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49A5AC-A24D-DE59-3D31-F5C0DF258D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Estimate: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11182D-69F1-CB11-429E-AD16DCE19AF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11182D-69F1-CB11-429E-AD16DCE19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F62F84-4C68-CF1C-18ED-E45CE55C2781}"/>
                  </a:ext>
                </a:extLst>
              </p:cNvPr>
              <p:cNvSpPr txBox="1"/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F62F84-4C68-CF1C-18ED-E45CE55C2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1062496"/>
                <a:ext cx="609872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3844D-7976-1B7E-E60D-A9795AFAF6E6}"/>
                  </a:ext>
                </a:extLst>
              </p:cNvPr>
              <p:cNvSpPr txBox="1"/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8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3844D-7976-1B7E-E60D-A9795AFAF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96" y="2542394"/>
                <a:ext cx="60987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9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52</TotalTime>
  <Words>187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Estimating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2026-06-02T13:40:16Z</dcterms:modified>
</cp:coreProperties>
</file>