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3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7" autoAdjust="0"/>
    <p:restoredTop sz="94660"/>
  </p:normalViewPr>
  <p:slideViewPr>
    <p:cSldViewPr snapToGrid="0">
      <p:cViewPr varScale="1">
        <p:scale>
          <a:sx n="39" d="100"/>
          <a:sy n="39" d="100"/>
        </p:scale>
        <p:origin x="3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addSld delSld modSld">
      <pc:chgData name="Christopher Potter" userId="24ad2ef8db5e8a45" providerId="LiveId" clId="{10AB9FE2-9012-46EF-B18A-C87D5526F6EE}" dt="2026-06-02T14:28:02.760" v="573" actId="6549"/>
      <pc:docMkLst>
        <pc:docMk/>
      </pc:docMkLst>
      <pc:sldChg chg="modSp mod">
        <pc:chgData name="Christopher Potter" userId="24ad2ef8db5e8a45" providerId="LiveId" clId="{10AB9FE2-9012-46EF-B18A-C87D5526F6EE}" dt="2026-06-02T14:04:49.702" v="12" actId="20577"/>
        <pc:sldMkLst>
          <pc:docMk/>
          <pc:sldMk cId="1083552615" sldId="262"/>
        </pc:sldMkLst>
        <pc:spChg chg="mod">
          <ac:chgData name="Christopher Potter" userId="24ad2ef8db5e8a45" providerId="LiveId" clId="{10AB9FE2-9012-46EF-B18A-C87D5526F6EE}" dt="2026-06-02T14:04:49.702" v="12" actId="20577"/>
          <ac:spMkLst>
            <pc:docMk/>
            <pc:sldMk cId="1083552615" sldId="262"/>
            <ac:spMk id="2" creationId="{268718E5-D4A8-2C96-C6A3-B94F3571C4F8}"/>
          </ac:spMkLst>
        </pc:spChg>
      </pc:sldChg>
      <pc:sldChg chg="modSp mod">
        <pc:chgData name="Christopher Potter" userId="24ad2ef8db5e8a45" providerId="LiveId" clId="{10AB9FE2-9012-46EF-B18A-C87D5526F6EE}" dt="2026-06-02T14:05:48.263" v="49" actId="20577"/>
        <pc:sldMkLst>
          <pc:docMk/>
          <pc:sldMk cId="1630035105" sldId="264"/>
        </pc:sldMkLst>
        <pc:spChg chg="mod">
          <ac:chgData name="Christopher Potter" userId="24ad2ef8db5e8a45" providerId="LiveId" clId="{10AB9FE2-9012-46EF-B18A-C87D5526F6EE}" dt="2026-06-02T14:05:27.425" v="26" actId="20577"/>
          <ac:spMkLst>
            <pc:docMk/>
            <pc:sldMk cId="1630035105" sldId="264"/>
            <ac:spMk id="2" creationId="{3DA273C3-13E8-DCAA-6AAE-1E808195E57B}"/>
          </ac:spMkLst>
        </pc:spChg>
        <pc:spChg chg="mod">
          <ac:chgData name="Christopher Potter" userId="24ad2ef8db5e8a45" providerId="LiveId" clId="{10AB9FE2-9012-46EF-B18A-C87D5526F6EE}" dt="2026-06-02T14:05:48.263" v="49" actId="20577"/>
          <ac:spMkLst>
            <pc:docMk/>
            <pc:sldMk cId="1630035105" sldId="264"/>
            <ac:spMk id="3" creationId="{CC75043C-992F-C1FA-95C6-A1316B68AAB7}"/>
          </ac:spMkLst>
        </pc:spChg>
        <pc:graphicFrameChg chg="mod">
          <ac:chgData name="Christopher Potter" userId="24ad2ef8db5e8a45" providerId="LiveId" clId="{10AB9FE2-9012-46EF-B18A-C87D5526F6EE}" dt="2026-06-02T14:05:43.193" v="43" actId="404"/>
          <ac:graphicFrameMkLst>
            <pc:docMk/>
            <pc:sldMk cId="1630035105" sldId="264"/>
            <ac:graphicFrameMk id="4" creationId="{D3B37087-528B-0753-AEC5-81E4B9DCE843}"/>
          </ac:graphicFrameMkLst>
        </pc:graphicFrameChg>
      </pc:sldChg>
      <pc:sldChg chg="del">
        <pc:chgData name="Christopher Potter" userId="24ad2ef8db5e8a45" providerId="LiveId" clId="{10AB9FE2-9012-46EF-B18A-C87D5526F6EE}" dt="2026-06-02T14:05:14.079" v="13" actId="47"/>
        <pc:sldMkLst>
          <pc:docMk/>
          <pc:sldMk cId="518196469" sldId="265"/>
        </pc:sldMkLst>
      </pc:sldChg>
      <pc:sldChg chg="modSp add">
        <pc:chgData name="Christopher Potter" userId="24ad2ef8db5e8a45" providerId="LiveId" clId="{10AB9FE2-9012-46EF-B18A-C87D5526F6EE}" dt="2026-06-02T14:06:41.049" v="90" actId="6549"/>
        <pc:sldMkLst>
          <pc:docMk/>
          <pc:sldMk cId="2957404269" sldId="265"/>
        </pc:sldMkLst>
        <pc:spChg chg="mod">
          <ac:chgData name="Christopher Potter" userId="24ad2ef8db5e8a45" providerId="LiveId" clId="{10AB9FE2-9012-46EF-B18A-C87D5526F6EE}" dt="2026-06-02T14:06:41.049" v="90" actId="6549"/>
          <ac:spMkLst>
            <pc:docMk/>
            <pc:sldMk cId="2957404269" sldId="265"/>
            <ac:spMk id="3" creationId="{83759B5B-16A5-11C6-1CFD-48149A34C2B5}"/>
          </ac:spMkLst>
        </pc:spChg>
        <pc:graphicFrameChg chg="mod">
          <ac:chgData name="Christopher Potter" userId="24ad2ef8db5e8a45" providerId="LiveId" clId="{10AB9FE2-9012-46EF-B18A-C87D5526F6EE}" dt="2026-06-02T14:06:28.244" v="86" actId="6549"/>
          <ac:graphicFrameMkLst>
            <pc:docMk/>
            <pc:sldMk cId="2957404269" sldId="265"/>
            <ac:graphicFrameMk id="4" creationId="{84881488-8797-F243-90A3-710D2F185B12}"/>
          </ac:graphicFrameMkLst>
        </pc:graphicFrameChg>
      </pc:sldChg>
      <pc:sldChg chg="del">
        <pc:chgData name="Christopher Potter" userId="24ad2ef8db5e8a45" providerId="LiveId" clId="{10AB9FE2-9012-46EF-B18A-C87D5526F6EE}" dt="2026-06-02T14:05:14.079" v="13" actId="47"/>
        <pc:sldMkLst>
          <pc:docMk/>
          <pc:sldMk cId="1909518776" sldId="266"/>
        </pc:sldMkLst>
      </pc:sldChg>
      <pc:sldChg chg="modSp add">
        <pc:chgData name="Christopher Potter" userId="24ad2ef8db5e8a45" providerId="LiveId" clId="{10AB9FE2-9012-46EF-B18A-C87D5526F6EE}" dt="2026-06-02T14:07:13.655" v="116" actId="6549"/>
        <pc:sldMkLst>
          <pc:docMk/>
          <pc:sldMk cId="2367655128" sldId="266"/>
        </pc:sldMkLst>
        <pc:spChg chg="mod">
          <ac:chgData name="Christopher Potter" userId="24ad2ef8db5e8a45" providerId="LiveId" clId="{10AB9FE2-9012-46EF-B18A-C87D5526F6EE}" dt="2026-06-02T14:07:13.655" v="116" actId="6549"/>
          <ac:spMkLst>
            <pc:docMk/>
            <pc:sldMk cId="2367655128" sldId="266"/>
            <ac:spMk id="3" creationId="{43D89AC2-5FF5-E0BF-6A70-5420EF7AFF5E}"/>
          </ac:spMkLst>
        </pc:spChg>
        <pc:graphicFrameChg chg="mod">
          <ac:chgData name="Christopher Potter" userId="24ad2ef8db5e8a45" providerId="LiveId" clId="{10AB9FE2-9012-46EF-B18A-C87D5526F6EE}" dt="2026-06-02T14:06:56.125" v="104" actId="6549"/>
          <ac:graphicFrameMkLst>
            <pc:docMk/>
            <pc:sldMk cId="2367655128" sldId="266"/>
            <ac:graphicFrameMk id="4" creationId="{C2784849-BD19-B429-37FC-C4CD0472A3D2}"/>
          </ac:graphicFrameMkLst>
        </pc:graphicFrameChg>
      </pc:sldChg>
      <pc:sldChg chg="modSp add">
        <pc:chgData name="Christopher Potter" userId="24ad2ef8db5e8a45" providerId="LiveId" clId="{10AB9FE2-9012-46EF-B18A-C87D5526F6EE}" dt="2026-06-02T14:07:48.752" v="139" actId="6549"/>
        <pc:sldMkLst>
          <pc:docMk/>
          <pc:sldMk cId="1091107823" sldId="267"/>
        </pc:sldMkLst>
        <pc:spChg chg="mod">
          <ac:chgData name="Christopher Potter" userId="24ad2ef8db5e8a45" providerId="LiveId" clId="{10AB9FE2-9012-46EF-B18A-C87D5526F6EE}" dt="2026-06-02T14:07:48.752" v="139" actId="6549"/>
          <ac:spMkLst>
            <pc:docMk/>
            <pc:sldMk cId="1091107823" sldId="267"/>
            <ac:spMk id="3" creationId="{0B34E4E8-D90A-B30B-4577-3451C9E7A60D}"/>
          </ac:spMkLst>
        </pc:spChg>
        <pc:graphicFrameChg chg="mod">
          <ac:chgData name="Christopher Potter" userId="24ad2ef8db5e8a45" providerId="LiveId" clId="{10AB9FE2-9012-46EF-B18A-C87D5526F6EE}" dt="2026-06-02T14:07:37" v="132" actId="6549"/>
          <ac:graphicFrameMkLst>
            <pc:docMk/>
            <pc:sldMk cId="1091107823" sldId="267"/>
            <ac:graphicFrameMk id="4" creationId="{CD3DFC93-97F3-B6B1-B39E-8CF894FBE23D}"/>
          </ac:graphicFrameMkLst>
        </pc:graphicFrameChg>
      </pc:sldChg>
      <pc:sldChg chg="del">
        <pc:chgData name="Christopher Potter" userId="24ad2ef8db5e8a45" providerId="LiveId" clId="{10AB9FE2-9012-46EF-B18A-C87D5526F6EE}" dt="2026-06-02T14:05:14.079" v="13" actId="47"/>
        <pc:sldMkLst>
          <pc:docMk/>
          <pc:sldMk cId="1853898646" sldId="267"/>
        </pc:sldMkLst>
      </pc:sldChg>
      <pc:sldChg chg="modSp add">
        <pc:chgData name="Christopher Potter" userId="24ad2ef8db5e8a45" providerId="LiveId" clId="{10AB9FE2-9012-46EF-B18A-C87D5526F6EE}" dt="2026-06-02T14:08:36.517" v="161" actId="20577"/>
        <pc:sldMkLst>
          <pc:docMk/>
          <pc:sldMk cId="1890278866" sldId="268"/>
        </pc:sldMkLst>
        <pc:spChg chg="mod">
          <ac:chgData name="Christopher Potter" userId="24ad2ef8db5e8a45" providerId="LiveId" clId="{10AB9FE2-9012-46EF-B18A-C87D5526F6EE}" dt="2026-06-02T14:08:36.517" v="161" actId="20577"/>
          <ac:spMkLst>
            <pc:docMk/>
            <pc:sldMk cId="1890278866" sldId="268"/>
            <ac:spMk id="3" creationId="{0375EF08-9560-5CA5-D449-786B78E631F4}"/>
          </ac:spMkLst>
        </pc:spChg>
        <pc:graphicFrameChg chg="mod">
          <ac:chgData name="Christopher Potter" userId="24ad2ef8db5e8a45" providerId="LiveId" clId="{10AB9FE2-9012-46EF-B18A-C87D5526F6EE}" dt="2026-06-02T14:08:25.926" v="153" actId="6549"/>
          <ac:graphicFrameMkLst>
            <pc:docMk/>
            <pc:sldMk cId="1890278866" sldId="268"/>
            <ac:graphicFrameMk id="4" creationId="{EAF40CA6-7931-4CED-7F3F-3EB27D8280E4}"/>
          </ac:graphicFrameMkLst>
        </pc:graphicFrameChg>
      </pc:sldChg>
      <pc:sldChg chg="del">
        <pc:chgData name="Christopher Potter" userId="24ad2ef8db5e8a45" providerId="LiveId" clId="{10AB9FE2-9012-46EF-B18A-C87D5526F6EE}" dt="2026-06-02T14:05:14.079" v="13" actId="47"/>
        <pc:sldMkLst>
          <pc:docMk/>
          <pc:sldMk cId="2972899472" sldId="268"/>
        </pc:sldMkLst>
      </pc:sldChg>
      <pc:sldChg chg="del">
        <pc:chgData name="Christopher Potter" userId="24ad2ef8db5e8a45" providerId="LiveId" clId="{10AB9FE2-9012-46EF-B18A-C87D5526F6EE}" dt="2026-06-02T14:05:14.079" v="13" actId="47"/>
        <pc:sldMkLst>
          <pc:docMk/>
          <pc:sldMk cId="1096241195" sldId="269"/>
        </pc:sldMkLst>
      </pc:sldChg>
      <pc:sldChg chg="modSp add">
        <pc:chgData name="Christopher Potter" userId="24ad2ef8db5e8a45" providerId="LiveId" clId="{10AB9FE2-9012-46EF-B18A-C87D5526F6EE}" dt="2026-06-02T14:09:09.491" v="185" actId="6549"/>
        <pc:sldMkLst>
          <pc:docMk/>
          <pc:sldMk cId="3254191851" sldId="269"/>
        </pc:sldMkLst>
        <pc:spChg chg="mod">
          <ac:chgData name="Christopher Potter" userId="24ad2ef8db5e8a45" providerId="LiveId" clId="{10AB9FE2-9012-46EF-B18A-C87D5526F6EE}" dt="2026-06-02T14:09:09.491" v="185" actId="6549"/>
          <ac:spMkLst>
            <pc:docMk/>
            <pc:sldMk cId="3254191851" sldId="269"/>
            <ac:spMk id="3" creationId="{B48ABF8D-5058-50BD-47C9-FDA0C07D6F83}"/>
          </ac:spMkLst>
        </pc:spChg>
        <pc:graphicFrameChg chg="mod">
          <ac:chgData name="Christopher Potter" userId="24ad2ef8db5e8a45" providerId="LiveId" clId="{10AB9FE2-9012-46EF-B18A-C87D5526F6EE}" dt="2026-06-02T14:08:54.951" v="175" actId="6549"/>
          <ac:graphicFrameMkLst>
            <pc:docMk/>
            <pc:sldMk cId="3254191851" sldId="269"/>
            <ac:graphicFrameMk id="4" creationId="{BEE0FBE9-899C-582D-BCCB-4A598D3C76AC}"/>
          </ac:graphicFrameMkLst>
        </pc:graphicFrameChg>
      </pc:sldChg>
      <pc:sldChg chg="del">
        <pc:chgData name="Christopher Potter" userId="24ad2ef8db5e8a45" providerId="LiveId" clId="{10AB9FE2-9012-46EF-B18A-C87D5526F6EE}" dt="2026-06-02T14:05:14.079" v="13" actId="47"/>
        <pc:sldMkLst>
          <pc:docMk/>
          <pc:sldMk cId="853690328" sldId="270"/>
        </pc:sldMkLst>
      </pc:sldChg>
      <pc:sldChg chg="modSp add">
        <pc:chgData name="Christopher Potter" userId="24ad2ef8db5e8a45" providerId="LiveId" clId="{10AB9FE2-9012-46EF-B18A-C87D5526F6EE}" dt="2026-06-02T14:09:36.482" v="209" actId="6549"/>
        <pc:sldMkLst>
          <pc:docMk/>
          <pc:sldMk cId="2002728644" sldId="270"/>
        </pc:sldMkLst>
        <pc:spChg chg="mod">
          <ac:chgData name="Christopher Potter" userId="24ad2ef8db5e8a45" providerId="LiveId" clId="{10AB9FE2-9012-46EF-B18A-C87D5526F6EE}" dt="2026-06-02T14:09:36.482" v="209" actId="6549"/>
          <ac:spMkLst>
            <pc:docMk/>
            <pc:sldMk cId="2002728644" sldId="270"/>
            <ac:spMk id="3" creationId="{858F35B2-7274-704C-098C-79FB5F57C269}"/>
          </ac:spMkLst>
        </pc:spChg>
        <pc:graphicFrameChg chg="mod">
          <ac:chgData name="Christopher Potter" userId="24ad2ef8db5e8a45" providerId="LiveId" clId="{10AB9FE2-9012-46EF-B18A-C87D5526F6EE}" dt="2026-06-02T14:09:25.861" v="199" actId="6549"/>
          <ac:graphicFrameMkLst>
            <pc:docMk/>
            <pc:sldMk cId="2002728644" sldId="270"/>
            <ac:graphicFrameMk id="4" creationId="{A07EE782-2539-3DE4-C666-87B5FD8D11DD}"/>
          </ac:graphicFrameMkLst>
        </pc:graphicFrameChg>
      </pc:sldChg>
      <pc:sldChg chg="del">
        <pc:chgData name="Christopher Potter" userId="24ad2ef8db5e8a45" providerId="LiveId" clId="{10AB9FE2-9012-46EF-B18A-C87D5526F6EE}" dt="2026-06-02T14:05:14.079" v="13" actId="47"/>
        <pc:sldMkLst>
          <pc:docMk/>
          <pc:sldMk cId="234821518" sldId="271"/>
        </pc:sldMkLst>
      </pc:sldChg>
      <pc:sldChg chg="modSp add">
        <pc:chgData name="Christopher Potter" userId="24ad2ef8db5e8a45" providerId="LiveId" clId="{10AB9FE2-9012-46EF-B18A-C87D5526F6EE}" dt="2026-06-02T14:10:05.771" v="232" actId="6549"/>
        <pc:sldMkLst>
          <pc:docMk/>
          <pc:sldMk cId="654260613" sldId="271"/>
        </pc:sldMkLst>
        <pc:spChg chg="mod">
          <ac:chgData name="Christopher Potter" userId="24ad2ef8db5e8a45" providerId="LiveId" clId="{10AB9FE2-9012-46EF-B18A-C87D5526F6EE}" dt="2026-06-02T14:10:05.771" v="232" actId="6549"/>
          <ac:spMkLst>
            <pc:docMk/>
            <pc:sldMk cId="654260613" sldId="271"/>
            <ac:spMk id="3" creationId="{3A5977CC-A676-DE90-FE5B-94FECBD80C7B}"/>
          </ac:spMkLst>
        </pc:spChg>
        <pc:graphicFrameChg chg="mod">
          <ac:chgData name="Christopher Potter" userId="24ad2ef8db5e8a45" providerId="LiveId" clId="{10AB9FE2-9012-46EF-B18A-C87D5526F6EE}" dt="2026-06-02T14:09:53.821" v="225" actId="6549"/>
          <ac:graphicFrameMkLst>
            <pc:docMk/>
            <pc:sldMk cId="654260613" sldId="271"/>
            <ac:graphicFrameMk id="4" creationId="{8F96B134-F404-B53A-302E-EFC8C9A41E9F}"/>
          </ac:graphicFrameMkLst>
        </pc:graphicFrameChg>
      </pc:sldChg>
      <pc:sldChg chg="modSp add">
        <pc:chgData name="Christopher Potter" userId="24ad2ef8db5e8a45" providerId="LiveId" clId="{10AB9FE2-9012-46EF-B18A-C87D5526F6EE}" dt="2026-06-02T14:10:35.075" v="248" actId="6549"/>
        <pc:sldMkLst>
          <pc:docMk/>
          <pc:sldMk cId="2413240911" sldId="272"/>
        </pc:sldMkLst>
        <pc:spChg chg="mod">
          <ac:chgData name="Christopher Potter" userId="24ad2ef8db5e8a45" providerId="LiveId" clId="{10AB9FE2-9012-46EF-B18A-C87D5526F6EE}" dt="2026-06-02T14:10:35.075" v="248" actId="6549"/>
          <ac:spMkLst>
            <pc:docMk/>
            <pc:sldMk cId="2413240911" sldId="272"/>
            <ac:spMk id="3" creationId="{630C9C68-5CD1-21B8-F41A-41D595D77E32}"/>
          </ac:spMkLst>
        </pc:spChg>
        <pc:graphicFrameChg chg="mod">
          <ac:chgData name="Christopher Potter" userId="24ad2ef8db5e8a45" providerId="LiveId" clId="{10AB9FE2-9012-46EF-B18A-C87D5526F6EE}" dt="2026-06-02T14:10:29.571" v="242" actId="6549"/>
          <ac:graphicFrameMkLst>
            <pc:docMk/>
            <pc:sldMk cId="2413240911" sldId="272"/>
            <ac:graphicFrameMk id="4" creationId="{6A3C6DDE-800F-1DAB-DA5E-FD32CC0CAE7D}"/>
          </ac:graphicFrameMkLst>
        </pc:graphicFrameChg>
      </pc:sldChg>
      <pc:sldChg chg="del">
        <pc:chgData name="Christopher Potter" userId="24ad2ef8db5e8a45" providerId="LiveId" clId="{10AB9FE2-9012-46EF-B18A-C87D5526F6EE}" dt="2026-06-02T14:05:14.079" v="13" actId="47"/>
        <pc:sldMkLst>
          <pc:docMk/>
          <pc:sldMk cId="3044918793" sldId="272"/>
        </pc:sldMkLst>
      </pc:sldChg>
      <pc:sldChg chg="del">
        <pc:chgData name="Christopher Potter" userId="24ad2ef8db5e8a45" providerId="LiveId" clId="{10AB9FE2-9012-46EF-B18A-C87D5526F6EE}" dt="2026-06-02T14:05:14.079" v="13" actId="47"/>
        <pc:sldMkLst>
          <pc:docMk/>
          <pc:sldMk cId="2337355429" sldId="273"/>
        </pc:sldMkLst>
      </pc:sldChg>
      <pc:sldChg chg="modSp add">
        <pc:chgData name="Christopher Potter" userId="24ad2ef8db5e8a45" providerId="LiveId" clId="{10AB9FE2-9012-46EF-B18A-C87D5526F6EE}" dt="2026-06-02T14:10:55.711" v="272" actId="6549"/>
        <pc:sldMkLst>
          <pc:docMk/>
          <pc:sldMk cId="3144866948" sldId="273"/>
        </pc:sldMkLst>
        <pc:spChg chg="mod">
          <ac:chgData name="Christopher Potter" userId="24ad2ef8db5e8a45" providerId="LiveId" clId="{10AB9FE2-9012-46EF-B18A-C87D5526F6EE}" dt="2026-06-02T14:10:55.711" v="272" actId="6549"/>
          <ac:spMkLst>
            <pc:docMk/>
            <pc:sldMk cId="3144866948" sldId="273"/>
            <ac:spMk id="3" creationId="{29E92713-CB03-9428-79A5-7364EBFB2684}"/>
          </ac:spMkLst>
        </pc:spChg>
        <pc:graphicFrameChg chg="mod">
          <ac:chgData name="Christopher Potter" userId="24ad2ef8db5e8a45" providerId="LiveId" clId="{10AB9FE2-9012-46EF-B18A-C87D5526F6EE}" dt="2026-06-02T14:10:50.050" v="266" actId="6549"/>
          <ac:graphicFrameMkLst>
            <pc:docMk/>
            <pc:sldMk cId="3144866948" sldId="273"/>
            <ac:graphicFrameMk id="4" creationId="{9E98F3DB-0D87-C32B-B39F-7FDE69BC37D9}"/>
          </ac:graphicFrameMkLst>
        </pc:graphicFrameChg>
      </pc:sldChg>
      <pc:sldChg chg="modSp add">
        <pc:chgData name="Christopher Potter" userId="24ad2ef8db5e8a45" providerId="LiveId" clId="{10AB9FE2-9012-46EF-B18A-C87D5526F6EE}" dt="2026-06-02T14:11:37.053" v="294" actId="6549"/>
        <pc:sldMkLst>
          <pc:docMk/>
          <pc:sldMk cId="401953245" sldId="274"/>
        </pc:sldMkLst>
        <pc:spChg chg="mod">
          <ac:chgData name="Christopher Potter" userId="24ad2ef8db5e8a45" providerId="LiveId" clId="{10AB9FE2-9012-46EF-B18A-C87D5526F6EE}" dt="2026-06-02T14:11:37.053" v="294" actId="6549"/>
          <ac:spMkLst>
            <pc:docMk/>
            <pc:sldMk cId="401953245" sldId="274"/>
            <ac:spMk id="3" creationId="{7E1576AC-BEE7-7016-AB43-7B1B3398D962}"/>
          </ac:spMkLst>
        </pc:spChg>
        <pc:graphicFrameChg chg="mod">
          <ac:chgData name="Christopher Potter" userId="24ad2ef8db5e8a45" providerId="LiveId" clId="{10AB9FE2-9012-46EF-B18A-C87D5526F6EE}" dt="2026-06-02T14:11:30.579" v="287" actId="6549"/>
          <ac:graphicFrameMkLst>
            <pc:docMk/>
            <pc:sldMk cId="401953245" sldId="274"/>
            <ac:graphicFrameMk id="4" creationId="{6B22DAC1-CED3-B61B-39A3-5C6A332E3FA5}"/>
          </ac:graphicFrameMkLst>
        </pc:graphicFrameChg>
      </pc:sldChg>
      <pc:sldChg chg="del">
        <pc:chgData name="Christopher Potter" userId="24ad2ef8db5e8a45" providerId="LiveId" clId="{10AB9FE2-9012-46EF-B18A-C87D5526F6EE}" dt="2026-06-02T14:05:14.079" v="13" actId="47"/>
        <pc:sldMkLst>
          <pc:docMk/>
          <pc:sldMk cId="1765180347" sldId="274"/>
        </pc:sldMkLst>
      </pc:sldChg>
      <pc:sldChg chg="modSp add">
        <pc:chgData name="Christopher Potter" userId="24ad2ef8db5e8a45" providerId="LiveId" clId="{10AB9FE2-9012-46EF-B18A-C87D5526F6EE}" dt="2026-06-02T14:12:20.350" v="320" actId="6549"/>
        <pc:sldMkLst>
          <pc:docMk/>
          <pc:sldMk cId="1117300970" sldId="275"/>
        </pc:sldMkLst>
        <pc:spChg chg="mod">
          <ac:chgData name="Christopher Potter" userId="24ad2ef8db5e8a45" providerId="LiveId" clId="{10AB9FE2-9012-46EF-B18A-C87D5526F6EE}" dt="2026-06-02T14:12:20.350" v="320" actId="6549"/>
          <ac:spMkLst>
            <pc:docMk/>
            <pc:sldMk cId="1117300970" sldId="275"/>
            <ac:spMk id="3" creationId="{B97BF674-2F2A-EF30-439F-4CD3879AA8A5}"/>
          </ac:spMkLst>
        </pc:spChg>
        <pc:graphicFrameChg chg="mod">
          <ac:chgData name="Christopher Potter" userId="24ad2ef8db5e8a45" providerId="LiveId" clId="{10AB9FE2-9012-46EF-B18A-C87D5526F6EE}" dt="2026-06-02T14:12:05.029" v="314" actId="6549"/>
          <ac:graphicFrameMkLst>
            <pc:docMk/>
            <pc:sldMk cId="1117300970" sldId="275"/>
            <ac:graphicFrameMk id="4" creationId="{1DEA1939-BBB4-6C68-4587-5A54B2E75393}"/>
          </ac:graphicFrameMkLst>
        </pc:graphicFrameChg>
      </pc:sldChg>
      <pc:sldChg chg="add del">
        <pc:chgData name="Christopher Potter" userId="24ad2ef8db5e8a45" providerId="LiveId" clId="{10AB9FE2-9012-46EF-B18A-C87D5526F6EE}" dt="2026-06-02T14:11:17.509" v="275" actId="47"/>
        <pc:sldMkLst>
          <pc:docMk/>
          <pc:sldMk cId="2439441110" sldId="275"/>
        </pc:sldMkLst>
      </pc:sldChg>
      <pc:sldChg chg="del">
        <pc:chgData name="Christopher Potter" userId="24ad2ef8db5e8a45" providerId="LiveId" clId="{10AB9FE2-9012-46EF-B18A-C87D5526F6EE}" dt="2026-06-02T14:05:14.079" v="13" actId="47"/>
        <pc:sldMkLst>
          <pc:docMk/>
          <pc:sldMk cId="3157047756" sldId="275"/>
        </pc:sldMkLst>
      </pc:sldChg>
      <pc:sldChg chg="del">
        <pc:chgData name="Christopher Potter" userId="24ad2ef8db5e8a45" providerId="LiveId" clId="{10AB9FE2-9012-46EF-B18A-C87D5526F6EE}" dt="2026-06-02T14:05:14.079" v="13" actId="47"/>
        <pc:sldMkLst>
          <pc:docMk/>
          <pc:sldMk cId="37397142" sldId="276"/>
        </pc:sldMkLst>
      </pc:sldChg>
      <pc:sldChg chg="add del">
        <pc:chgData name="Christopher Potter" userId="24ad2ef8db5e8a45" providerId="LiveId" clId="{10AB9FE2-9012-46EF-B18A-C87D5526F6EE}" dt="2026-06-02T14:11:17.509" v="275" actId="47"/>
        <pc:sldMkLst>
          <pc:docMk/>
          <pc:sldMk cId="318872241" sldId="276"/>
        </pc:sldMkLst>
      </pc:sldChg>
      <pc:sldChg chg="modSp add">
        <pc:chgData name="Christopher Potter" userId="24ad2ef8db5e8a45" providerId="LiveId" clId="{10AB9FE2-9012-46EF-B18A-C87D5526F6EE}" dt="2026-06-02T14:13:05.800" v="351" actId="6549"/>
        <pc:sldMkLst>
          <pc:docMk/>
          <pc:sldMk cId="1461120405" sldId="276"/>
        </pc:sldMkLst>
        <pc:spChg chg="mod">
          <ac:chgData name="Christopher Potter" userId="24ad2ef8db5e8a45" providerId="LiveId" clId="{10AB9FE2-9012-46EF-B18A-C87D5526F6EE}" dt="2026-06-02T14:13:05.800" v="351" actId="6549"/>
          <ac:spMkLst>
            <pc:docMk/>
            <pc:sldMk cId="1461120405" sldId="276"/>
            <ac:spMk id="3" creationId="{5CC7BA07-17FB-4878-FF89-FDAE7FD92784}"/>
          </ac:spMkLst>
        </pc:spChg>
        <pc:graphicFrameChg chg="mod">
          <ac:chgData name="Christopher Potter" userId="24ad2ef8db5e8a45" providerId="LiveId" clId="{10AB9FE2-9012-46EF-B18A-C87D5526F6EE}" dt="2026-06-02T14:12:56.424" v="343" actId="6549"/>
          <ac:graphicFrameMkLst>
            <pc:docMk/>
            <pc:sldMk cId="1461120405" sldId="276"/>
            <ac:graphicFrameMk id="4" creationId="{688BC573-4DD6-E03C-F36D-255CFA4A39C4}"/>
          </ac:graphicFrameMkLst>
        </pc:graphicFrameChg>
      </pc:sldChg>
      <pc:sldChg chg="del">
        <pc:chgData name="Christopher Potter" userId="24ad2ef8db5e8a45" providerId="LiveId" clId="{10AB9FE2-9012-46EF-B18A-C87D5526F6EE}" dt="2026-06-02T14:05:14.079" v="13" actId="47"/>
        <pc:sldMkLst>
          <pc:docMk/>
          <pc:sldMk cId="821852956" sldId="277"/>
        </pc:sldMkLst>
      </pc:sldChg>
      <pc:sldChg chg="modSp add">
        <pc:chgData name="Christopher Potter" userId="24ad2ef8db5e8a45" providerId="LiveId" clId="{10AB9FE2-9012-46EF-B18A-C87D5526F6EE}" dt="2026-06-02T14:13:35.394" v="372" actId="6549"/>
        <pc:sldMkLst>
          <pc:docMk/>
          <pc:sldMk cId="2705035708" sldId="277"/>
        </pc:sldMkLst>
        <pc:spChg chg="mod">
          <ac:chgData name="Christopher Potter" userId="24ad2ef8db5e8a45" providerId="LiveId" clId="{10AB9FE2-9012-46EF-B18A-C87D5526F6EE}" dt="2026-06-02T14:13:35.394" v="372" actId="6549"/>
          <ac:spMkLst>
            <pc:docMk/>
            <pc:sldMk cId="2705035708" sldId="277"/>
            <ac:spMk id="3" creationId="{FCDC6C9B-A683-7501-73F4-CA86A1BE219D}"/>
          </ac:spMkLst>
        </pc:spChg>
        <pc:graphicFrameChg chg="mod">
          <ac:chgData name="Christopher Potter" userId="24ad2ef8db5e8a45" providerId="LiveId" clId="{10AB9FE2-9012-46EF-B18A-C87D5526F6EE}" dt="2026-06-02T14:13:30.660" v="365" actId="6549"/>
          <ac:graphicFrameMkLst>
            <pc:docMk/>
            <pc:sldMk cId="2705035708" sldId="277"/>
            <ac:graphicFrameMk id="4" creationId="{A78093A2-46A6-FA5F-D720-9036AB38DA1A}"/>
          </ac:graphicFrameMkLst>
        </pc:graphicFrameChg>
      </pc:sldChg>
      <pc:sldChg chg="add del">
        <pc:chgData name="Christopher Potter" userId="24ad2ef8db5e8a45" providerId="LiveId" clId="{10AB9FE2-9012-46EF-B18A-C87D5526F6EE}" dt="2026-06-02T14:11:17.509" v="275" actId="47"/>
        <pc:sldMkLst>
          <pc:docMk/>
          <pc:sldMk cId="2714539283" sldId="277"/>
        </pc:sldMkLst>
      </pc:sldChg>
      <pc:sldChg chg="modSp add">
        <pc:chgData name="Christopher Potter" userId="24ad2ef8db5e8a45" providerId="LiveId" clId="{10AB9FE2-9012-46EF-B18A-C87D5526F6EE}" dt="2026-06-02T14:14:41.949" v="411" actId="6549"/>
        <pc:sldMkLst>
          <pc:docMk/>
          <pc:sldMk cId="806370232" sldId="278"/>
        </pc:sldMkLst>
        <pc:spChg chg="mod">
          <ac:chgData name="Christopher Potter" userId="24ad2ef8db5e8a45" providerId="LiveId" clId="{10AB9FE2-9012-46EF-B18A-C87D5526F6EE}" dt="2026-06-02T14:14:41.949" v="411" actId="6549"/>
          <ac:spMkLst>
            <pc:docMk/>
            <pc:sldMk cId="806370232" sldId="278"/>
            <ac:spMk id="3" creationId="{EBE91BD5-696A-6417-1E5F-7EF03C9A5B7A}"/>
          </ac:spMkLst>
        </pc:spChg>
        <pc:graphicFrameChg chg="mod">
          <ac:chgData name="Christopher Potter" userId="24ad2ef8db5e8a45" providerId="LiveId" clId="{10AB9FE2-9012-46EF-B18A-C87D5526F6EE}" dt="2026-06-02T14:14:37.569" v="408" actId="20577"/>
          <ac:graphicFrameMkLst>
            <pc:docMk/>
            <pc:sldMk cId="806370232" sldId="278"/>
            <ac:graphicFrameMk id="4" creationId="{C2B98829-EF30-B670-1D93-E9F19ABA5875}"/>
          </ac:graphicFrameMkLst>
        </pc:graphicFrameChg>
      </pc:sldChg>
      <pc:sldChg chg="del">
        <pc:chgData name="Christopher Potter" userId="24ad2ef8db5e8a45" providerId="LiveId" clId="{10AB9FE2-9012-46EF-B18A-C87D5526F6EE}" dt="2026-06-02T14:05:14.079" v="13" actId="47"/>
        <pc:sldMkLst>
          <pc:docMk/>
          <pc:sldMk cId="2611639069" sldId="278"/>
        </pc:sldMkLst>
      </pc:sldChg>
      <pc:sldChg chg="add del">
        <pc:chgData name="Christopher Potter" userId="24ad2ef8db5e8a45" providerId="LiveId" clId="{10AB9FE2-9012-46EF-B18A-C87D5526F6EE}" dt="2026-06-02T14:11:17.509" v="275" actId="47"/>
        <pc:sldMkLst>
          <pc:docMk/>
          <pc:sldMk cId="2795623480" sldId="278"/>
        </pc:sldMkLst>
      </pc:sldChg>
      <pc:sldChg chg="add del">
        <pc:chgData name="Christopher Potter" userId="24ad2ef8db5e8a45" providerId="LiveId" clId="{10AB9FE2-9012-46EF-B18A-C87D5526F6EE}" dt="2026-06-02T14:11:17.509" v="275" actId="47"/>
        <pc:sldMkLst>
          <pc:docMk/>
          <pc:sldMk cId="270573" sldId="279"/>
        </pc:sldMkLst>
      </pc:sldChg>
      <pc:sldChg chg="del">
        <pc:chgData name="Christopher Potter" userId="24ad2ef8db5e8a45" providerId="LiveId" clId="{10AB9FE2-9012-46EF-B18A-C87D5526F6EE}" dt="2026-06-02T14:05:14.079" v="13" actId="47"/>
        <pc:sldMkLst>
          <pc:docMk/>
          <pc:sldMk cId="1659809002" sldId="279"/>
        </pc:sldMkLst>
      </pc:sldChg>
      <pc:sldChg chg="modSp add">
        <pc:chgData name="Christopher Potter" userId="24ad2ef8db5e8a45" providerId="LiveId" clId="{10AB9FE2-9012-46EF-B18A-C87D5526F6EE}" dt="2026-06-02T14:15:26.580" v="447" actId="20577"/>
        <pc:sldMkLst>
          <pc:docMk/>
          <pc:sldMk cId="4284130650" sldId="279"/>
        </pc:sldMkLst>
        <pc:spChg chg="mod">
          <ac:chgData name="Christopher Potter" userId="24ad2ef8db5e8a45" providerId="LiveId" clId="{10AB9FE2-9012-46EF-B18A-C87D5526F6EE}" dt="2026-06-02T14:15:26.580" v="447" actId="20577"/>
          <ac:spMkLst>
            <pc:docMk/>
            <pc:sldMk cId="4284130650" sldId="279"/>
            <ac:spMk id="3" creationId="{55D4CA99-68CA-FB6F-DD0A-22DB11018611}"/>
          </ac:spMkLst>
        </pc:spChg>
        <pc:graphicFrameChg chg="mod">
          <ac:chgData name="Christopher Potter" userId="24ad2ef8db5e8a45" providerId="LiveId" clId="{10AB9FE2-9012-46EF-B18A-C87D5526F6EE}" dt="2026-06-02T14:15:03.346" v="432" actId="6549"/>
          <ac:graphicFrameMkLst>
            <pc:docMk/>
            <pc:sldMk cId="4284130650" sldId="279"/>
            <ac:graphicFrameMk id="4" creationId="{FFB69547-5BE4-CFE3-EA2C-78E849D67317}"/>
          </ac:graphicFrameMkLst>
        </pc:graphicFrameChg>
      </pc:sldChg>
      <pc:sldChg chg="add del">
        <pc:chgData name="Christopher Potter" userId="24ad2ef8db5e8a45" providerId="LiveId" clId="{10AB9FE2-9012-46EF-B18A-C87D5526F6EE}" dt="2026-06-02T14:11:17.509" v="275" actId="47"/>
        <pc:sldMkLst>
          <pc:docMk/>
          <pc:sldMk cId="1631147798" sldId="280"/>
        </pc:sldMkLst>
      </pc:sldChg>
      <pc:sldChg chg="modSp add">
        <pc:chgData name="Christopher Potter" userId="24ad2ef8db5e8a45" providerId="LiveId" clId="{10AB9FE2-9012-46EF-B18A-C87D5526F6EE}" dt="2026-06-02T14:18:02.316" v="473" actId="20577"/>
        <pc:sldMkLst>
          <pc:docMk/>
          <pc:sldMk cId="2199319946" sldId="280"/>
        </pc:sldMkLst>
        <pc:spChg chg="mod">
          <ac:chgData name="Christopher Potter" userId="24ad2ef8db5e8a45" providerId="LiveId" clId="{10AB9FE2-9012-46EF-B18A-C87D5526F6EE}" dt="2026-06-02T14:18:02.316" v="473" actId="20577"/>
          <ac:spMkLst>
            <pc:docMk/>
            <pc:sldMk cId="2199319946" sldId="280"/>
            <ac:spMk id="3" creationId="{8E3CA6F5-6241-64DE-A7C1-47886E15A696}"/>
          </ac:spMkLst>
        </pc:spChg>
        <pc:graphicFrameChg chg="mod">
          <ac:chgData name="Christopher Potter" userId="24ad2ef8db5e8a45" providerId="LiveId" clId="{10AB9FE2-9012-46EF-B18A-C87D5526F6EE}" dt="2026-06-02T14:17:41.195" v="464" actId="6549"/>
          <ac:graphicFrameMkLst>
            <pc:docMk/>
            <pc:sldMk cId="2199319946" sldId="280"/>
            <ac:graphicFrameMk id="4" creationId="{0A0F6EE1-749D-7739-3B66-18CAFC3982C5}"/>
          </ac:graphicFrameMkLst>
        </pc:graphicFrameChg>
      </pc:sldChg>
      <pc:sldChg chg="del">
        <pc:chgData name="Christopher Potter" userId="24ad2ef8db5e8a45" providerId="LiveId" clId="{10AB9FE2-9012-46EF-B18A-C87D5526F6EE}" dt="2026-06-02T14:05:14.079" v="13" actId="47"/>
        <pc:sldMkLst>
          <pc:docMk/>
          <pc:sldMk cId="3739256452" sldId="280"/>
        </pc:sldMkLst>
      </pc:sldChg>
      <pc:sldChg chg="modSp add">
        <pc:chgData name="Christopher Potter" userId="24ad2ef8db5e8a45" providerId="LiveId" clId="{10AB9FE2-9012-46EF-B18A-C87D5526F6EE}" dt="2026-06-02T14:26:02.060" v="513" actId="6549"/>
        <pc:sldMkLst>
          <pc:docMk/>
          <pc:sldMk cId="2572833640" sldId="281"/>
        </pc:sldMkLst>
        <pc:spChg chg="mod">
          <ac:chgData name="Christopher Potter" userId="24ad2ef8db5e8a45" providerId="LiveId" clId="{10AB9FE2-9012-46EF-B18A-C87D5526F6EE}" dt="2026-06-02T14:26:02.060" v="513" actId="6549"/>
          <ac:spMkLst>
            <pc:docMk/>
            <pc:sldMk cId="2572833640" sldId="281"/>
            <ac:spMk id="3" creationId="{117E2A61-2B22-C374-B90F-6C60D70494A0}"/>
          </ac:spMkLst>
        </pc:spChg>
        <pc:graphicFrameChg chg="mod">
          <ac:chgData name="Christopher Potter" userId="24ad2ef8db5e8a45" providerId="LiveId" clId="{10AB9FE2-9012-46EF-B18A-C87D5526F6EE}" dt="2026-06-02T14:25:57.880" v="509" actId="6549"/>
          <ac:graphicFrameMkLst>
            <pc:docMk/>
            <pc:sldMk cId="2572833640" sldId="281"/>
            <ac:graphicFrameMk id="4" creationId="{E568C93C-55D6-0593-C257-10089CF99E4E}"/>
          </ac:graphicFrameMkLst>
        </pc:graphicFrameChg>
      </pc:sldChg>
      <pc:sldChg chg="del">
        <pc:chgData name="Christopher Potter" userId="24ad2ef8db5e8a45" providerId="LiveId" clId="{10AB9FE2-9012-46EF-B18A-C87D5526F6EE}" dt="2026-06-02T14:05:14.079" v="13" actId="47"/>
        <pc:sldMkLst>
          <pc:docMk/>
          <pc:sldMk cId="2787756958" sldId="281"/>
        </pc:sldMkLst>
      </pc:sldChg>
      <pc:sldChg chg="add del">
        <pc:chgData name="Christopher Potter" userId="24ad2ef8db5e8a45" providerId="LiveId" clId="{10AB9FE2-9012-46EF-B18A-C87D5526F6EE}" dt="2026-06-02T14:11:17.509" v="275" actId="47"/>
        <pc:sldMkLst>
          <pc:docMk/>
          <pc:sldMk cId="3324628960" sldId="281"/>
        </pc:sldMkLst>
      </pc:sldChg>
      <pc:sldChg chg="del">
        <pc:chgData name="Christopher Potter" userId="24ad2ef8db5e8a45" providerId="LiveId" clId="{10AB9FE2-9012-46EF-B18A-C87D5526F6EE}" dt="2026-06-02T14:05:14.079" v="13" actId="47"/>
        <pc:sldMkLst>
          <pc:docMk/>
          <pc:sldMk cId="1236034271" sldId="282"/>
        </pc:sldMkLst>
      </pc:sldChg>
      <pc:sldChg chg="add del">
        <pc:chgData name="Christopher Potter" userId="24ad2ef8db5e8a45" providerId="LiveId" clId="{10AB9FE2-9012-46EF-B18A-C87D5526F6EE}" dt="2026-06-02T14:11:17.509" v="275" actId="47"/>
        <pc:sldMkLst>
          <pc:docMk/>
          <pc:sldMk cId="2190048258" sldId="282"/>
        </pc:sldMkLst>
      </pc:sldChg>
      <pc:sldChg chg="modSp add">
        <pc:chgData name="Christopher Potter" userId="24ad2ef8db5e8a45" providerId="LiveId" clId="{10AB9FE2-9012-46EF-B18A-C87D5526F6EE}" dt="2026-06-02T14:27:06.340" v="546" actId="404"/>
        <pc:sldMkLst>
          <pc:docMk/>
          <pc:sldMk cId="2577161811" sldId="282"/>
        </pc:sldMkLst>
        <pc:spChg chg="mod">
          <ac:chgData name="Christopher Potter" userId="24ad2ef8db5e8a45" providerId="LiveId" clId="{10AB9FE2-9012-46EF-B18A-C87D5526F6EE}" dt="2026-06-02T14:27:06.340" v="546" actId="404"/>
          <ac:spMkLst>
            <pc:docMk/>
            <pc:sldMk cId="2577161811" sldId="282"/>
            <ac:spMk id="3" creationId="{05B1645B-D5B5-6491-6A31-AB17D25CB5A3}"/>
          </ac:spMkLst>
        </pc:spChg>
        <pc:graphicFrameChg chg="mod">
          <ac:chgData name="Christopher Potter" userId="24ad2ef8db5e8a45" providerId="LiveId" clId="{10AB9FE2-9012-46EF-B18A-C87D5526F6EE}" dt="2026-06-02T14:26:49.373" v="530" actId="6549"/>
          <ac:graphicFrameMkLst>
            <pc:docMk/>
            <pc:sldMk cId="2577161811" sldId="282"/>
            <ac:graphicFrameMk id="4" creationId="{3FBB2445-7115-37D6-BE30-FAF03A112457}"/>
          </ac:graphicFrameMkLst>
        </pc:graphicFrameChg>
      </pc:sldChg>
      <pc:sldChg chg="del">
        <pc:chgData name="Christopher Potter" userId="24ad2ef8db5e8a45" providerId="LiveId" clId="{10AB9FE2-9012-46EF-B18A-C87D5526F6EE}" dt="2026-06-02T14:05:14.079" v="13" actId="47"/>
        <pc:sldMkLst>
          <pc:docMk/>
          <pc:sldMk cId="745865401" sldId="283"/>
        </pc:sldMkLst>
      </pc:sldChg>
      <pc:sldChg chg="modSp add del">
        <pc:chgData name="Christopher Potter" userId="24ad2ef8db5e8a45" providerId="LiveId" clId="{10AB9FE2-9012-46EF-B18A-C87D5526F6EE}" dt="2026-06-02T14:11:17.509" v="275" actId="47"/>
        <pc:sldMkLst>
          <pc:docMk/>
          <pc:sldMk cId="2633403290" sldId="283"/>
        </pc:sldMkLst>
        <pc:spChg chg="mod">
          <ac:chgData name="Christopher Potter" userId="24ad2ef8db5e8a45" providerId="LiveId" clId="{10AB9FE2-9012-46EF-B18A-C87D5526F6EE}" dt="2026-06-02T14:06:06.892" v="70" actId="20577"/>
          <ac:spMkLst>
            <pc:docMk/>
            <pc:sldMk cId="2633403290" sldId="283"/>
            <ac:spMk id="3" creationId="{AC374525-8023-1917-DE96-67E9420CC0BB}"/>
          </ac:spMkLst>
        </pc:spChg>
      </pc:sldChg>
      <pc:sldChg chg="modSp add">
        <pc:chgData name="Christopher Potter" userId="24ad2ef8db5e8a45" providerId="LiveId" clId="{10AB9FE2-9012-46EF-B18A-C87D5526F6EE}" dt="2026-06-02T14:28:02.760" v="573" actId="6549"/>
        <pc:sldMkLst>
          <pc:docMk/>
          <pc:sldMk cId="4025683311" sldId="283"/>
        </pc:sldMkLst>
        <pc:spChg chg="mod">
          <ac:chgData name="Christopher Potter" userId="24ad2ef8db5e8a45" providerId="LiveId" clId="{10AB9FE2-9012-46EF-B18A-C87D5526F6EE}" dt="2026-06-02T14:28:02.760" v="573" actId="6549"/>
          <ac:spMkLst>
            <pc:docMk/>
            <pc:sldMk cId="4025683311" sldId="283"/>
            <ac:spMk id="3" creationId="{5FEDF949-A32F-0252-C0DB-172B21466B55}"/>
          </ac:spMkLst>
        </pc:spChg>
        <pc:graphicFrameChg chg="mod">
          <ac:chgData name="Christopher Potter" userId="24ad2ef8db5e8a45" providerId="LiveId" clId="{10AB9FE2-9012-46EF-B18A-C87D5526F6EE}" dt="2026-06-02T14:27:40.580" v="564" actId="6549"/>
          <ac:graphicFrameMkLst>
            <pc:docMk/>
            <pc:sldMk cId="4025683311" sldId="283"/>
            <ac:graphicFrameMk id="4" creationId="{9A4D213B-2A9A-7B9D-4CDF-8223E1E6177F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0D5B14-6A88-EA1C-1542-592DA4D06E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6297C4-9608-E313-D3A3-1C1F2D77CFB1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452504-073A-4CCD-50B6-F91ABA002F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E66D95-637D-A16C-9B43-07D81B67421D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Expand and simplify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02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2FCBE-6682-64CE-429C-B86B806F4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B2C97D-FC6A-6881-E35E-ABEF168ED0A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Expand and 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30C9C68-5CD1-21B8-F41A-41D595D77E3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58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+11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30C9C68-5CD1-21B8-F41A-41D595D77E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A3C6DDE-800F-1DAB-DA5E-FD32CC0CAE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4322531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d>
                                  <m:dPr>
                                    <m:ctrlPr>
                                      <a:rPr lang="en-GB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r>
                                      <a:rPr lang="en-GB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GB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</m:d>
                                <m:r>
                                  <a:rPr lang="en-GB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+5(6</m:t>
                                </m:r>
                                <m:r>
                                  <a:rPr lang="en-GB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−2)</m:t>
                                </m:r>
                              </m:oMath>
                            </m:oMathPara>
                          </a14:m>
                          <a:endParaRPr lang="en-GB" sz="6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A3C6DDE-800F-1DAB-DA5E-FD32CC0CAE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4322531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1324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FBC96-1434-203B-31BC-D850EE480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30438A-5B96-0B9E-FE3D-40BAB0E86E9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Expand and 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9E92713-CB03-9428-79A5-7364EBFB268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48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9E92713-CB03-9428-79A5-7364EBFB2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E98F3DB-0D87-C32B-B39F-7FDE69BC37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8199727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d>
                                  <m:dPr>
                                    <m:ctrlPr>
                                      <a:rPr lang="en-GB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  <m:r>
                                      <a:rPr lang="en-GB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GB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+6(2</m:t>
                                </m:r>
                                <m:r>
                                  <a:rPr lang="en-GB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+3)</m:t>
                                </m:r>
                              </m:oMath>
                            </m:oMathPara>
                          </a14:m>
                          <a:endParaRPr lang="en-GB" sz="6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E98F3DB-0D87-C32B-B39F-7FDE69BC37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8199727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4486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89C5A-9626-B970-D434-3FFD2C554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8670AF-3118-F9B8-DD6D-9D8D5C08330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Expand and 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E1576AC-BEE7-7016-AB43-7B1B3398D96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E1576AC-BEE7-7016-AB43-7B1B3398D9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B22DAC1-CED3-B61B-39A3-5C6A332E3F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7769595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6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d>
                                  <m:dPr>
                                    <m:ctrlP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e>
                                </m:d>
                                <m:r>
                                  <a:rPr lang="en-GB" sz="6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+2(7</m:t>
                                </m:r>
                                <m:r>
                                  <a:rPr lang="en-GB" sz="6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6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+9)</m:t>
                                </m:r>
                              </m:oMath>
                            </m:oMathPara>
                          </a14:m>
                          <a:endParaRPr lang="en-GB" sz="6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B22DAC1-CED3-B61B-39A3-5C6A332E3F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7769595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195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C19D8-F851-8FDF-14D3-5D361EAED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C7592F-1C2B-D202-3430-31C0F7A9557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Expand and 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97BF674-2F2A-EF30-439F-4CD3879AA8A5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−38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97BF674-2F2A-EF30-439F-4CD3879AA8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DEA1939-BBB4-6C68-4587-5A54B2E753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9223815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6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d>
                                  <m:dPr>
                                    <m:ctrlP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3−4</m:t>
                                    </m:r>
                                    <m: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sz="6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  <m:r>
                                  <a:rPr lang="en-GB" sz="6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6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6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6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GB" sz="6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6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DEA1939-BBB4-6C68-4587-5A54B2E753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9223815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1730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A8397-46AC-51E3-4E59-F0E8C7449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9B24FC-86AE-5CBB-47CF-E91A314F14C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Expand and 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CC7BA07-17FB-4878-FF89-FDAE7FD9278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−41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CC7BA07-17FB-4878-FF89-FDAE7FD927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88BC573-4DD6-E03C-F36D-255CFA4A39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2296348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6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6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6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6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6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−7)−4</m:t>
                                </m:r>
                                <m:d>
                                  <m:dPr>
                                    <m:ctrlP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+5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6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88BC573-4DD6-E03C-F36D-255CFA4A39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2296348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6112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A4D3C-DFF9-AC4C-841F-89334614E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C46C5D-9467-387F-1DC6-CF45BAF563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Expand and 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CDC6C9B-A683-7501-73F4-CA86A1BE219D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CDC6C9B-A683-7501-73F4-CA86A1BE21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78093A2-46A6-FA5F-D720-9036AB38DA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6660287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6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  <m:r>
                                  <a:rPr lang="en-GB" sz="6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6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6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6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−2)−5</m:t>
                                </m:r>
                                <m:d>
                                  <m:dPr>
                                    <m:ctrlP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6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78093A2-46A6-FA5F-D720-9036AB38DA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6660287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0503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94819-487E-46F0-5BE5-B2344FB7B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F4ABA1-F9FB-EA96-D249-9A4A0475859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Expand and 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BE91BD5-696A-6417-1E5F-7EF03C9A5B7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−59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BE91BD5-696A-6417-1E5F-7EF03C9A5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2B98829-EF30-B670-1D93-E9F19ABA58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3010891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6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6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6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2−6</m:t>
                                </m:r>
                                <m:r>
                                  <a:rPr lang="en-GB" sz="6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6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)−</m:t>
                                </m:r>
                                <m:r>
                                  <a:rPr lang="en-GB" sz="6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d>
                                  <m:dPr>
                                    <m:ctrlP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6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2B98829-EF30-B670-1D93-E9F19ABA58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3010891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0637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110A5-8362-80A9-3CCE-DADAE9AFB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A3A63F-110B-C2E7-316B-BFBBA235231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Expand and 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5D4CA99-68CA-FB6F-DD0A-22DB1101861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5D4CA99-68CA-FB6F-DD0A-22DB110186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FB69547-5BE4-CFE3-EA2C-78E849D6731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6039772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6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GB" sz="6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6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6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6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+7)−3</m:t>
                                </m:r>
                                <m:d>
                                  <m:dPr>
                                    <m:ctrlP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6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FB69547-5BE4-CFE3-EA2C-78E849D6731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6039772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8413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493DF-A306-670C-BAC8-8A8195153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4BF81C-283B-378F-3D13-EEF88CE02C6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Expand and 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E3CA6F5-6241-64DE-A7C1-47886E15A69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−32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E3CA6F5-6241-64DE-A7C1-47886E15A6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A0F6EE1-749D-7739-3B66-18CAFC3982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3372182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6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GB" sz="6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6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2−3</m:t>
                                </m:r>
                                <m:r>
                                  <a:rPr lang="en-GB" sz="6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6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)−2</m:t>
                                </m:r>
                                <m:d>
                                  <m:dPr>
                                    <m:ctrlP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6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A0F6EE1-749D-7739-3B66-18CAFC3982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3372182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9931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C185C-02D4-1119-A700-BCCC7539C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0982BE-5443-F589-21D0-640E7A61B2C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Expand and 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17E2A61-2B22-C374-B90F-6C60D70494A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17E2A61-2B22-C374-B90F-6C60D70494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568C93C-55D6-0593-C257-10089CF99E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5821160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6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d>
                                  <m:dPr>
                                    <m:ctrlP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  <m:r>
                                  <a:rPr lang="en-GB" sz="6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6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6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568C93C-55D6-0593-C257-10089CF99E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5821160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7283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Expand and 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3B37087-528B-0753-AEC5-81E4B9DCE8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9401981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d>
                                  <m:dPr>
                                    <m:ctrlPr>
                                      <a:rPr lang="en-GB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GB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+5</m:t>
                                    </m:r>
                                  </m:e>
                                </m:d>
                                <m:r>
                                  <a:rPr lang="en-GB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+2(6</m:t>
                                </m:r>
                                <m:r>
                                  <a:rPr lang="en-GB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</m:oMath>
                            </m:oMathPara>
                          </a14:m>
                          <a:endParaRPr lang="en-GB" sz="6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3B37087-528B-0753-AEC5-81E4B9DCE8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9401981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300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1962D-FA74-4E12-03C7-69C562D6B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B0D65C-E016-6C26-B44C-A9DAF653BC5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Expand and 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FEDF949-A32F-0252-C0DB-172B21466B55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−38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FEDF949-A32F-0252-C0DB-172B21466B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A4D213B-2A9A-7B9D-4CDF-8223E1E6177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8101045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6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d>
                                  <m:dPr>
                                    <m:ctrlP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  <m: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  <m:r>
                                  <a:rPr lang="en-GB" sz="6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6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+5</m:t>
                                    </m:r>
                                    <m: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6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A4D213B-2A9A-7B9D-4CDF-8223E1E6177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8101045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2568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9F330-58C0-55FC-AFB5-A9F76DDE0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3ACCFE-042A-CA86-4108-8A00D3F2E27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Expand and 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5B1645B-D5B5-6491-6A31-AB17D25CB5A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+20</m:t>
                      </m:r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5B1645B-D5B5-6491-6A31-AB17D25CB5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FBB2445-7115-37D6-BE30-FAF03A1124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5338148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6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d>
                                  <m:dPr>
                                    <m:ctrlP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  <m:r>
                                  <a:rPr lang="en-GB" sz="6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6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d>
                                  <m:dPr>
                                    <m:ctrlP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GB" sz="6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6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FBB2445-7115-37D6-BE30-FAF03A1124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5338148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7716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02195-2639-D9F9-152A-F9A15E16C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1CBBAB-937A-9BEE-1123-2AAAD15307F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Expand and 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3759B5B-16A5-11C6-1CFD-48149A34C2B5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23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3759B5B-16A5-11C6-1CFD-48149A34C2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4881488-8797-F243-90A3-710D2F185B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2477455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d>
                                  <m:dPr>
                                    <m:ctrlPr>
                                      <a:rPr lang="en-GB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GB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  <m:r>
                                  <a:rPr lang="en-GB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+4(2</m:t>
                                </m:r>
                                <m:r>
                                  <a:rPr lang="en-GB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+7)</m:t>
                                </m:r>
                              </m:oMath>
                            </m:oMathPara>
                          </a14:m>
                          <a:endParaRPr lang="en-GB" sz="6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4881488-8797-F243-90A3-710D2F185B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2477455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5740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3B33E-A3B4-CF62-3AD7-46E980AAB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20A9BF-7B12-A758-7A1E-FF78EDC49AF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Expand and 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3D89AC2-5FF5-E0BF-6A70-5420EF7AFF5E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44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3D89AC2-5FF5-E0BF-6A70-5420EF7AFF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2784849-BD19-B429-37FC-C4CD0472A3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9836541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GB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  <m:r>
                                      <a:rPr lang="en-GB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</m:e>
                                </m:d>
                                <m:r>
                                  <a:rPr lang="en-GB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+6(5</m:t>
                                </m:r>
                                <m:r>
                                  <a:rPr lang="en-GB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−4)</m:t>
                                </m:r>
                              </m:oMath>
                            </m:oMathPara>
                          </a14:m>
                          <a:endParaRPr lang="en-GB" sz="6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2784849-BD19-B429-37FC-C4CD0472A3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9836541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6765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83689-EAE4-23DC-CFCC-1DB9EE76B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35E72B-BC69-195F-B50C-AF0DC799C1A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Expand and 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B34E4E8-D90A-B30B-4577-3451C9E7A60D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B34E4E8-D90A-B30B-4577-3451C9E7A6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D3DFC93-97F3-B6B1-B39E-8CF894FBE23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7772835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d>
                                  <m:dPr>
                                    <m:ctrlPr>
                                      <a:rPr lang="en-GB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en-GB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e>
                                </m:d>
                                <m:r>
                                  <a:rPr lang="en-GB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+3(7</m:t>
                                </m:r>
                                <m:r>
                                  <a:rPr lang="en-GB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+8)</m:t>
                                </m:r>
                              </m:oMath>
                            </m:oMathPara>
                          </a14:m>
                          <a:endParaRPr lang="en-GB" sz="6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D3DFC93-97F3-B6B1-B39E-8CF894FBE23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7772835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9110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F6840-A5F0-12A1-92DB-D34578A92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E70920-614E-67A5-1B53-708A8DCEAA3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Expand and 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375EF08-9560-5CA5-D449-786B78E631F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27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−84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375EF08-9560-5CA5-D449-786B78E631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AF40CA6-7931-4CED-7F3F-3EB27D8280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658360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d>
                                  <m:dPr>
                                    <m:ctrlPr>
                                      <a:rPr lang="en-GB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−9</m:t>
                                    </m:r>
                                  </m:e>
                                </m:d>
                                <m:r>
                                  <a:rPr lang="en-GB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+5(3</m:t>
                                </m:r>
                                <m:r>
                                  <a:rPr lang="en-GB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−6)</m:t>
                                </m:r>
                              </m:oMath>
                            </m:oMathPara>
                          </a14:m>
                          <a:endParaRPr lang="en-GB" sz="6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AF40CA6-7931-4CED-7F3F-3EB27D8280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658360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9027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94ECD-642E-EA66-BDC8-5F67E23C2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1E6E1D-6CBF-A9D1-2F07-F61E03B0EFE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Expand and 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48ABF8D-5058-50BD-47C9-FDA0C07D6F8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42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48ABF8D-5058-50BD-47C9-FDA0C07D6F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EE0FBE9-899C-582D-BCCB-4A598D3C76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1210860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d>
                                  <m:dPr>
                                    <m:ctrlPr>
                                      <a:rPr lang="en-GB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GB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e>
                                </m:d>
                                <m:r>
                                  <a:rPr lang="en-GB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+2(9</m:t>
                                </m:r>
                                <m:r>
                                  <a:rPr lang="en-GB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+5)</m:t>
                                </m:r>
                              </m:oMath>
                            </m:oMathPara>
                          </a14:m>
                          <a:endParaRPr lang="en-GB" sz="6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EE0FBE9-899C-582D-BCCB-4A598D3C76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1210860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5419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FA83B-DA4E-E775-F2FC-02875646B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6F92AA-BC3B-2835-E8A9-858725E51B2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Expand and 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58F35B2-7274-704C-098C-79FB5F57C26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47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58F35B2-7274-704C-098C-79FB5F57C2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07EE782-2539-3DE4-C666-87B5FD8D11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2212957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d>
                                  <m:dPr>
                                    <m:ctrlPr>
                                      <a:rPr lang="en-GB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GB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r>
                                  <a:rPr lang="en-GB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+3(4</m:t>
                                </m:r>
                                <m:r>
                                  <a:rPr lang="en-GB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−9)</m:t>
                                </m:r>
                              </m:oMath>
                            </m:oMathPara>
                          </a14:m>
                          <a:endParaRPr lang="en-GB" sz="6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07EE782-2539-3DE4-C666-87B5FD8D11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2212957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0272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588A5-84D8-9342-19F3-23E7EC4E1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BB0873-9010-EA2C-D4CA-8135A558A37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Expand and 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A5977CC-A676-DE90-FE5B-94FECBD80C7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46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A5977CC-A676-DE90-FE5B-94FECBD80C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F96B134-F404-B53A-302E-EFC8C9A41E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4331164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d>
                                  <m:dPr>
                                    <m:ctrlPr>
                                      <a:rPr lang="en-GB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6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</m:d>
                                <m:r>
                                  <a:rPr lang="en-GB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+4(7</m:t>
                                </m:r>
                                <m:r>
                                  <a:rPr lang="en-GB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6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+6)</m:t>
                                </m:r>
                              </m:oMath>
                            </m:oMathPara>
                          </a14:m>
                          <a:endParaRPr lang="en-GB" sz="6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F96B134-F404-B53A-302E-EFC8C9A41E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4331164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5426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6E12FCA-5526-492D-B5C3-CDB34357839A}" vid="{1BE74005-9252-43B6-B645-A885F11C64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98</TotalTime>
  <Words>324</Words>
  <Application>Microsoft Office PowerPoint</Application>
  <PresentationFormat>Widescreen</PresentationFormat>
  <Paragraphs>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Expand and simplify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4</cp:revision>
  <dcterms:created xsi:type="dcterms:W3CDTF">2026-05-16T13:43:22Z</dcterms:created>
  <dcterms:modified xsi:type="dcterms:W3CDTF">2026-06-02T14:28:13Z</dcterms:modified>
</cp:coreProperties>
</file>