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281" r:id="rId3"/>
    <p:sldId id="282" r:id="rId4"/>
    <p:sldId id="283" r:id="rId5"/>
    <p:sldId id="279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7" autoAdjust="0"/>
    <p:restoredTop sz="94660"/>
  </p:normalViewPr>
  <p:slideViewPr>
    <p:cSldViewPr snapToGrid="0">
      <p:cViewPr varScale="1">
        <p:scale>
          <a:sx n="59" d="100"/>
          <a:sy n="59" d="100"/>
        </p:scale>
        <p:origin x="88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undo custSel addSld delSld modSld sldOrd">
      <pc:chgData name="Christopher Potter" userId="24ad2ef8db5e8a45" providerId="LiveId" clId="{10AB9FE2-9012-46EF-B18A-C87D5526F6EE}" dt="2026-06-27T06:50:38.213" v="1156" actId="20577"/>
      <pc:docMkLst>
        <pc:docMk/>
      </pc:docMkLst>
      <pc:sldChg chg="modSp mod">
        <pc:chgData name="Christopher Potter" userId="24ad2ef8db5e8a45" providerId="LiveId" clId="{10AB9FE2-9012-46EF-B18A-C87D5526F6EE}" dt="2026-06-01T14:35:17.689" v="1123" actId="20577"/>
        <pc:sldMkLst>
          <pc:docMk/>
          <pc:sldMk cId="1083552615" sldId="262"/>
        </pc:sldMkLst>
        <pc:spChg chg="mod">
          <ac:chgData name="Christopher Potter" userId="24ad2ef8db5e8a45" providerId="LiveId" clId="{10AB9FE2-9012-46EF-B18A-C87D5526F6EE}" dt="2026-06-01T14:35:17.689" v="1123" actId="20577"/>
          <ac:spMkLst>
            <pc:docMk/>
            <pc:sldMk cId="1083552615" sldId="262"/>
            <ac:spMk id="2" creationId="{268718E5-D4A8-2C96-C6A3-B94F3571C4F8}"/>
          </ac:spMkLst>
        </pc:spChg>
      </pc:sldChg>
      <pc:sldChg chg="modSp add mod">
        <pc:chgData name="Christopher Potter" userId="24ad2ef8db5e8a45" providerId="LiveId" clId="{10AB9FE2-9012-46EF-B18A-C87D5526F6EE}" dt="2026-06-22T07:15:42.379" v="1128" actId="20577"/>
        <pc:sldMkLst>
          <pc:docMk/>
          <pc:sldMk cId="1368117247" sldId="286"/>
        </pc:sldMkLst>
        <pc:spChg chg="mod">
          <ac:chgData name="Christopher Potter" userId="24ad2ef8db5e8a45" providerId="LiveId" clId="{10AB9FE2-9012-46EF-B18A-C87D5526F6EE}" dt="2026-06-22T07:15:42.379" v="1128" actId="20577"/>
          <ac:spMkLst>
            <pc:docMk/>
            <pc:sldMk cId="1368117247" sldId="286"/>
            <ac:spMk id="2" creationId="{A1443FE8-A01C-0F72-051C-E970F1379997}"/>
          </ac:spMkLst>
        </pc:spChg>
      </pc:sldChg>
      <pc:sldChg chg="modSp add mod">
        <pc:chgData name="Christopher Potter" userId="24ad2ef8db5e8a45" providerId="LiveId" clId="{10AB9FE2-9012-46EF-B18A-C87D5526F6EE}" dt="2026-06-27T06:50:38.213" v="1156" actId="20577"/>
        <pc:sldMkLst>
          <pc:docMk/>
          <pc:sldMk cId="3147775661" sldId="287"/>
        </pc:sldMkLst>
        <pc:spChg chg="mod">
          <ac:chgData name="Christopher Potter" userId="24ad2ef8db5e8a45" providerId="LiveId" clId="{10AB9FE2-9012-46EF-B18A-C87D5526F6EE}" dt="2026-06-27T06:50:38.213" v="1156" actId="20577"/>
          <ac:spMkLst>
            <pc:docMk/>
            <pc:sldMk cId="3147775661" sldId="287"/>
            <ac:spMk id="2" creationId="{C07D4268-C85C-5648-8672-1FB556D0625A}"/>
          </ac:spMkLst>
        </pc:spChg>
        <pc:spChg chg="mod">
          <ac:chgData name="Christopher Potter" userId="24ad2ef8db5e8a45" providerId="LiveId" clId="{10AB9FE2-9012-46EF-B18A-C87D5526F6EE}" dt="2026-06-22T07:16:11.690" v="1149" actId="20577"/>
          <ac:spMkLst>
            <pc:docMk/>
            <pc:sldMk cId="3147775661" sldId="287"/>
            <ac:spMk id="3" creationId="{9E76342D-9BC1-0566-A75D-5B91EB38F043}"/>
          </ac:spMkLst>
        </pc:spChg>
      </pc:sldChg>
      <pc:sldChg chg="modSp add mod ord">
        <pc:chgData name="Christopher Potter" userId="24ad2ef8db5e8a45" providerId="LiveId" clId="{10AB9FE2-9012-46EF-B18A-C87D5526F6EE}" dt="2026-06-22T07:16:23.830" v="1150" actId="20577"/>
        <pc:sldMkLst>
          <pc:docMk/>
          <pc:sldMk cId="2507828311" sldId="290"/>
        </pc:sldMkLst>
        <pc:spChg chg="mod">
          <ac:chgData name="Christopher Potter" userId="24ad2ef8db5e8a45" providerId="LiveId" clId="{10AB9FE2-9012-46EF-B18A-C87D5526F6EE}" dt="2026-06-22T07:16:23.830" v="1150" actId="20577"/>
          <ac:spMkLst>
            <pc:docMk/>
            <pc:sldMk cId="2507828311" sldId="290"/>
            <ac:spMk id="2" creationId="{869A9ECD-8BAE-9388-7F7F-2675FBE6E12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27/06/2026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4170D2-D74E-D83B-CBFB-93E474368C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3263C4-548B-467E-8646-9B49B60555EC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57001F-C34A-1C06-8F25-C53282C098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A5C4B6-945E-C65E-16BB-C1C1264641CB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Factors </a:t>
            </a:r>
            <a:r>
              <a:rPr lang="en-GB"/>
              <a:t>and Multiples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27 June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E58C58-2C14-608F-C6DD-75900C3261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0AEC2D-0147-9361-C9EC-B0DF4D0FE59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800" dirty="0"/>
              <a:t>List all factors of 27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8526862-9566-E07B-BD95-375C3E69B5C1}"/>
                  </a:ext>
                </a:extLst>
              </p:cNvPr>
              <p:cNvSpPr/>
              <p:nvPr/>
            </p:nvSpPr>
            <p:spPr>
              <a:xfrm>
                <a:off x="1447808" y="4147457"/>
                <a:ext cx="7402496" cy="2548457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1, 3, 9, 27</m:t>
                      </m:r>
                    </m:oMath>
                  </m:oMathPara>
                </a14:m>
                <a:endParaRPr sz="1400"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8526862-9566-E07B-BD95-375C3E69B5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8" y="4147457"/>
                <a:ext cx="7402496" cy="254845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673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777C90-469B-4A17-88A3-67E969B328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DB9A05-3B5D-74EA-28C1-5AFBDBE493C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Which numbers are multiples of 4: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9DFB71-D0C3-EE6D-CC3D-1450580E645A}"/>
              </a:ext>
            </a:extLst>
          </p:cNvPr>
          <p:cNvSpPr txBox="1"/>
          <p:nvPr/>
        </p:nvSpPr>
        <p:spPr>
          <a:xfrm>
            <a:off x="1178421" y="1809179"/>
            <a:ext cx="963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/>
              <a:t>12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66CF87-0DC4-BF6D-F12B-CB63706EC039}"/>
              </a:ext>
            </a:extLst>
          </p:cNvPr>
          <p:cNvSpPr txBox="1"/>
          <p:nvPr/>
        </p:nvSpPr>
        <p:spPr>
          <a:xfrm>
            <a:off x="2807055" y="1809179"/>
            <a:ext cx="963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/>
              <a:t>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73A8DD-7B50-FB0E-569A-B7FB4DAD2885}"/>
              </a:ext>
            </a:extLst>
          </p:cNvPr>
          <p:cNvSpPr txBox="1"/>
          <p:nvPr/>
        </p:nvSpPr>
        <p:spPr>
          <a:xfrm>
            <a:off x="4435689" y="1809179"/>
            <a:ext cx="963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/>
              <a:t>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676D83-756B-457B-32E6-D683C975E097}"/>
              </a:ext>
            </a:extLst>
          </p:cNvPr>
          <p:cNvSpPr txBox="1"/>
          <p:nvPr/>
        </p:nvSpPr>
        <p:spPr>
          <a:xfrm>
            <a:off x="6064323" y="1809179"/>
            <a:ext cx="963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/>
              <a:t>26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1ABCA0-5942-9450-B7BE-55CC01CE268A}"/>
              </a:ext>
            </a:extLst>
          </p:cNvPr>
          <p:cNvSpPr txBox="1"/>
          <p:nvPr/>
        </p:nvSpPr>
        <p:spPr>
          <a:xfrm>
            <a:off x="7692958" y="1809179"/>
            <a:ext cx="963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/>
              <a:t>32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F79AD1B-D450-8EB3-90FC-336319B85C6A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12, 20, 32</m:t>
                      </m:r>
                    </m:oMath>
                  </m:oMathPara>
                </a14:m>
                <a:endParaRPr lang="en-GB" sz="80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F79AD1B-D450-8EB3-90FC-336319B85C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317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969E04-D2D2-84C2-4DC6-148ED79044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69A9ECD-8BAE-9388-7F7F-2675FBE6E12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800" dirty="0"/>
              <a:t>Find the largest factor of 40 that is less than 10.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B691E87-1E58-F47A-91B3-B6C71FD45284}"/>
                  </a:ext>
                </a:extLst>
              </p:cNvPr>
              <p:cNvSpPr/>
              <p:nvPr/>
            </p:nvSpPr>
            <p:spPr>
              <a:xfrm>
                <a:off x="1447808" y="4147457"/>
                <a:ext cx="7402496" cy="2548457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sz="1400"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B691E87-1E58-F47A-91B3-B6C71FD452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8" y="4147457"/>
                <a:ext cx="7402496" cy="254845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782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152D43-C657-4ABE-43AD-EF68CE3C4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7B7451-1EAF-CCFD-9B3F-9B8EC17A7E8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800" dirty="0"/>
              <a:t>Is 9 a multiple of 72?</a:t>
            </a:r>
          </a:p>
        </p:txBody>
      </p:sp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80F33289-C036-D728-AC51-975B5C881FC6}"/>
              </a:ext>
            </a:extLst>
          </p:cNvPr>
          <p:cNvSpPr/>
          <p:nvPr/>
        </p:nvSpPr>
        <p:spPr>
          <a:xfrm>
            <a:off x="1447808" y="4147457"/>
            <a:ext cx="7402496" cy="254845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800" b="0" dirty="0">
                <a:solidFill>
                  <a:srgbClr val="FF0000"/>
                </a:solidFill>
              </a:rPr>
              <a:t>No</a:t>
            </a: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229702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A2B2E5-6B3C-DA5E-3336-DF4CBC3621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F8915E-3D67-DDFC-9B7D-B0E15FE02FF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800" dirty="0"/>
              <a:t>Show that all factors of 18 are also factors of 36.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6DC7F13-A204-C843-D479-C4D3B42E5B2D}"/>
                  </a:ext>
                </a:extLst>
              </p:cNvPr>
              <p:cNvSpPr/>
              <p:nvPr/>
            </p:nvSpPr>
            <p:spPr>
              <a:xfrm>
                <a:off x="1447808" y="4147457"/>
                <a:ext cx="7402496" cy="2548457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1, 2, 3, 6, 9, 18</m:t>
                      </m:r>
                    </m:oMath>
                  </m:oMathPara>
                </a14:m>
                <a:endParaRPr sz="1400"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6DC7F13-A204-C843-D479-C4D3B42E5B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8" y="4147457"/>
                <a:ext cx="7402496" cy="254845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507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BA838A-2E57-5607-A4C6-ADA52D003F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3D38812-4FEC-3C2D-7E7B-C2A5301C69F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800" dirty="0"/>
              <a:t>List the first three common multiples of four and 6.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6E70CA8-DEAD-C2A3-E9F0-5CC09D20468B}"/>
                  </a:ext>
                </a:extLst>
              </p:cNvPr>
              <p:cNvSpPr/>
              <p:nvPr/>
            </p:nvSpPr>
            <p:spPr>
              <a:xfrm>
                <a:off x="1447808" y="4147457"/>
                <a:ext cx="7402496" cy="2548457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12, 24, 36</m:t>
                      </m:r>
                    </m:oMath>
                  </m:oMathPara>
                </a14:m>
                <a:endParaRPr sz="1400"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6E70CA8-DEAD-C2A3-E9F0-5CC09D2046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8" y="4147457"/>
                <a:ext cx="7402496" cy="254845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79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3151AB-4A2A-4E81-7D3F-FF5DE62B62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21F5160-463F-4FF0-A5E8-9F9156EB28AD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390525" y="301116"/>
                <a:ext cx="9517063" cy="5805997"/>
              </a:xfrm>
            </p:spPr>
            <p:txBody>
              <a:bodyPr/>
              <a:lstStyle/>
              <a:p>
                <a:r>
                  <a:rPr lang="en-GB" sz="4800" b="1" dirty="0"/>
                  <a:t>True or false:</a:t>
                </a:r>
              </a:p>
              <a:p>
                <a:r>
                  <a:rPr lang="en-GB" sz="6000" dirty="0"/>
                  <a:t>If </a:t>
                </a:r>
                <a14:m>
                  <m:oMath xmlns:m="http://schemas.openxmlformats.org/officeDocument/2006/math">
                    <m:r>
                      <a:rPr lang="en-GB" sz="60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6000" dirty="0"/>
                  <a:t> is a factor of </a:t>
                </a:r>
                <a14:m>
                  <m:oMath xmlns:m="http://schemas.openxmlformats.org/officeDocument/2006/math">
                    <m:r>
                      <a:rPr lang="en-GB" sz="60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6000" dirty="0"/>
                  <a:t>, </a:t>
                </a:r>
                <a:br>
                  <a:rPr lang="en-GB" sz="6000" dirty="0"/>
                </a:br>
                <a:r>
                  <a:rPr lang="en-GB" sz="6000" dirty="0"/>
                  <a:t>then </a:t>
                </a:r>
                <a14:m>
                  <m:oMath xmlns:m="http://schemas.openxmlformats.org/officeDocument/2006/math">
                    <m:r>
                      <a:rPr lang="en-GB" sz="60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6000" dirty="0"/>
                  <a:t> is a multiple of </a:t>
                </a:r>
                <a14:m>
                  <m:oMath xmlns:m="http://schemas.openxmlformats.org/officeDocument/2006/math">
                    <m:r>
                      <a:rPr lang="en-GB" sz="60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GB" sz="480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21F5160-463F-4FF0-A5E8-9F9156EB28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390525" y="301116"/>
                <a:ext cx="9517063" cy="5805997"/>
              </a:xfrm>
              <a:blipFill>
                <a:blip r:embed="rId2"/>
                <a:stretch>
                  <a:fillRect l="-3844" t="-35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F22407C3-98D8-2330-07D5-9DA927E2B102}"/>
              </a:ext>
            </a:extLst>
          </p:cNvPr>
          <p:cNvSpPr/>
          <p:nvPr/>
        </p:nvSpPr>
        <p:spPr>
          <a:xfrm>
            <a:off x="1447808" y="4147457"/>
            <a:ext cx="7402496" cy="254845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800" b="0" dirty="0">
                <a:solidFill>
                  <a:srgbClr val="FF0000"/>
                </a:solidFill>
              </a:rPr>
              <a:t>True</a:t>
            </a: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279592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8066C4-22C9-EC01-2A11-D3E260F9B6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17D04B-B410-91AD-CB8D-AAC401F029B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800" dirty="0"/>
              <a:t>List all odd factors of 45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5E702CD-C82E-E3D3-0048-BE37857B2632}"/>
                  </a:ext>
                </a:extLst>
              </p:cNvPr>
              <p:cNvSpPr/>
              <p:nvPr/>
            </p:nvSpPr>
            <p:spPr>
              <a:xfrm>
                <a:off x="1447808" y="4147457"/>
                <a:ext cx="7402496" cy="2548457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1, 3, 5, 9, 15, 45</m:t>
                      </m:r>
                    </m:oMath>
                  </m:oMathPara>
                </a14:m>
                <a:endParaRPr sz="1400"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5E702CD-C82E-E3D3-0048-BE37857B26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8" y="4147457"/>
                <a:ext cx="7402496" cy="254845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986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15CD0B-4032-2B87-9570-B7E42F4D04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1BE080-1725-2A70-624E-2AB670C207C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800" dirty="0"/>
              <a:t>List the first 4 odd multiples of 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450E9E6-7DAE-6965-89E0-C0C1B77D6D58}"/>
                  </a:ext>
                </a:extLst>
              </p:cNvPr>
              <p:cNvSpPr/>
              <p:nvPr/>
            </p:nvSpPr>
            <p:spPr>
              <a:xfrm>
                <a:off x="1447808" y="4147457"/>
                <a:ext cx="7402496" cy="2548457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7, 21, 35, 49</m:t>
                      </m:r>
                    </m:oMath>
                  </m:oMathPara>
                </a14:m>
                <a:endParaRPr sz="1400"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450E9E6-7DAE-6965-89E0-C0C1B77D6D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8" y="4147457"/>
                <a:ext cx="7402496" cy="254845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320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8E4D8D-91C9-8D74-1D3C-650CB3304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0CE44F9-0498-C655-D040-820A6DD3D88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800" dirty="0"/>
              <a:t>List the first 3 even multiples of 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6BB2AB1-2056-7C7E-7808-ADA6438138CB}"/>
                  </a:ext>
                </a:extLst>
              </p:cNvPr>
              <p:cNvSpPr/>
              <p:nvPr/>
            </p:nvSpPr>
            <p:spPr>
              <a:xfrm>
                <a:off x="1447808" y="4147457"/>
                <a:ext cx="7402496" cy="2548457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22, 44, 66</m:t>
                      </m:r>
                    </m:oMath>
                  </m:oMathPara>
                </a14:m>
                <a:endParaRPr sz="1400"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6BB2AB1-2056-7C7E-7808-ADA6438138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8" y="4147457"/>
                <a:ext cx="7402496" cy="254845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564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9EDFAF-C3C6-6144-98A8-9095069B35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ED6C9B2-5229-BF07-B0B1-9822DF7412E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800" dirty="0"/>
              <a:t>List all factors of 36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43BA3E0-2B87-6BBD-30B0-0595C882E135}"/>
                  </a:ext>
                </a:extLst>
              </p:cNvPr>
              <p:cNvSpPr/>
              <p:nvPr/>
            </p:nvSpPr>
            <p:spPr>
              <a:xfrm>
                <a:off x="1447808" y="4147457"/>
                <a:ext cx="7402496" cy="2548457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1, 2, 3,4, 6,</m:t>
                      </m:r>
                    </m:oMath>
                  </m:oMathPara>
                </a14:m>
                <a:endParaRPr lang="en-GB" sz="88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9, 12, 18, 36</m:t>
                      </m:r>
                    </m:oMath>
                  </m:oMathPara>
                </a14:m>
                <a:endParaRPr sz="1400"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43BA3E0-2B87-6BBD-30B0-0595C882E1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8" y="4147457"/>
                <a:ext cx="7402496" cy="254845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808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9F8186-9BDC-C746-CD5D-23E6E858BD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5DEB3E-A07C-7FE3-66A3-3F840F4DBCC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800" b="1" dirty="0"/>
              <a:t>True or false:</a:t>
            </a:r>
          </a:p>
          <a:p>
            <a:r>
              <a:rPr lang="en-GB" sz="6000" dirty="0"/>
              <a:t>Odd numbers only have odd factors.</a:t>
            </a:r>
            <a:endParaRPr lang="en-GB" sz="4800" dirty="0"/>
          </a:p>
        </p:txBody>
      </p:sp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2A7653CF-FA33-B34E-E74E-49391EB8EB5F}"/>
              </a:ext>
            </a:extLst>
          </p:cNvPr>
          <p:cNvSpPr/>
          <p:nvPr/>
        </p:nvSpPr>
        <p:spPr>
          <a:xfrm>
            <a:off x="1447808" y="4147457"/>
            <a:ext cx="7402496" cy="254845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800" b="0" dirty="0">
                <a:solidFill>
                  <a:srgbClr val="FF0000"/>
                </a:solidFill>
              </a:rPr>
              <a:t>True</a:t>
            </a: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225071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DDF014-199C-860B-5D38-72C822CAEA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605FE62-54D7-FDFE-A5B2-9D85E82298D9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390525" y="301116"/>
                <a:ext cx="9517063" cy="5805997"/>
              </a:xfrm>
            </p:spPr>
            <p:txBody>
              <a:bodyPr/>
              <a:lstStyle/>
              <a:p>
                <a:r>
                  <a:rPr lang="en-GB" sz="4800" b="1" dirty="0"/>
                  <a:t>True or false:</a:t>
                </a:r>
              </a:p>
              <a:p>
                <a:r>
                  <a:rPr lang="en-GB" sz="6000" dirty="0"/>
                  <a:t>If </a:t>
                </a:r>
                <a14:m>
                  <m:oMath xmlns:m="http://schemas.openxmlformats.org/officeDocument/2006/math">
                    <m:r>
                      <a:rPr lang="en-GB" sz="60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6000" dirty="0"/>
                  <a:t> has an even factor,</a:t>
                </a:r>
                <a:br>
                  <a:rPr lang="en-GB" sz="6000" dirty="0"/>
                </a:br>
                <a:r>
                  <a:rPr lang="en-GB" sz="6000" dirty="0"/>
                  <a:t>then </a:t>
                </a:r>
                <a14:m>
                  <m:oMath xmlns:m="http://schemas.openxmlformats.org/officeDocument/2006/math">
                    <m:r>
                      <a:rPr lang="en-GB" sz="60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6000" dirty="0"/>
                  <a:t> must be even.</a:t>
                </a:r>
                <a:endParaRPr lang="en-GB" sz="480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605FE62-54D7-FDFE-A5B2-9D85E82298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390525" y="301116"/>
                <a:ext cx="9517063" cy="5805997"/>
              </a:xfrm>
              <a:blipFill>
                <a:blip r:embed="rId2"/>
                <a:stretch>
                  <a:fillRect l="-3844" t="-35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63009D15-CB18-F4AE-315F-A2D4CEBAB52A}"/>
              </a:ext>
            </a:extLst>
          </p:cNvPr>
          <p:cNvSpPr/>
          <p:nvPr/>
        </p:nvSpPr>
        <p:spPr>
          <a:xfrm>
            <a:off x="1447808" y="4147457"/>
            <a:ext cx="7402496" cy="254845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800" b="0" dirty="0">
                <a:solidFill>
                  <a:srgbClr val="FF0000"/>
                </a:solidFill>
              </a:rPr>
              <a:t>True</a:t>
            </a: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222976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5E192F-63F8-2A8A-397E-A7E162479B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DF3E2E-64CE-FAB7-B7BD-3CCA8F1047F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800" dirty="0"/>
              <a:t>Is 7 a factor of 84?</a:t>
            </a:r>
          </a:p>
        </p:txBody>
      </p:sp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95A5ECA4-53EF-3E9C-8AB1-231A801B3A63}"/>
              </a:ext>
            </a:extLst>
          </p:cNvPr>
          <p:cNvSpPr/>
          <p:nvPr/>
        </p:nvSpPr>
        <p:spPr>
          <a:xfrm>
            <a:off x="1447808" y="4147457"/>
            <a:ext cx="7402496" cy="254845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800" b="0" dirty="0">
                <a:solidFill>
                  <a:srgbClr val="FF0000"/>
                </a:solidFill>
              </a:rPr>
              <a:t>Yes</a:t>
            </a: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196882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5FD055-D6BD-7382-BC60-EC849ED96B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A33550-3FB5-1A7D-D6C1-EE80A8DC768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800" dirty="0"/>
              <a:t>Write the first five multiples of 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1EB1088-C47C-9A4D-02B7-A91B410190AA}"/>
                  </a:ext>
                </a:extLst>
              </p:cNvPr>
              <p:cNvSpPr/>
              <p:nvPr/>
            </p:nvSpPr>
            <p:spPr>
              <a:xfrm>
                <a:off x="1447808" y="4147457"/>
                <a:ext cx="7402496" cy="2548457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9, 18, 27,</m:t>
                      </m:r>
                    </m:oMath>
                  </m:oMathPara>
                </a14:m>
                <a:endParaRPr lang="en-GB" sz="88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36, 45</m:t>
                      </m:r>
                    </m:oMath>
                  </m:oMathPara>
                </a14:m>
                <a:endParaRPr sz="1400"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1EB1088-C47C-9A4D-02B7-A91B410190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8" y="4147457"/>
                <a:ext cx="7402496" cy="254845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992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09F4E5-6FED-669B-6978-7FF9662F72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7B31A6-131E-83C6-29BE-48E6E24CBB5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Which numbers are factors of 48: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87F379-A8C4-F75D-BA6F-7A6AC3A4B459}"/>
              </a:ext>
            </a:extLst>
          </p:cNvPr>
          <p:cNvSpPr txBox="1"/>
          <p:nvPr/>
        </p:nvSpPr>
        <p:spPr>
          <a:xfrm>
            <a:off x="1178421" y="1809179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/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FAEB33-D7DD-0807-12E0-BE3EF313CEA7}"/>
              </a:ext>
            </a:extLst>
          </p:cNvPr>
          <p:cNvSpPr txBox="1"/>
          <p:nvPr/>
        </p:nvSpPr>
        <p:spPr>
          <a:xfrm>
            <a:off x="2325517" y="1809179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/>
              <a:t>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987035-39BE-62B6-96C7-35AD2611286B}"/>
              </a:ext>
            </a:extLst>
          </p:cNvPr>
          <p:cNvSpPr txBox="1"/>
          <p:nvPr/>
        </p:nvSpPr>
        <p:spPr>
          <a:xfrm>
            <a:off x="3472613" y="1809179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/>
              <a:t>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82E7C1-D0C0-712E-04B6-A3AC8EB3966D}"/>
              </a:ext>
            </a:extLst>
          </p:cNvPr>
          <p:cNvSpPr txBox="1"/>
          <p:nvPr/>
        </p:nvSpPr>
        <p:spPr>
          <a:xfrm>
            <a:off x="4619709" y="1809179"/>
            <a:ext cx="963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/>
              <a:t>32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5A2F84-C637-0BC4-9DE8-306D031A2BAF}"/>
              </a:ext>
            </a:extLst>
          </p:cNvPr>
          <p:cNvSpPr txBox="1"/>
          <p:nvPr/>
        </p:nvSpPr>
        <p:spPr>
          <a:xfrm>
            <a:off x="6156334" y="1809179"/>
            <a:ext cx="963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/>
              <a:t>48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C9043C-B2EC-E1CB-D642-1EB95ED9D879}"/>
              </a:ext>
            </a:extLst>
          </p:cNvPr>
          <p:cNvSpPr txBox="1"/>
          <p:nvPr/>
        </p:nvSpPr>
        <p:spPr>
          <a:xfrm>
            <a:off x="7692958" y="1809179"/>
            <a:ext cx="963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/>
              <a:t>96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9BE4442-C429-730D-4B93-92027B46FD9A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4, 8, 48</m:t>
                      </m:r>
                    </m:oMath>
                  </m:oMathPara>
                </a14:m>
                <a:endParaRPr lang="en-GB" sz="80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9BE4442-C429-730D-4B93-92027B46FD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685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814ADE-EAE4-276E-9B7B-3DAE36EA25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D6E92F-FC35-210A-45AC-B91D66D4C3C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800" dirty="0"/>
              <a:t>Is 56 a multiple of 8?</a:t>
            </a:r>
          </a:p>
        </p:txBody>
      </p:sp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ED5A0FAC-5E2F-4ABB-1E16-5CBA69994D9B}"/>
              </a:ext>
            </a:extLst>
          </p:cNvPr>
          <p:cNvSpPr/>
          <p:nvPr/>
        </p:nvSpPr>
        <p:spPr>
          <a:xfrm>
            <a:off x="1447808" y="4147457"/>
            <a:ext cx="7402496" cy="254845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800" b="0" dirty="0">
                <a:solidFill>
                  <a:srgbClr val="FF0000"/>
                </a:solidFill>
              </a:rPr>
              <a:t>Yes</a:t>
            </a: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425863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3F25AA-6DB8-B394-3FA8-5F8EAA1BB9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864380-1595-4100-2D22-6C1879C7D05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800" dirty="0"/>
              <a:t>List all even factors of 30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68C1852-028D-262C-DE4A-27FB9A1F1435}"/>
                  </a:ext>
                </a:extLst>
              </p:cNvPr>
              <p:cNvSpPr/>
              <p:nvPr/>
            </p:nvSpPr>
            <p:spPr>
              <a:xfrm>
                <a:off x="1447808" y="4147457"/>
                <a:ext cx="7402496" cy="2548457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2, 6, 10, 30</m:t>
                      </m:r>
                    </m:oMath>
                  </m:oMathPara>
                </a14:m>
                <a:endParaRPr sz="1400"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68C1852-028D-262C-DE4A-27FB9A1F14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8" y="4147457"/>
                <a:ext cx="7402496" cy="254845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386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4774CA-EB1D-4D04-85CD-37959063A7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1443FE8-A01C-0F72-051C-E970F137999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800" dirty="0"/>
              <a:t>What is the smallest multiple of 9 greater than 50?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C3F2C9B-49C0-52FC-85C5-F6BF63E8AE4B}"/>
                  </a:ext>
                </a:extLst>
              </p:cNvPr>
              <p:cNvSpPr/>
              <p:nvPr/>
            </p:nvSpPr>
            <p:spPr>
              <a:xfrm>
                <a:off x="1447808" y="4147457"/>
                <a:ext cx="7402496" cy="2548457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54</m:t>
                      </m:r>
                    </m:oMath>
                  </m:oMathPara>
                </a14:m>
                <a:endParaRPr sz="1400"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C3F2C9B-49C0-52FC-85C5-F6BF63E8AE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8" y="4147457"/>
                <a:ext cx="7402496" cy="254845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811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3DCBD8-7BB1-8E13-119E-657C2578CA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7D4268-C85C-5648-8672-1FB556D0625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800" b="1" dirty="0"/>
              <a:t>True or false:</a:t>
            </a:r>
            <a:br>
              <a:rPr lang="en-GB" sz="4800" dirty="0"/>
            </a:br>
            <a:r>
              <a:rPr lang="en-GB" sz="4800" dirty="0"/>
              <a:t>All numbers that are multiples </a:t>
            </a:r>
            <a:r>
              <a:rPr lang="en-GB" sz="4800"/>
              <a:t>of both 3 </a:t>
            </a:r>
            <a:r>
              <a:rPr lang="en-GB" sz="4800" dirty="0"/>
              <a:t>and 5, are also multiples of 15?</a:t>
            </a:r>
          </a:p>
        </p:txBody>
      </p:sp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9E76342D-9BC1-0566-A75D-5B91EB38F043}"/>
              </a:ext>
            </a:extLst>
          </p:cNvPr>
          <p:cNvSpPr/>
          <p:nvPr/>
        </p:nvSpPr>
        <p:spPr>
          <a:xfrm>
            <a:off x="1447808" y="4147457"/>
            <a:ext cx="7402496" cy="254845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800" b="0" dirty="0">
                <a:solidFill>
                  <a:srgbClr val="FF0000"/>
                </a:solidFill>
              </a:rPr>
              <a:t>True</a:t>
            </a: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314777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99C0925-07C5-49D5-8D8D-A13F46C1A23B}" vid="{69CAFDAA-1B26-431A-96C0-EBA370EF12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69</TotalTime>
  <Words>308</Words>
  <Application>Microsoft Office PowerPoint</Application>
  <PresentationFormat>Widescreen</PresentationFormat>
  <Paragraphs>58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Cambria Math</vt:lpstr>
      <vt:lpstr>1_Office Theme</vt:lpstr>
      <vt:lpstr>Factors and Multiples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5</cp:revision>
  <dcterms:created xsi:type="dcterms:W3CDTF">2026-05-17T08:45:11Z</dcterms:created>
  <dcterms:modified xsi:type="dcterms:W3CDTF">2026-06-27T06:50:43Z</dcterms:modified>
</cp:coreProperties>
</file>