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6-03T07:09:33.512" v="276" actId="12788"/>
      <pc:docMkLst>
        <pc:docMk/>
      </pc:docMkLst>
      <pc:sldChg chg="modSp mod">
        <pc:chgData name="Christopher Potter" userId="24ad2ef8db5e8a45" providerId="LiveId" clId="{10AB9FE2-9012-46EF-B18A-C87D5526F6EE}" dt="2026-06-03T06:53:10.566" v="2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3T06:53:10.566" v="2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">
        <pc:chgData name="Christopher Potter" userId="24ad2ef8db5e8a45" providerId="LiveId" clId="{10AB9FE2-9012-46EF-B18A-C87D5526F6EE}" dt="2026-06-03T06:54:39.411" v="72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6:54:17.038" v="48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6:54:39.411" v="72" actId="20577"/>
          <ac:spMkLst>
            <pc:docMk/>
            <pc:sldMk cId="2091781012" sldId="263"/>
            <ac:spMk id="3" creationId="{59C67E23-B462-870D-6D4B-7F8B0A059A0A}"/>
          </ac:spMkLst>
        </pc:spChg>
        <pc:spChg chg="add mod">
          <ac:chgData name="Christopher Potter" userId="24ad2ef8db5e8a45" providerId="LiveId" clId="{10AB9FE2-9012-46EF-B18A-C87D5526F6EE}" dt="2026-06-03T06:54:37.040" v="69" actId="1076"/>
          <ac:spMkLst>
            <pc:docMk/>
            <pc:sldMk cId="2091781012" sldId="263"/>
            <ac:spMk id="4" creationId="{4449712F-CC9E-6888-7E2F-FC0BB6FF8A20}"/>
          </ac:spMkLst>
        </pc:spChg>
      </pc:sldChg>
      <pc:sldChg chg="modSp add">
        <pc:chgData name="Christopher Potter" userId="24ad2ef8db5e8a45" providerId="LiveId" clId="{10AB9FE2-9012-46EF-B18A-C87D5526F6EE}" dt="2026-06-03T06:54:56.246" v="96" actId="20577"/>
        <pc:sldMkLst>
          <pc:docMk/>
          <pc:sldMk cId="3034758024" sldId="264"/>
        </pc:sldMkLst>
        <pc:spChg chg="mod">
          <ac:chgData name="Christopher Potter" userId="24ad2ef8db5e8a45" providerId="LiveId" clId="{10AB9FE2-9012-46EF-B18A-C87D5526F6EE}" dt="2026-06-03T06:54:56.246" v="96" actId="20577"/>
          <ac:spMkLst>
            <pc:docMk/>
            <pc:sldMk cId="3034758024" sldId="264"/>
            <ac:spMk id="3" creationId="{5FB78565-4877-DBB9-0509-EE15ACAE676F}"/>
          </ac:spMkLst>
        </pc:spChg>
        <pc:spChg chg="mod">
          <ac:chgData name="Christopher Potter" userId="24ad2ef8db5e8a45" providerId="LiveId" clId="{10AB9FE2-9012-46EF-B18A-C87D5526F6EE}" dt="2026-06-03T06:54:54.334" v="95" actId="6549"/>
          <ac:spMkLst>
            <pc:docMk/>
            <pc:sldMk cId="3034758024" sldId="264"/>
            <ac:spMk id="4" creationId="{51FE8919-6CB7-F5E4-9606-309363CCDDDD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4230027759" sldId="264"/>
        </pc:sldMkLst>
      </pc:sldChg>
      <pc:sldChg chg="modSp add mod">
        <pc:chgData name="Christopher Potter" userId="24ad2ef8db5e8a45" providerId="LiveId" clId="{10AB9FE2-9012-46EF-B18A-C87D5526F6EE}" dt="2026-06-03T07:07:58.984" v="260" actId="12788"/>
        <pc:sldMkLst>
          <pc:docMk/>
          <pc:sldMk cId="190318598" sldId="265"/>
        </pc:sldMkLst>
        <pc:spChg chg="mod">
          <ac:chgData name="Christopher Potter" userId="24ad2ef8db5e8a45" providerId="LiveId" clId="{10AB9FE2-9012-46EF-B18A-C87D5526F6EE}" dt="2026-06-03T07:07:58.984" v="260" actId="12788"/>
          <ac:spMkLst>
            <pc:docMk/>
            <pc:sldMk cId="190318598" sldId="265"/>
            <ac:spMk id="2" creationId="{F39551E2-76C5-2D2C-12BA-5856B4B84A69}"/>
          </ac:spMkLst>
        </pc:spChg>
        <pc:spChg chg="mod">
          <ac:chgData name="Christopher Potter" userId="24ad2ef8db5e8a45" providerId="LiveId" clId="{10AB9FE2-9012-46EF-B18A-C87D5526F6EE}" dt="2026-06-03T06:55:33.895" v="116" actId="6549"/>
          <ac:spMkLst>
            <pc:docMk/>
            <pc:sldMk cId="190318598" sldId="265"/>
            <ac:spMk id="3" creationId="{A16A290C-31E8-4484-47D1-F44DB4799A83}"/>
          </ac:spMkLst>
        </pc:spChg>
        <pc:spChg chg="mod">
          <ac:chgData name="Christopher Potter" userId="24ad2ef8db5e8a45" providerId="LiveId" clId="{10AB9FE2-9012-46EF-B18A-C87D5526F6EE}" dt="2026-06-03T07:07:58.984" v="260" actId="12788"/>
          <ac:spMkLst>
            <pc:docMk/>
            <pc:sldMk cId="190318598" sldId="265"/>
            <ac:spMk id="4" creationId="{500BE6E1-DBEE-4993-44DE-98915D8C1664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906293280" sldId="265"/>
        </pc:sldMkLst>
      </pc:sldChg>
      <pc:sldChg chg="modSp add mod">
        <pc:chgData name="Christopher Potter" userId="24ad2ef8db5e8a45" providerId="LiveId" clId="{10AB9FE2-9012-46EF-B18A-C87D5526F6EE}" dt="2026-06-03T07:08:05.613" v="261" actId="12788"/>
        <pc:sldMkLst>
          <pc:docMk/>
          <pc:sldMk cId="332420999" sldId="266"/>
        </pc:sldMkLst>
        <pc:spChg chg="mod">
          <ac:chgData name="Christopher Potter" userId="24ad2ef8db5e8a45" providerId="LiveId" clId="{10AB9FE2-9012-46EF-B18A-C87D5526F6EE}" dt="2026-06-03T07:08:05.613" v="261" actId="12788"/>
          <ac:spMkLst>
            <pc:docMk/>
            <pc:sldMk cId="332420999" sldId="266"/>
            <ac:spMk id="2" creationId="{1B1CCA41-46D2-EEA4-49E4-6950226DC08E}"/>
          </ac:spMkLst>
        </pc:spChg>
        <pc:spChg chg="mod">
          <ac:chgData name="Christopher Potter" userId="24ad2ef8db5e8a45" providerId="LiveId" clId="{10AB9FE2-9012-46EF-B18A-C87D5526F6EE}" dt="2026-06-03T06:55:37.069" v="117" actId="20577"/>
          <ac:spMkLst>
            <pc:docMk/>
            <pc:sldMk cId="332420999" sldId="266"/>
            <ac:spMk id="3" creationId="{D2A94FB3-C095-ECB9-D6D8-5688E21167BE}"/>
          </ac:spMkLst>
        </pc:spChg>
        <pc:spChg chg="mod">
          <ac:chgData name="Christopher Potter" userId="24ad2ef8db5e8a45" providerId="LiveId" clId="{10AB9FE2-9012-46EF-B18A-C87D5526F6EE}" dt="2026-06-03T07:08:05.613" v="261" actId="12788"/>
          <ac:spMkLst>
            <pc:docMk/>
            <pc:sldMk cId="332420999" sldId="266"/>
            <ac:spMk id="4" creationId="{84392699-BBB2-FFDB-0214-4AF50698C612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1971974066" sldId="266"/>
        </pc:sldMkLst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239351405" sldId="267"/>
        </pc:sldMkLst>
      </pc:sldChg>
      <pc:sldChg chg="modSp add mod">
        <pc:chgData name="Christopher Potter" userId="24ad2ef8db5e8a45" providerId="LiveId" clId="{10AB9FE2-9012-46EF-B18A-C87D5526F6EE}" dt="2026-06-03T07:08:13.326" v="264" actId="12788"/>
        <pc:sldMkLst>
          <pc:docMk/>
          <pc:sldMk cId="3054135958" sldId="267"/>
        </pc:sldMkLst>
        <pc:spChg chg="mod">
          <ac:chgData name="Christopher Potter" userId="24ad2ef8db5e8a45" providerId="LiveId" clId="{10AB9FE2-9012-46EF-B18A-C87D5526F6EE}" dt="2026-06-03T07:08:13.326" v="264" actId="12788"/>
          <ac:spMkLst>
            <pc:docMk/>
            <pc:sldMk cId="3054135958" sldId="267"/>
            <ac:spMk id="2" creationId="{00435ADC-9525-0284-84E9-ACF90A2D3CDA}"/>
          </ac:spMkLst>
        </pc:spChg>
        <pc:spChg chg="mod">
          <ac:chgData name="Christopher Potter" userId="24ad2ef8db5e8a45" providerId="LiveId" clId="{10AB9FE2-9012-46EF-B18A-C87D5526F6EE}" dt="2026-06-03T06:55:41.535" v="118" actId="20577"/>
          <ac:spMkLst>
            <pc:docMk/>
            <pc:sldMk cId="3054135958" sldId="267"/>
            <ac:spMk id="3" creationId="{6864E3EF-FDFC-93A6-BBF7-6ED80B6B5E67}"/>
          </ac:spMkLst>
        </pc:spChg>
        <pc:spChg chg="mod">
          <ac:chgData name="Christopher Potter" userId="24ad2ef8db5e8a45" providerId="LiveId" clId="{10AB9FE2-9012-46EF-B18A-C87D5526F6EE}" dt="2026-06-03T07:08:13.326" v="264" actId="12788"/>
          <ac:spMkLst>
            <pc:docMk/>
            <pc:sldMk cId="3054135958" sldId="267"/>
            <ac:spMk id="4" creationId="{3D3AB71B-FE9F-A1A6-A8C3-AC368FB393A5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1886149266" sldId="268"/>
        </pc:sldMkLst>
      </pc:sldChg>
      <pc:sldChg chg="modSp add mod">
        <pc:chgData name="Christopher Potter" userId="24ad2ef8db5e8a45" providerId="LiveId" clId="{10AB9FE2-9012-46EF-B18A-C87D5526F6EE}" dt="2026-06-03T07:08:20.677" v="265" actId="12788"/>
        <pc:sldMkLst>
          <pc:docMk/>
          <pc:sldMk cId="3551871594" sldId="268"/>
        </pc:sldMkLst>
        <pc:spChg chg="mod">
          <ac:chgData name="Christopher Potter" userId="24ad2ef8db5e8a45" providerId="LiveId" clId="{10AB9FE2-9012-46EF-B18A-C87D5526F6EE}" dt="2026-06-03T07:08:20.677" v="265" actId="12788"/>
          <ac:spMkLst>
            <pc:docMk/>
            <pc:sldMk cId="3551871594" sldId="268"/>
            <ac:spMk id="2" creationId="{0560E4E5-429C-9D63-044B-C15774C2CB5F}"/>
          </ac:spMkLst>
        </pc:spChg>
        <pc:spChg chg="mod">
          <ac:chgData name="Christopher Potter" userId="24ad2ef8db5e8a45" providerId="LiveId" clId="{10AB9FE2-9012-46EF-B18A-C87D5526F6EE}" dt="2026-06-03T06:55:44.975" v="120" actId="6549"/>
          <ac:spMkLst>
            <pc:docMk/>
            <pc:sldMk cId="3551871594" sldId="268"/>
            <ac:spMk id="3" creationId="{7F7529F6-2841-36A7-9FB9-7237CEA145F5}"/>
          </ac:spMkLst>
        </pc:spChg>
        <pc:spChg chg="mod">
          <ac:chgData name="Christopher Potter" userId="24ad2ef8db5e8a45" providerId="LiveId" clId="{10AB9FE2-9012-46EF-B18A-C87D5526F6EE}" dt="2026-06-03T07:08:20.677" v="265" actId="12788"/>
          <ac:spMkLst>
            <pc:docMk/>
            <pc:sldMk cId="3551871594" sldId="268"/>
            <ac:spMk id="4" creationId="{A4D87FC9-6B92-6E6D-A0A0-5F49837E2D18}"/>
          </ac:spMkLst>
        </pc:spChg>
      </pc:sldChg>
      <pc:sldChg chg="modSp add mod">
        <pc:chgData name="Christopher Potter" userId="24ad2ef8db5e8a45" providerId="LiveId" clId="{10AB9FE2-9012-46EF-B18A-C87D5526F6EE}" dt="2026-06-03T07:08:26.489" v="266" actId="12788"/>
        <pc:sldMkLst>
          <pc:docMk/>
          <pc:sldMk cId="544307253" sldId="269"/>
        </pc:sldMkLst>
        <pc:spChg chg="mod">
          <ac:chgData name="Christopher Potter" userId="24ad2ef8db5e8a45" providerId="LiveId" clId="{10AB9FE2-9012-46EF-B18A-C87D5526F6EE}" dt="2026-06-03T07:08:26.489" v="266" actId="12788"/>
          <ac:spMkLst>
            <pc:docMk/>
            <pc:sldMk cId="544307253" sldId="269"/>
            <ac:spMk id="2" creationId="{A521AC1C-5F2B-8BE0-5271-E3625D8CA34A}"/>
          </ac:spMkLst>
        </pc:spChg>
        <pc:spChg chg="mod">
          <ac:chgData name="Christopher Potter" userId="24ad2ef8db5e8a45" providerId="LiveId" clId="{10AB9FE2-9012-46EF-B18A-C87D5526F6EE}" dt="2026-06-03T06:55:51.803" v="123" actId="6549"/>
          <ac:spMkLst>
            <pc:docMk/>
            <pc:sldMk cId="544307253" sldId="269"/>
            <ac:spMk id="3" creationId="{0EAC3110-86CA-40CC-B5B7-FF0044E20B12}"/>
          </ac:spMkLst>
        </pc:spChg>
        <pc:spChg chg="mod">
          <ac:chgData name="Christopher Potter" userId="24ad2ef8db5e8a45" providerId="LiveId" clId="{10AB9FE2-9012-46EF-B18A-C87D5526F6EE}" dt="2026-06-03T07:08:26.489" v="266" actId="12788"/>
          <ac:spMkLst>
            <pc:docMk/>
            <pc:sldMk cId="544307253" sldId="269"/>
            <ac:spMk id="4" creationId="{0A81A03E-BBA5-9856-A741-CEE4ADA645EE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659051634" sldId="269"/>
        </pc:sldMkLst>
      </pc:sldChg>
      <pc:sldChg chg="modSp add">
        <pc:chgData name="Christopher Potter" userId="24ad2ef8db5e8a45" providerId="LiveId" clId="{10AB9FE2-9012-46EF-B18A-C87D5526F6EE}" dt="2026-06-03T06:56:00.132" v="129" actId="20577"/>
        <pc:sldMkLst>
          <pc:docMk/>
          <pc:sldMk cId="3567101193" sldId="270"/>
        </pc:sldMkLst>
        <pc:spChg chg="mod">
          <ac:chgData name="Christopher Potter" userId="24ad2ef8db5e8a45" providerId="LiveId" clId="{10AB9FE2-9012-46EF-B18A-C87D5526F6EE}" dt="2026-06-03T06:56:00.132" v="129" actId="20577"/>
          <ac:spMkLst>
            <pc:docMk/>
            <pc:sldMk cId="3567101193" sldId="270"/>
            <ac:spMk id="3" creationId="{94FB142E-626B-EDDA-0D02-15C32A330166}"/>
          </ac:spMkLst>
        </pc:spChg>
        <pc:spChg chg="mod">
          <ac:chgData name="Christopher Potter" userId="24ad2ef8db5e8a45" providerId="LiveId" clId="{10AB9FE2-9012-46EF-B18A-C87D5526F6EE}" dt="2026-06-03T06:55:57.224" v="127" actId="6549"/>
          <ac:spMkLst>
            <pc:docMk/>
            <pc:sldMk cId="3567101193" sldId="270"/>
            <ac:spMk id="4" creationId="{8E058AC3-A950-408C-477E-2345D1AC9B75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4189319262" sldId="270"/>
        </pc:sldMkLst>
      </pc:sldChg>
      <pc:sldChg chg="modSp add mod">
        <pc:chgData name="Christopher Potter" userId="24ad2ef8db5e8a45" providerId="LiveId" clId="{10AB9FE2-9012-46EF-B18A-C87D5526F6EE}" dt="2026-06-03T07:08:33.936" v="267" actId="12788"/>
        <pc:sldMkLst>
          <pc:docMk/>
          <pc:sldMk cId="686073749" sldId="271"/>
        </pc:sldMkLst>
        <pc:spChg chg="mod">
          <ac:chgData name="Christopher Potter" userId="24ad2ef8db5e8a45" providerId="LiveId" clId="{10AB9FE2-9012-46EF-B18A-C87D5526F6EE}" dt="2026-06-03T07:08:33.936" v="267" actId="12788"/>
          <ac:spMkLst>
            <pc:docMk/>
            <pc:sldMk cId="686073749" sldId="271"/>
            <ac:spMk id="2" creationId="{90B82984-88B0-F36C-B522-8DD9AB5A8034}"/>
          </ac:spMkLst>
        </pc:spChg>
        <pc:spChg chg="mod">
          <ac:chgData name="Christopher Potter" userId="24ad2ef8db5e8a45" providerId="LiveId" clId="{10AB9FE2-9012-46EF-B18A-C87D5526F6EE}" dt="2026-06-03T06:56:17.678" v="137" actId="20577"/>
          <ac:spMkLst>
            <pc:docMk/>
            <pc:sldMk cId="686073749" sldId="271"/>
            <ac:spMk id="3" creationId="{59538C0B-3727-248C-6E08-14D62395EB9B}"/>
          </ac:spMkLst>
        </pc:spChg>
        <pc:spChg chg="mod">
          <ac:chgData name="Christopher Potter" userId="24ad2ef8db5e8a45" providerId="LiveId" clId="{10AB9FE2-9012-46EF-B18A-C87D5526F6EE}" dt="2026-06-03T07:08:33.936" v="267" actId="12788"/>
          <ac:spMkLst>
            <pc:docMk/>
            <pc:sldMk cId="686073749" sldId="271"/>
            <ac:spMk id="4" creationId="{BF3ECFF6-E9F5-8476-C657-B58EDC30B745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3538954724" sldId="271"/>
        </pc:sldMkLst>
      </pc:sldChg>
      <pc:sldChg chg="modSp add mod">
        <pc:chgData name="Christopher Potter" userId="24ad2ef8db5e8a45" providerId="LiveId" clId="{10AB9FE2-9012-46EF-B18A-C87D5526F6EE}" dt="2026-06-03T07:08:41.299" v="268" actId="12788"/>
        <pc:sldMkLst>
          <pc:docMk/>
          <pc:sldMk cId="716444525" sldId="272"/>
        </pc:sldMkLst>
        <pc:spChg chg="mod">
          <ac:chgData name="Christopher Potter" userId="24ad2ef8db5e8a45" providerId="LiveId" clId="{10AB9FE2-9012-46EF-B18A-C87D5526F6EE}" dt="2026-06-03T07:08:41.299" v="268" actId="12788"/>
          <ac:spMkLst>
            <pc:docMk/>
            <pc:sldMk cId="716444525" sldId="272"/>
            <ac:spMk id="2" creationId="{B8768601-4BE1-3E96-71D4-2E42B7567147}"/>
          </ac:spMkLst>
        </pc:spChg>
        <pc:spChg chg="mod">
          <ac:chgData name="Christopher Potter" userId="24ad2ef8db5e8a45" providerId="LiveId" clId="{10AB9FE2-9012-46EF-B18A-C87D5526F6EE}" dt="2026-06-03T06:56:42.204" v="144" actId="20577"/>
          <ac:spMkLst>
            <pc:docMk/>
            <pc:sldMk cId="716444525" sldId="272"/>
            <ac:spMk id="3" creationId="{14E0DCF9-3730-E2EE-B0A3-9C868B6ECBDB}"/>
          </ac:spMkLst>
        </pc:spChg>
        <pc:spChg chg="mod">
          <ac:chgData name="Christopher Potter" userId="24ad2ef8db5e8a45" providerId="LiveId" clId="{10AB9FE2-9012-46EF-B18A-C87D5526F6EE}" dt="2026-06-03T07:08:41.299" v="268" actId="12788"/>
          <ac:spMkLst>
            <pc:docMk/>
            <pc:sldMk cId="716444525" sldId="272"/>
            <ac:spMk id="4" creationId="{D3928058-6935-D070-FD9C-413422669991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1640190755" sldId="272"/>
        </pc:sldMkLst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428469371" sldId="273"/>
        </pc:sldMkLst>
      </pc:sldChg>
      <pc:sldChg chg="modSp add mod">
        <pc:chgData name="Christopher Potter" userId="24ad2ef8db5e8a45" providerId="LiveId" clId="{10AB9FE2-9012-46EF-B18A-C87D5526F6EE}" dt="2026-06-03T07:08:47.837" v="269" actId="12788"/>
        <pc:sldMkLst>
          <pc:docMk/>
          <pc:sldMk cId="3806832934" sldId="273"/>
        </pc:sldMkLst>
        <pc:spChg chg="mod">
          <ac:chgData name="Christopher Potter" userId="24ad2ef8db5e8a45" providerId="LiveId" clId="{10AB9FE2-9012-46EF-B18A-C87D5526F6EE}" dt="2026-06-03T07:08:47.837" v="269" actId="12788"/>
          <ac:spMkLst>
            <pc:docMk/>
            <pc:sldMk cId="3806832934" sldId="273"/>
            <ac:spMk id="2" creationId="{567051D7-E46E-70E7-1149-2815C7CCDC92}"/>
          </ac:spMkLst>
        </pc:spChg>
        <pc:spChg chg="mod">
          <ac:chgData name="Christopher Potter" userId="24ad2ef8db5e8a45" providerId="LiveId" clId="{10AB9FE2-9012-46EF-B18A-C87D5526F6EE}" dt="2026-06-03T06:56:51.698" v="152" actId="6549"/>
          <ac:spMkLst>
            <pc:docMk/>
            <pc:sldMk cId="3806832934" sldId="273"/>
            <ac:spMk id="3" creationId="{BACDB2FF-8426-3C14-FF97-AA89AAC253BF}"/>
          </ac:spMkLst>
        </pc:spChg>
        <pc:spChg chg="mod">
          <ac:chgData name="Christopher Potter" userId="24ad2ef8db5e8a45" providerId="LiveId" clId="{10AB9FE2-9012-46EF-B18A-C87D5526F6EE}" dt="2026-06-03T07:08:47.837" v="269" actId="12788"/>
          <ac:spMkLst>
            <pc:docMk/>
            <pc:sldMk cId="3806832934" sldId="273"/>
            <ac:spMk id="4" creationId="{FCDBD7CF-B6F1-2EB7-D4A6-34201D8D6505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3492570019" sldId="274"/>
        </pc:sldMkLst>
      </pc:sldChg>
      <pc:sldChg chg="modSp add mod">
        <pc:chgData name="Christopher Potter" userId="24ad2ef8db5e8a45" providerId="LiveId" clId="{10AB9FE2-9012-46EF-B18A-C87D5526F6EE}" dt="2026-06-03T07:08:53.667" v="270" actId="12788"/>
        <pc:sldMkLst>
          <pc:docMk/>
          <pc:sldMk cId="3922931618" sldId="274"/>
        </pc:sldMkLst>
        <pc:spChg chg="mod">
          <ac:chgData name="Christopher Potter" userId="24ad2ef8db5e8a45" providerId="LiveId" clId="{10AB9FE2-9012-46EF-B18A-C87D5526F6EE}" dt="2026-06-03T07:08:53.667" v="270" actId="12788"/>
          <ac:spMkLst>
            <pc:docMk/>
            <pc:sldMk cId="3922931618" sldId="274"/>
            <ac:spMk id="2" creationId="{BF2FF219-7767-F5EE-0925-47CED06F80B1}"/>
          </ac:spMkLst>
        </pc:spChg>
        <pc:spChg chg="mod">
          <ac:chgData name="Christopher Potter" userId="24ad2ef8db5e8a45" providerId="LiveId" clId="{10AB9FE2-9012-46EF-B18A-C87D5526F6EE}" dt="2026-06-03T06:57:05.304" v="161" actId="6549"/>
          <ac:spMkLst>
            <pc:docMk/>
            <pc:sldMk cId="3922931618" sldId="274"/>
            <ac:spMk id="3" creationId="{C9C5BD96-A5CE-4910-2860-EABB0A95B741}"/>
          </ac:spMkLst>
        </pc:spChg>
        <pc:spChg chg="mod">
          <ac:chgData name="Christopher Potter" userId="24ad2ef8db5e8a45" providerId="LiveId" clId="{10AB9FE2-9012-46EF-B18A-C87D5526F6EE}" dt="2026-06-03T07:08:53.667" v="270" actId="12788"/>
          <ac:spMkLst>
            <pc:docMk/>
            <pc:sldMk cId="3922931618" sldId="274"/>
            <ac:spMk id="4" creationId="{00B11555-DD14-E794-1599-0F911AB3129F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495521878" sldId="275"/>
        </pc:sldMkLst>
      </pc:sldChg>
      <pc:sldChg chg="modSp add mod">
        <pc:chgData name="Christopher Potter" userId="24ad2ef8db5e8a45" providerId="LiveId" clId="{10AB9FE2-9012-46EF-B18A-C87D5526F6EE}" dt="2026-06-03T07:09:00.541" v="271" actId="12788"/>
        <pc:sldMkLst>
          <pc:docMk/>
          <pc:sldMk cId="3065208760" sldId="275"/>
        </pc:sldMkLst>
        <pc:spChg chg="mod">
          <ac:chgData name="Christopher Potter" userId="24ad2ef8db5e8a45" providerId="LiveId" clId="{10AB9FE2-9012-46EF-B18A-C87D5526F6EE}" dt="2026-06-03T07:09:00.541" v="271" actId="12788"/>
          <ac:spMkLst>
            <pc:docMk/>
            <pc:sldMk cId="3065208760" sldId="275"/>
            <ac:spMk id="2" creationId="{55F84E01-32F4-B0F9-C02B-5D930CBF757C}"/>
          </ac:spMkLst>
        </pc:spChg>
        <pc:spChg chg="mod">
          <ac:chgData name="Christopher Potter" userId="24ad2ef8db5e8a45" providerId="LiveId" clId="{10AB9FE2-9012-46EF-B18A-C87D5526F6EE}" dt="2026-06-03T06:57:15.478" v="171" actId="6549"/>
          <ac:spMkLst>
            <pc:docMk/>
            <pc:sldMk cId="3065208760" sldId="275"/>
            <ac:spMk id="3" creationId="{7FFF52B1-8948-ACCE-59F0-BCB86EDA9DC0}"/>
          </ac:spMkLst>
        </pc:spChg>
        <pc:spChg chg="mod">
          <ac:chgData name="Christopher Potter" userId="24ad2ef8db5e8a45" providerId="LiveId" clId="{10AB9FE2-9012-46EF-B18A-C87D5526F6EE}" dt="2026-06-03T07:09:00.541" v="271" actId="12788"/>
          <ac:spMkLst>
            <pc:docMk/>
            <pc:sldMk cId="3065208760" sldId="275"/>
            <ac:spMk id="4" creationId="{331911FF-B9B1-1564-6033-73B11AFF0BD4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232844218" sldId="276"/>
        </pc:sldMkLst>
      </pc:sldChg>
      <pc:sldChg chg="modSp add mod">
        <pc:chgData name="Christopher Potter" userId="24ad2ef8db5e8a45" providerId="LiveId" clId="{10AB9FE2-9012-46EF-B18A-C87D5526F6EE}" dt="2026-06-03T07:09:06.643" v="272" actId="12788"/>
        <pc:sldMkLst>
          <pc:docMk/>
          <pc:sldMk cId="3113355296" sldId="276"/>
        </pc:sldMkLst>
        <pc:spChg chg="mod">
          <ac:chgData name="Christopher Potter" userId="24ad2ef8db5e8a45" providerId="LiveId" clId="{10AB9FE2-9012-46EF-B18A-C87D5526F6EE}" dt="2026-06-03T07:09:06.643" v="272" actId="12788"/>
          <ac:spMkLst>
            <pc:docMk/>
            <pc:sldMk cId="3113355296" sldId="276"/>
            <ac:spMk id="2" creationId="{78070EF7-A12F-5A85-00EC-AC47CFFE71E3}"/>
          </ac:spMkLst>
        </pc:spChg>
        <pc:spChg chg="mod">
          <ac:chgData name="Christopher Potter" userId="24ad2ef8db5e8a45" providerId="LiveId" clId="{10AB9FE2-9012-46EF-B18A-C87D5526F6EE}" dt="2026-06-03T06:57:36.525" v="183" actId="20577"/>
          <ac:spMkLst>
            <pc:docMk/>
            <pc:sldMk cId="3113355296" sldId="276"/>
            <ac:spMk id="3" creationId="{758FAB4C-9EFA-013C-AD59-5624AFAA1A74}"/>
          </ac:spMkLst>
        </pc:spChg>
        <pc:spChg chg="mod">
          <ac:chgData name="Christopher Potter" userId="24ad2ef8db5e8a45" providerId="LiveId" clId="{10AB9FE2-9012-46EF-B18A-C87D5526F6EE}" dt="2026-06-03T07:09:06.643" v="272" actId="12788"/>
          <ac:spMkLst>
            <pc:docMk/>
            <pc:sldMk cId="3113355296" sldId="276"/>
            <ac:spMk id="4" creationId="{DCE8F059-5688-3BA5-0035-BC17830BFAA5}"/>
          </ac:spMkLst>
        </pc:spChg>
      </pc:sldChg>
      <pc:sldChg chg="modSp add mod">
        <pc:chgData name="Christopher Potter" userId="24ad2ef8db5e8a45" providerId="LiveId" clId="{10AB9FE2-9012-46EF-B18A-C87D5526F6EE}" dt="2026-06-03T07:09:12.878" v="273" actId="12788"/>
        <pc:sldMkLst>
          <pc:docMk/>
          <pc:sldMk cId="43652526" sldId="277"/>
        </pc:sldMkLst>
        <pc:spChg chg="mod">
          <ac:chgData name="Christopher Potter" userId="24ad2ef8db5e8a45" providerId="LiveId" clId="{10AB9FE2-9012-46EF-B18A-C87D5526F6EE}" dt="2026-06-03T07:09:12.878" v="273" actId="12788"/>
          <ac:spMkLst>
            <pc:docMk/>
            <pc:sldMk cId="43652526" sldId="277"/>
            <ac:spMk id="2" creationId="{5FEC1CC6-B463-2520-D89F-0EB7AF4EDC8A}"/>
          </ac:spMkLst>
        </pc:spChg>
        <pc:spChg chg="mod">
          <ac:chgData name="Christopher Potter" userId="24ad2ef8db5e8a45" providerId="LiveId" clId="{10AB9FE2-9012-46EF-B18A-C87D5526F6EE}" dt="2026-06-03T06:58:03.504" v="189" actId="6549"/>
          <ac:spMkLst>
            <pc:docMk/>
            <pc:sldMk cId="43652526" sldId="277"/>
            <ac:spMk id="3" creationId="{C961FAA4-EFB7-6501-EDF5-DFC70E8FB396}"/>
          </ac:spMkLst>
        </pc:spChg>
        <pc:spChg chg="mod">
          <ac:chgData name="Christopher Potter" userId="24ad2ef8db5e8a45" providerId="LiveId" clId="{10AB9FE2-9012-46EF-B18A-C87D5526F6EE}" dt="2026-06-03T07:09:12.878" v="273" actId="12788"/>
          <ac:spMkLst>
            <pc:docMk/>
            <pc:sldMk cId="43652526" sldId="277"/>
            <ac:spMk id="4" creationId="{F6D253A8-FEA5-09DC-C243-59B62C1AE6B6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769250902" sldId="277"/>
        </pc:sldMkLst>
      </pc:sldChg>
      <pc:sldChg chg="modSp add mod">
        <pc:chgData name="Christopher Potter" userId="24ad2ef8db5e8a45" providerId="LiveId" clId="{10AB9FE2-9012-46EF-B18A-C87D5526F6EE}" dt="2026-06-03T07:09:19.750" v="274" actId="12788"/>
        <pc:sldMkLst>
          <pc:docMk/>
          <pc:sldMk cId="2359775428" sldId="278"/>
        </pc:sldMkLst>
        <pc:spChg chg="mod">
          <ac:chgData name="Christopher Potter" userId="24ad2ef8db5e8a45" providerId="LiveId" clId="{10AB9FE2-9012-46EF-B18A-C87D5526F6EE}" dt="2026-06-03T07:09:19.750" v="274" actId="12788"/>
          <ac:spMkLst>
            <pc:docMk/>
            <pc:sldMk cId="2359775428" sldId="278"/>
            <ac:spMk id="2" creationId="{07AB4F2D-CA87-566C-35BC-62DC1AB0F34C}"/>
          </ac:spMkLst>
        </pc:spChg>
        <pc:spChg chg="mod">
          <ac:chgData name="Christopher Potter" userId="24ad2ef8db5e8a45" providerId="LiveId" clId="{10AB9FE2-9012-46EF-B18A-C87D5526F6EE}" dt="2026-06-03T06:58:42.152" v="202" actId="20577"/>
          <ac:spMkLst>
            <pc:docMk/>
            <pc:sldMk cId="2359775428" sldId="278"/>
            <ac:spMk id="3" creationId="{9231E692-2E05-46B5-6464-EEC7201E10D3}"/>
          </ac:spMkLst>
        </pc:spChg>
        <pc:spChg chg="mod">
          <ac:chgData name="Christopher Potter" userId="24ad2ef8db5e8a45" providerId="LiveId" clId="{10AB9FE2-9012-46EF-B18A-C87D5526F6EE}" dt="2026-06-03T07:09:19.750" v="274" actId="12788"/>
          <ac:spMkLst>
            <pc:docMk/>
            <pc:sldMk cId="2359775428" sldId="278"/>
            <ac:spMk id="4" creationId="{557FB1B2-DB87-7B11-6305-703127A276D7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3673614035" sldId="278"/>
        </pc:sldMkLst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3038694422" sldId="279"/>
        </pc:sldMkLst>
      </pc:sldChg>
      <pc:sldChg chg="modSp add">
        <pc:chgData name="Christopher Potter" userId="24ad2ef8db5e8a45" providerId="LiveId" clId="{10AB9FE2-9012-46EF-B18A-C87D5526F6EE}" dt="2026-06-03T06:59:07.561" v="215" actId="6549"/>
        <pc:sldMkLst>
          <pc:docMk/>
          <pc:sldMk cId="3357656411" sldId="279"/>
        </pc:sldMkLst>
        <pc:spChg chg="mod">
          <ac:chgData name="Christopher Potter" userId="24ad2ef8db5e8a45" providerId="LiveId" clId="{10AB9FE2-9012-46EF-B18A-C87D5526F6EE}" dt="2026-06-03T06:59:07.561" v="215" actId="6549"/>
          <ac:spMkLst>
            <pc:docMk/>
            <pc:sldMk cId="3357656411" sldId="279"/>
            <ac:spMk id="3" creationId="{88082574-2664-CB63-236A-8EA7E1C6AEDE}"/>
          </ac:spMkLst>
        </pc:spChg>
        <pc:spChg chg="mod">
          <ac:chgData name="Christopher Potter" userId="24ad2ef8db5e8a45" providerId="LiveId" clId="{10AB9FE2-9012-46EF-B18A-C87D5526F6EE}" dt="2026-06-03T06:58:48.918" v="206" actId="6549"/>
          <ac:spMkLst>
            <pc:docMk/>
            <pc:sldMk cId="3357656411" sldId="279"/>
            <ac:spMk id="4" creationId="{C4A689DD-C225-D5CE-6C86-EE757F0D80F4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2524777659" sldId="280"/>
        </pc:sldMkLst>
      </pc:sldChg>
      <pc:sldChg chg="modSp add mod">
        <pc:chgData name="Christopher Potter" userId="24ad2ef8db5e8a45" providerId="LiveId" clId="{10AB9FE2-9012-46EF-B18A-C87D5526F6EE}" dt="2026-06-03T07:09:26.698" v="275" actId="12788"/>
        <pc:sldMkLst>
          <pc:docMk/>
          <pc:sldMk cId="3953237293" sldId="280"/>
        </pc:sldMkLst>
        <pc:spChg chg="mod">
          <ac:chgData name="Christopher Potter" userId="24ad2ef8db5e8a45" providerId="LiveId" clId="{10AB9FE2-9012-46EF-B18A-C87D5526F6EE}" dt="2026-06-03T07:09:26.698" v="275" actId="12788"/>
          <ac:spMkLst>
            <pc:docMk/>
            <pc:sldMk cId="3953237293" sldId="280"/>
            <ac:spMk id="2" creationId="{D9EB074D-20FF-76BC-09D7-53279CFDAD69}"/>
          </ac:spMkLst>
        </pc:spChg>
        <pc:spChg chg="mod">
          <ac:chgData name="Christopher Potter" userId="24ad2ef8db5e8a45" providerId="LiveId" clId="{10AB9FE2-9012-46EF-B18A-C87D5526F6EE}" dt="2026-06-03T06:59:36.526" v="228" actId="20577"/>
          <ac:spMkLst>
            <pc:docMk/>
            <pc:sldMk cId="3953237293" sldId="280"/>
            <ac:spMk id="3" creationId="{23818CC6-F27B-BD03-D059-97C8E750D4DB}"/>
          </ac:spMkLst>
        </pc:spChg>
        <pc:spChg chg="mod">
          <ac:chgData name="Christopher Potter" userId="24ad2ef8db5e8a45" providerId="LiveId" clId="{10AB9FE2-9012-46EF-B18A-C87D5526F6EE}" dt="2026-06-03T07:09:26.698" v="275" actId="12788"/>
          <ac:spMkLst>
            <pc:docMk/>
            <pc:sldMk cId="3953237293" sldId="280"/>
            <ac:spMk id="4" creationId="{6D6A80BF-B78D-F351-9486-5F9472F8C76D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1862294881" sldId="281"/>
        </pc:sldMkLst>
      </pc:sldChg>
      <pc:sldChg chg="modSp add">
        <pc:chgData name="Christopher Potter" userId="24ad2ef8db5e8a45" providerId="LiveId" clId="{10AB9FE2-9012-46EF-B18A-C87D5526F6EE}" dt="2026-06-03T07:00:04.533" v="243" actId="20577"/>
        <pc:sldMkLst>
          <pc:docMk/>
          <pc:sldMk cId="3466849818" sldId="281"/>
        </pc:sldMkLst>
        <pc:spChg chg="mod">
          <ac:chgData name="Christopher Potter" userId="24ad2ef8db5e8a45" providerId="LiveId" clId="{10AB9FE2-9012-46EF-B18A-C87D5526F6EE}" dt="2026-06-03T07:00:04.533" v="243" actId="20577"/>
          <ac:spMkLst>
            <pc:docMk/>
            <pc:sldMk cId="3466849818" sldId="281"/>
            <ac:spMk id="3" creationId="{D79D0EAF-9CF1-C783-4F3F-5C2E39812AA8}"/>
          </ac:spMkLst>
        </pc:spChg>
        <pc:spChg chg="mod">
          <ac:chgData name="Christopher Potter" userId="24ad2ef8db5e8a45" providerId="LiveId" clId="{10AB9FE2-9012-46EF-B18A-C87D5526F6EE}" dt="2026-06-03T06:59:45.166" v="232" actId="6549"/>
          <ac:spMkLst>
            <pc:docMk/>
            <pc:sldMk cId="3466849818" sldId="281"/>
            <ac:spMk id="4" creationId="{C2E71924-C247-A6F4-73C3-CA1E3FDD61BF}"/>
          </ac:spMkLst>
        </pc:spChg>
      </pc:sldChg>
      <pc:sldChg chg="modSp add mod">
        <pc:chgData name="Christopher Potter" userId="24ad2ef8db5e8a45" providerId="LiveId" clId="{10AB9FE2-9012-46EF-B18A-C87D5526F6EE}" dt="2026-06-03T07:09:33.512" v="276" actId="12788"/>
        <pc:sldMkLst>
          <pc:docMk/>
          <pc:sldMk cId="3538877460" sldId="282"/>
        </pc:sldMkLst>
        <pc:spChg chg="mod">
          <ac:chgData name="Christopher Potter" userId="24ad2ef8db5e8a45" providerId="LiveId" clId="{10AB9FE2-9012-46EF-B18A-C87D5526F6EE}" dt="2026-06-03T07:09:33.512" v="276" actId="12788"/>
          <ac:spMkLst>
            <pc:docMk/>
            <pc:sldMk cId="3538877460" sldId="282"/>
            <ac:spMk id="2" creationId="{578234D4-E141-8AF1-543E-8A4F98FF8F02}"/>
          </ac:spMkLst>
        </pc:spChg>
        <pc:spChg chg="mod">
          <ac:chgData name="Christopher Potter" userId="24ad2ef8db5e8a45" providerId="LiveId" clId="{10AB9FE2-9012-46EF-B18A-C87D5526F6EE}" dt="2026-06-03T07:00:31.872" v="259" actId="20577"/>
          <ac:spMkLst>
            <pc:docMk/>
            <pc:sldMk cId="3538877460" sldId="282"/>
            <ac:spMk id="3" creationId="{B25C28CB-5CA4-76B5-32F4-5F8F6AA12F20}"/>
          </ac:spMkLst>
        </pc:spChg>
        <pc:spChg chg="mod">
          <ac:chgData name="Christopher Potter" userId="24ad2ef8db5e8a45" providerId="LiveId" clId="{10AB9FE2-9012-46EF-B18A-C87D5526F6EE}" dt="2026-06-03T07:09:33.512" v="276" actId="12788"/>
          <ac:spMkLst>
            <pc:docMk/>
            <pc:sldMk cId="3538877460" sldId="282"/>
            <ac:spMk id="4" creationId="{9F462948-3A97-80EE-CA62-17EC8778A90B}"/>
          </ac:spMkLst>
        </pc:spChg>
      </pc:sldChg>
      <pc:sldChg chg="del">
        <pc:chgData name="Christopher Potter" userId="24ad2ef8db5e8a45" providerId="LiveId" clId="{10AB9FE2-9012-46EF-B18A-C87D5526F6EE}" dt="2026-06-03T06:53:03.248" v="0" actId="47"/>
        <pc:sldMkLst>
          <pc:docMk/>
          <pc:sldMk cId="3684720204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Fractions and 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4EA4F-984B-9A3E-D60B-ADF473E84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B82984-88B0-F36C-B522-8DD9AB5A80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538C0B-3727-248C-6E08-14D62395EB9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0.1875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538C0B-3727-248C-6E08-14D62395E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ECFF6-E9F5-8476-C657-B58EDC30B745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ECFF6-E9F5-8476-C657-B58EDC30B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0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7C7A-B120-BC74-AA77-C836E0523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768601-4BE1-3E96-71D4-2E42B75671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E0DCF9-3730-E2EE-B0A3-9C868B6ECBD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0.175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E0DCF9-3730-E2EE-B0A3-9C868B6EC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928058-6935-D070-FD9C-413422669991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35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928058-6935-D070-FD9C-41342266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35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4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67F52-638C-D3CE-CC40-BFF62D49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7051D7-E46E-70E7-1149-2815C7CCDC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CDB2FF-8426-3C14-FF97-AA89AAC253B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CDB2FF-8426-3C14-FF97-AA89AAC25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DBD7CF-B6F1-2EB7-D4A6-34201D8D6505}"/>
                  </a:ext>
                </a:extLst>
              </p:cNvPr>
              <p:cNvSpPr txBox="1"/>
              <p:nvPr/>
            </p:nvSpPr>
            <p:spPr>
              <a:xfrm>
                <a:off x="4083861" y="1273628"/>
                <a:ext cx="2130391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DBD7CF-B6F1-2EB7-D4A6-34201D8D6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61" y="1273628"/>
                <a:ext cx="2130391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8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4700-DE86-63B5-F0C7-90C1AFB9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2FF219-7767-F5EE-0925-47CED06F80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C5BD96-A5CE-4910-2860-EABB0A95B74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C5BD96-A5CE-4910-2860-EABB0A95B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B11555-DD14-E794-1599-0F911AB3129F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B11555-DD14-E794-1599-0F911AB3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9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D4E03-150A-C05E-B931-C29829BB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F84E01-32F4-B0F9-C02B-5D930CBF75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FF52B1-8948-ACCE-59F0-BCB86EDA9DC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0.048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FF52B1-8948-ACCE-59F0-BCB86EDA9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1911FF-B9B1-1564-6033-73B11AFF0BD4}"/>
                  </a:ext>
                </a:extLst>
              </p:cNvPr>
              <p:cNvSpPr txBox="1"/>
              <p:nvPr/>
            </p:nvSpPr>
            <p:spPr>
              <a:xfrm>
                <a:off x="4083861" y="1273628"/>
                <a:ext cx="2130391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1911FF-B9B1-1564-6033-73B11AFF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61" y="1273628"/>
                <a:ext cx="2130391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2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7A4C-3182-879F-E9DF-080CB23E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70EF7-A12F-5A85-00EC-AC47CFFE7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8FAB4C-9EFA-013C-AD59-5624AFAA1A7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0.045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8FAB4C-9EFA-013C-AD59-5624AFAA1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E8F059-5688-3BA5-0035-BC17830BFAA5}"/>
                  </a:ext>
                </a:extLst>
              </p:cNvPr>
              <p:cNvSpPr txBox="1"/>
              <p:nvPr/>
            </p:nvSpPr>
            <p:spPr>
              <a:xfrm>
                <a:off x="4083861" y="1273628"/>
                <a:ext cx="2130391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E8F059-5688-3BA5-0035-BC17830BF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61" y="1273628"/>
                <a:ext cx="2130391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3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8227-2D3C-AE56-9AC9-D362CEB7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C1CC6-B463-2520-D89F-0EB7AF4EDC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61FAA4-EFB7-6501-EDF5-DFC70E8FB39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61FAA4-EFB7-6501-EDF5-DFC70E8FB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D253A8-FEA5-09DC-C243-59B62C1AE6B6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35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D253A8-FEA5-09DC-C243-59B62C1A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35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697D-7997-26EA-8A93-28BCF9503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B4F2D-CA87-566C-35BC-62DC1AB0F3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31E692-2E05-46B5-6464-EEC7201E10D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0.3125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31E692-2E05-46B5-6464-EEC7201E1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7FB1B2-DB87-7B11-6305-703127A276D7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71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7FB1B2-DB87-7B11-6305-703127A2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71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7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6A9AF-2835-9DCA-E250-EE3BE9FE5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2D6B47-5025-0CAD-B432-5AF1B50FA3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082574-2664-CB63-236A-8EA7E1C6AED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0.833</m:t>
                      </m:r>
                      <m:acc>
                        <m:accPr>
                          <m:chr m:val="̇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082574-2664-CB63-236A-8EA7E1C6A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A689DD-C225-D5CE-6C86-EE757F0D80F4}"/>
                  </a:ext>
                </a:extLst>
              </p:cNvPr>
              <p:cNvSpPr txBox="1"/>
              <p:nvPr/>
            </p:nvSpPr>
            <p:spPr>
              <a:xfrm>
                <a:off x="4709031" y="1273628"/>
                <a:ext cx="880048" cy="2571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A689DD-C225-D5CE-6C86-EE757F0D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1" y="1273628"/>
                <a:ext cx="880048" cy="2571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5753-F46F-D9FF-C96F-894C08E7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EB074D-20FF-76BC-09D7-53279CFDAD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818CC6-F27B-BD03-D059-97C8E750D4D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0.5833</m:t>
                      </m:r>
                      <m:acc>
                        <m:accPr>
                          <m:chr m:val="̇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818CC6-F27B-BD03-D059-97C8E750D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A80BF-B78D-F351-9486-5F9472F8C76D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26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A80BF-B78D-F351-9486-5F9472F8C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26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49712F-CC9E-6888-7E2F-FC0BB6FF8A20}"/>
                  </a:ext>
                </a:extLst>
              </p:cNvPr>
              <p:cNvSpPr txBox="1"/>
              <p:nvPr/>
            </p:nvSpPr>
            <p:spPr>
              <a:xfrm>
                <a:off x="4709031" y="1273628"/>
                <a:ext cx="880049" cy="2535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49712F-CC9E-6888-7E2F-FC0BB6FF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1" y="1273628"/>
                <a:ext cx="880049" cy="2535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0A32-18DD-1AC1-1A80-5C26C6F1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B1727-FBCB-5662-ECDC-457320CD5F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9D0EAF-9CF1-C783-4F3F-5C2E39812AA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0.222</m:t>
                      </m:r>
                      <m:acc>
                        <m:accPr>
                          <m:chr m:val="̇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9D0EAF-9CF1-C783-4F3F-5C2E39812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71924-C247-A6F4-73C3-CA1E3FDD61BF}"/>
                  </a:ext>
                </a:extLst>
              </p:cNvPr>
              <p:cNvSpPr txBox="1"/>
              <p:nvPr/>
            </p:nvSpPr>
            <p:spPr>
              <a:xfrm>
                <a:off x="4709031" y="1273628"/>
                <a:ext cx="880048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71924-C247-A6F4-73C3-CA1E3FDD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1" y="1273628"/>
                <a:ext cx="880048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8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2463-F965-2CBF-521B-F9B20B605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8234D4-E141-8AF1-543E-8A4F98FF8F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5C28CB-5CA4-76B5-32F4-5F8F6AA12F2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0.2424</m:t>
                      </m:r>
                      <m:acc>
                        <m:accPr>
                          <m:chr m:val="̇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5C28CB-5CA4-76B5-32F4-5F8F6AA12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462948-3A97-80EE-CA62-17EC8778A90B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462948-3A97-80EE-CA62-17EC8778A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8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567E7-169E-E8EA-13CE-2C775EC66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AAF15-F719-5549-4BC9-7E22EF207D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B78565-4877-DBB9-0509-EE15ACAE676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B78565-4877-DBB9-0509-EE15ACAE6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E8919-6CB7-F5E4-9606-309363CCDDDD}"/>
                  </a:ext>
                </a:extLst>
              </p:cNvPr>
              <p:cNvSpPr txBox="1"/>
              <p:nvPr/>
            </p:nvSpPr>
            <p:spPr>
              <a:xfrm>
                <a:off x="4709031" y="1273628"/>
                <a:ext cx="880048" cy="2535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E8919-6CB7-F5E4-9606-309363CCD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1" y="1273628"/>
                <a:ext cx="880048" cy="2535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AD079-7439-2F4C-FD18-44D47524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551E2-76C5-2D2C-12BA-5856B4B84A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6A290C-31E8-4484-47D1-F44DB4799A8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6A290C-31E8-4484-47D1-F44DB4799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BE6E1-DBEE-4993-44DE-98915D8C1664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35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BE6E1-DBEE-4993-44DE-98915D8C1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35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2936F-2332-4186-65A0-5EE2521C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CCA41-46D2-EEA4-49E4-6950226DC0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A94FB3-C095-ECB9-D6D8-5688E21167B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A94FB3-C095-ECB9-D6D8-5688E211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92699-BBB2-FFDB-0214-4AF50698C612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392699-BBB2-FFDB-0214-4AF50698C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5C31C-B40F-7BA6-23B1-75F3EC6D7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35ADC-9525-0284-84E9-ACF90A2D3C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64E3EF-FDFC-93A6-BBF7-6ED80B6B5E6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64E3EF-FDFC-93A6-BBF7-6ED80B6B5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3AB71B-FE9F-A1A6-A8C3-AC368FB393A5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35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3AB71B-FE9F-A1A6-A8C3-AC368FB39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35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1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2D011-375D-A78B-7A38-380BD70A5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60E4E5-429C-9D63-044B-C15774C2CB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7529F6-2841-36A7-9FB9-7237CEA145F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7529F6-2841-36A7-9FB9-7237CEA14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D87FC9-6B92-6E6D-A0A0-5F49837E2D18}"/>
                  </a:ext>
                </a:extLst>
              </p:cNvPr>
              <p:cNvSpPr txBox="1"/>
              <p:nvPr/>
            </p:nvSpPr>
            <p:spPr>
              <a:xfrm>
                <a:off x="4709032" y="1273628"/>
                <a:ext cx="880048" cy="2539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D87FC9-6B92-6E6D-A0A0-5F49837E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2" y="1273628"/>
                <a:ext cx="880048" cy="2539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6349-7835-0343-ADBD-55513537F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1AC1C-5F2B-8BE0-5271-E3625D8CA3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AC3110-86CA-40CC-B5B7-FF0044E20B1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AC3110-86CA-40CC-B5B7-FF0044E20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1A03E-BBA5-9856-A741-CEE4ADA645EE}"/>
                  </a:ext>
                </a:extLst>
              </p:cNvPr>
              <p:cNvSpPr txBox="1"/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1A03E-BBA5-9856-A741-CEE4ADA6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46" y="1273628"/>
                <a:ext cx="1505220" cy="254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3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350A1-DB3C-F44C-C689-C07C0545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F04DDC-5466-0B62-21F6-35D797266B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to a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FB142E-626B-EDDA-0D02-15C32A33016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0.875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FB142E-626B-EDDA-0D02-15C32A330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58AC3-A950-408C-477E-2345D1AC9B75}"/>
                  </a:ext>
                </a:extLst>
              </p:cNvPr>
              <p:cNvSpPr txBox="1"/>
              <p:nvPr/>
            </p:nvSpPr>
            <p:spPr>
              <a:xfrm>
                <a:off x="4709031" y="1273628"/>
                <a:ext cx="880048" cy="2535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58AC3-A950-408C-477E-2345D1AC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1" y="1273628"/>
                <a:ext cx="880048" cy="2535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1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53</TotalTime>
  <Words>129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Fractions and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2026-06-03T07:09:35Z</dcterms:modified>
</cp:coreProperties>
</file>