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7" r:id="rId3"/>
    <p:sldId id="298" r:id="rId4"/>
    <p:sldId id="303" r:id="rId5"/>
    <p:sldId id="300" r:id="rId6"/>
    <p:sldId id="304" r:id="rId7"/>
    <p:sldId id="301" r:id="rId8"/>
    <p:sldId id="305" r:id="rId9"/>
    <p:sldId id="302" r:id="rId10"/>
    <p:sldId id="306" r:id="rId11"/>
    <p:sldId id="297" r:id="rId12"/>
    <p:sldId id="294" r:id="rId13"/>
    <p:sldId id="295" r:id="rId14"/>
    <p:sldId id="296" r:id="rId15"/>
    <p:sldId id="299" r:id="rId16"/>
    <p:sldId id="293" r:id="rId17"/>
    <p:sldId id="288" r:id="rId18"/>
    <p:sldId id="289" r:id="rId19"/>
    <p:sldId id="291" r:id="rId20"/>
    <p:sldId id="290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7" autoAdjust="0"/>
    <p:restoredTop sz="94660"/>
  </p:normalViewPr>
  <p:slideViewPr>
    <p:cSldViewPr snapToGrid="0">
      <p:cViewPr>
        <p:scale>
          <a:sx n="70" d="100"/>
          <a:sy n="70" d="100"/>
        </p:scale>
        <p:origin x="624" y="-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6-11T08:04:58.014" v="3638"/>
      <pc:docMkLst>
        <pc:docMk/>
      </pc:docMkLst>
      <pc:sldChg chg="modSp mod setBg">
        <pc:chgData name="Christopher Potter" userId="24ad2ef8db5e8a45" providerId="LiveId" clId="{10AB9FE2-9012-46EF-B18A-C87D5526F6EE}" dt="2026-06-11T08:01:18.447" v="3618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10T12:16:33.745" v="14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delAnim modAnim">
        <pc:chgData name="Christopher Potter" userId="24ad2ef8db5e8a45" providerId="LiveId" clId="{10AB9FE2-9012-46EF-B18A-C87D5526F6EE}" dt="2026-06-11T08:02:42.604" v="3632" actId="167"/>
        <pc:sldMkLst>
          <pc:docMk/>
          <pc:sldMk cId="1185602203" sldId="287"/>
        </pc:sldMkLst>
        <pc:spChg chg="mod ord">
          <ac:chgData name="Christopher Potter" userId="24ad2ef8db5e8a45" providerId="LiveId" clId="{10AB9FE2-9012-46EF-B18A-C87D5526F6EE}" dt="2026-06-10T13:45:06.597" v="2931" actId="167"/>
          <ac:spMkLst>
            <pc:docMk/>
            <pc:sldMk cId="1185602203" sldId="287"/>
            <ac:spMk id="2" creationId="{B0D84856-8582-0DDF-51CE-150E7B627073}"/>
          </ac:spMkLst>
        </pc:spChg>
        <pc:spChg chg="del">
          <ac:chgData name="Christopher Potter" userId="24ad2ef8db5e8a45" providerId="LiveId" clId="{10AB9FE2-9012-46EF-B18A-C87D5526F6EE}" dt="2026-06-10T12:17:01.296" v="17" actId="478"/>
          <ac:spMkLst>
            <pc:docMk/>
            <pc:sldMk cId="1185602203" sldId="287"/>
            <ac:spMk id="3" creationId="{8E2D65F4-B628-807E-EE30-573A596A26B4}"/>
          </ac:spMkLst>
        </pc:spChg>
        <pc:spChg chg="del">
          <ac:chgData name="Christopher Potter" userId="24ad2ef8db5e8a45" providerId="LiveId" clId="{10AB9FE2-9012-46EF-B18A-C87D5526F6EE}" dt="2026-06-10T12:16:56.437" v="15" actId="478"/>
          <ac:spMkLst>
            <pc:docMk/>
            <pc:sldMk cId="1185602203" sldId="287"/>
            <ac:spMk id="6" creationId="{1C097C94-EDBE-1069-D3F0-71202B2F0F8C}"/>
          </ac:spMkLst>
        </pc:spChg>
        <pc:spChg chg="mod ord">
          <ac:chgData name="Christopher Potter" userId="24ad2ef8db5e8a45" providerId="LiveId" clId="{10AB9FE2-9012-46EF-B18A-C87D5526F6EE}" dt="2026-06-11T08:02:29.432" v="3625" actId="20577"/>
          <ac:spMkLst>
            <pc:docMk/>
            <pc:sldMk cId="1185602203" sldId="287"/>
            <ac:spMk id="24" creationId="{87900991-31D4-B324-46BE-EF5DBBAC3C0A}"/>
          </ac:spMkLst>
        </pc:spChg>
        <pc:spChg chg="add del mod">
          <ac:chgData name="Christopher Potter" userId="24ad2ef8db5e8a45" providerId="LiveId" clId="{10AB9FE2-9012-46EF-B18A-C87D5526F6EE}" dt="2026-06-10T12:20:18.435" v="319" actId="478"/>
          <ac:spMkLst>
            <pc:docMk/>
            <pc:sldMk cId="1185602203" sldId="287"/>
            <ac:spMk id="25" creationId="{FA3A38D0-0A1D-BBCD-9E7A-35D7C9ABC098}"/>
          </ac:spMkLst>
        </pc:spChg>
        <pc:spChg chg="add del mod">
          <ac:chgData name="Christopher Potter" userId="24ad2ef8db5e8a45" providerId="LiveId" clId="{10AB9FE2-9012-46EF-B18A-C87D5526F6EE}" dt="2026-06-10T12:20:18.435" v="319" actId="478"/>
          <ac:spMkLst>
            <pc:docMk/>
            <pc:sldMk cId="1185602203" sldId="287"/>
            <ac:spMk id="26" creationId="{200677B3-ACD7-1942-B8DE-F82BF6041564}"/>
          </ac:spMkLst>
        </pc:spChg>
        <pc:spChg chg="mod">
          <ac:chgData name="Christopher Potter" userId="24ad2ef8db5e8a45" providerId="LiveId" clId="{10AB9FE2-9012-46EF-B18A-C87D5526F6EE}" dt="2026-06-11T08:02:33.635" v="3628" actId="20577"/>
          <ac:spMkLst>
            <pc:docMk/>
            <pc:sldMk cId="1185602203" sldId="287"/>
            <ac:spMk id="27" creationId="{2D3E35FD-627E-536E-F7E3-74C2FC272B4F}"/>
          </ac:spMkLst>
        </pc:spChg>
        <pc:spChg chg="add mod">
          <ac:chgData name="Christopher Potter" userId="24ad2ef8db5e8a45" providerId="LiveId" clId="{10AB9FE2-9012-46EF-B18A-C87D5526F6EE}" dt="2026-06-11T08:02:35.533" v="3629" actId="20577"/>
          <ac:spMkLst>
            <pc:docMk/>
            <pc:sldMk cId="1185602203" sldId="287"/>
            <ac:spMk id="28" creationId="{A0B2B629-B563-97F9-8309-768BBC7087A7}"/>
          </ac:spMkLst>
        </pc:spChg>
        <pc:spChg chg="add mod ord">
          <ac:chgData name="Christopher Potter" userId="24ad2ef8db5e8a45" providerId="LiveId" clId="{10AB9FE2-9012-46EF-B18A-C87D5526F6EE}" dt="2026-06-11T08:02:31.843" v="3627" actId="20577"/>
          <ac:spMkLst>
            <pc:docMk/>
            <pc:sldMk cId="1185602203" sldId="287"/>
            <ac:spMk id="29" creationId="{B0162F38-E33A-9BD3-8627-C89669D8150E}"/>
          </ac:spMkLst>
        </pc:spChg>
        <pc:spChg chg="add mod ord">
          <ac:chgData name="Christopher Potter" userId="24ad2ef8db5e8a45" providerId="LiveId" clId="{10AB9FE2-9012-46EF-B18A-C87D5526F6EE}" dt="2026-06-11T08:02:19.518" v="3621" actId="20577"/>
          <ac:spMkLst>
            <pc:docMk/>
            <pc:sldMk cId="1185602203" sldId="287"/>
            <ac:spMk id="30" creationId="{56CFC79F-0DD1-4C29-CB13-7B3518EEB8C1}"/>
          </ac:spMkLst>
        </pc:spChg>
        <pc:spChg chg="add mod">
          <ac:chgData name="Christopher Potter" userId="24ad2ef8db5e8a45" providerId="LiveId" clId="{10AB9FE2-9012-46EF-B18A-C87D5526F6EE}" dt="2026-06-10T14:12:27.697" v="2948" actId="20577"/>
          <ac:spMkLst>
            <pc:docMk/>
            <pc:sldMk cId="1185602203" sldId="287"/>
            <ac:spMk id="31" creationId="{91130569-B43C-1576-4272-11C3CECE535C}"/>
          </ac:spMkLst>
        </pc:spChg>
        <pc:spChg chg="mod">
          <ac:chgData name="Christopher Potter" userId="24ad2ef8db5e8a45" providerId="LiveId" clId="{10AB9FE2-9012-46EF-B18A-C87D5526F6EE}" dt="2026-06-10T14:12:30.976" v="2954" actId="20577"/>
          <ac:spMkLst>
            <pc:docMk/>
            <pc:sldMk cId="1185602203" sldId="287"/>
            <ac:spMk id="32" creationId="{C97D44C7-77BC-AD04-941A-A8403B2F19E4}"/>
          </ac:spMkLst>
        </pc:spChg>
        <pc:spChg chg="add del mod">
          <ac:chgData name="Christopher Potter" userId="24ad2ef8db5e8a45" providerId="LiveId" clId="{10AB9FE2-9012-46EF-B18A-C87D5526F6EE}" dt="2026-06-10T12:20:18.435" v="319" actId="478"/>
          <ac:spMkLst>
            <pc:docMk/>
            <pc:sldMk cId="1185602203" sldId="287"/>
            <ac:spMk id="33" creationId="{3F634B44-1479-5413-4444-DCB9090ED6D4}"/>
          </ac:spMkLst>
        </pc:spChg>
        <pc:spChg chg="add del mod">
          <ac:chgData name="Christopher Potter" userId="24ad2ef8db5e8a45" providerId="LiveId" clId="{10AB9FE2-9012-46EF-B18A-C87D5526F6EE}" dt="2026-06-10T12:20:18.435" v="319" actId="478"/>
          <ac:spMkLst>
            <pc:docMk/>
            <pc:sldMk cId="1185602203" sldId="287"/>
            <ac:spMk id="34" creationId="{1A8C6E12-4E62-C4C8-0DEC-860EC2A71300}"/>
          </ac:spMkLst>
        </pc:spChg>
        <pc:spChg chg="add del mod">
          <ac:chgData name="Christopher Potter" userId="24ad2ef8db5e8a45" providerId="LiveId" clId="{10AB9FE2-9012-46EF-B18A-C87D5526F6EE}" dt="2026-06-10T12:23:27.316" v="388" actId="478"/>
          <ac:spMkLst>
            <pc:docMk/>
            <pc:sldMk cId="1185602203" sldId="287"/>
            <ac:spMk id="35" creationId="{31C94A09-9C2F-1C81-9AF6-B3936B49DF0A}"/>
          </ac:spMkLst>
        </pc:spChg>
        <pc:spChg chg="del">
          <ac:chgData name="Christopher Potter" userId="24ad2ef8db5e8a45" providerId="LiveId" clId="{10AB9FE2-9012-46EF-B18A-C87D5526F6EE}" dt="2026-06-10T12:23:27.316" v="388" actId="478"/>
          <ac:spMkLst>
            <pc:docMk/>
            <pc:sldMk cId="1185602203" sldId="287"/>
            <ac:spMk id="36" creationId="{D77A6D7B-07BB-271E-2C44-CEE79B30D805}"/>
          </ac:spMkLst>
        </pc:spChg>
        <pc:spChg chg="add del mod">
          <ac:chgData name="Christopher Potter" userId="24ad2ef8db5e8a45" providerId="LiveId" clId="{10AB9FE2-9012-46EF-B18A-C87D5526F6EE}" dt="2026-06-10T12:20:18.435" v="319" actId="478"/>
          <ac:spMkLst>
            <pc:docMk/>
            <pc:sldMk cId="1185602203" sldId="287"/>
            <ac:spMk id="37" creationId="{528EF4C4-C960-A864-D81C-A9D3B79F8984}"/>
          </ac:spMkLst>
        </pc:spChg>
        <pc:spChg chg="add mod">
          <ac:chgData name="Christopher Potter" userId="24ad2ef8db5e8a45" providerId="LiveId" clId="{10AB9FE2-9012-46EF-B18A-C87D5526F6EE}" dt="2026-06-11T08:02:22.254" v="3623" actId="20577"/>
          <ac:spMkLst>
            <pc:docMk/>
            <pc:sldMk cId="1185602203" sldId="287"/>
            <ac:spMk id="51" creationId="{DC5D38BF-D349-6DFD-5EC2-B46B747FA7F5}"/>
          </ac:spMkLst>
        </pc:spChg>
        <pc:spChg chg="add mod">
          <ac:chgData name="Christopher Potter" userId="24ad2ef8db5e8a45" providerId="LiveId" clId="{10AB9FE2-9012-46EF-B18A-C87D5526F6EE}" dt="2026-06-11T08:02:37.935" v="3631" actId="20577"/>
          <ac:spMkLst>
            <pc:docMk/>
            <pc:sldMk cId="1185602203" sldId="287"/>
            <ac:spMk id="52" creationId="{E4C0CB35-3B5C-FD51-EB81-CB7DEB68C9A8}"/>
          </ac:spMkLst>
        </pc:spChg>
        <pc:spChg chg="add mod">
          <ac:chgData name="Christopher Potter" userId="24ad2ef8db5e8a45" providerId="LiveId" clId="{10AB9FE2-9012-46EF-B18A-C87D5526F6EE}" dt="2026-06-10T14:12:43.839" v="2958" actId="20577"/>
          <ac:spMkLst>
            <pc:docMk/>
            <pc:sldMk cId="1185602203" sldId="287"/>
            <ac:spMk id="53" creationId="{B43E1261-CD25-678D-CD4A-AFE6930F0748}"/>
          </ac:spMkLst>
        </pc:spChg>
        <pc:spChg chg="add mod">
          <ac:chgData name="Christopher Potter" userId="24ad2ef8db5e8a45" providerId="LiveId" clId="{10AB9FE2-9012-46EF-B18A-C87D5526F6EE}" dt="2026-06-10T14:12:48.696" v="2963" actId="20577"/>
          <ac:spMkLst>
            <pc:docMk/>
            <pc:sldMk cId="1185602203" sldId="287"/>
            <ac:spMk id="54" creationId="{4A91B76B-8D15-994B-7FA5-765C7BB7C6E8}"/>
          </ac:spMkLst>
        </pc:spChg>
        <pc:spChg chg="add mod">
          <ac:chgData name="Christopher Potter" userId="24ad2ef8db5e8a45" providerId="LiveId" clId="{10AB9FE2-9012-46EF-B18A-C87D5526F6EE}" dt="2026-06-10T14:12:52.807" v="2967" actId="20577"/>
          <ac:spMkLst>
            <pc:docMk/>
            <pc:sldMk cId="1185602203" sldId="287"/>
            <ac:spMk id="59" creationId="{E8F6B4FD-2A96-924E-0D0F-98FAB1B6F9C6}"/>
          </ac:spMkLst>
        </pc:spChg>
        <pc:spChg chg="add mod">
          <ac:chgData name="Christopher Potter" userId="24ad2ef8db5e8a45" providerId="LiveId" clId="{10AB9FE2-9012-46EF-B18A-C87D5526F6EE}" dt="2026-06-10T14:12:56.694" v="2970" actId="20577"/>
          <ac:spMkLst>
            <pc:docMk/>
            <pc:sldMk cId="1185602203" sldId="287"/>
            <ac:spMk id="61" creationId="{3ADAE69C-F1EE-34ED-337E-B38EEAA71D50}"/>
          </ac:spMkLst>
        </pc:spChg>
        <pc:spChg chg="add del mod">
          <ac:chgData name="Christopher Potter" userId="24ad2ef8db5e8a45" providerId="LiveId" clId="{10AB9FE2-9012-46EF-B18A-C87D5526F6EE}" dt="2026-06-10T12:25:34.530" v="410" actId="478"/>
          <ac:spMkLst>
            <pc:docMk/>
            <pc:sldMk cId="1185602203" sldId="287"/>
            <ac:spMk id="63" creationId="{FC473D78-C775-1CA8-7A13-377563575488}"/>
          </ac:spMkLst>
        </pc:spChg>
        <pc:spChg chg="add del mod">
          <ac:chgData name="Christopher Potter" userId="24ad2ef8db5e8a45" providerId="LiveId" clId="{10AB9FE2-9012-46EF-B18A-C87D5526F6EE}" dt="2026-06-10T12:25:34.530" v="410" actId="478"/>
          <ac:spMkLst>
            <pc:docMk/>
            <pc:sldMk cId="1185602203" sldId="287"/>
            <ac:spMk id="65" creationId="{2F70563D-CDB3-5906-4AC8-311C1711BB2B}"/>
          </ac:spMkLst>
        </pc:spChg>
        <pc:spChg chg="add del mod">
          <ac:chgData name="Christopher Potter" userId="24ad2ef8db5e8a45" providerId="LiveId" clId="{10AB9FE2-9012-46EF-B18A-C87D5526F6EE}" dt="2026-06-10T14:14:00.906" v="2988" actId="478"/>
          <ac:spMkLst>
            <pc:docMk/>
            <pc:sldMk cId="1185602203" sldId="287"/>
            <ac:spMk id="67" creationId="{E95129F5-1A76-E6F8-DF08-D7872C7E72C4}"/>
          </ac:spMkLst>
        </pc:spChg>
        <pc:spChg chg="add del mod">
          <ac:chgData name="Christopher Potter" userId="24ad2ef8db5e8a45" providerId="LiveId" clId="{10AB9FE2-9012-46EF-B18A-C87D5526F6EE}" dt="2026-06-10T12:25:34.530" v="410" actId="478"/>
          <ac:spMkLst>
            <pc:docMk/>
            <pc:sldMk cId="1185602203" sldId="287"/>
            <ac:spMk id="69" creationId="{3DF1700B-36AA-0BA1-A4CB-59F754B5271C}"/>
          </ac:spMkLst>
        </pc:spChg>
        <pc:spChg chg="add del mod">
          <ac:chgData name="Christopher Potter" userId="24ad2ef8db5e8a45" providerId="LiveId" clId="{10AB9FE2-9012-46EF-B18A-C87D5526F6EE}" dt="2026-06-10T12:25:34.530" v="410" actId="478"/>
          <ac:spMkLst>
            <pc:docMk/>
            <pc:sldMk cId="1185602203" sldId="287"/>
            <ac:spMk id="71" creationId="{CF975E5F-AA76-FF6D-088E-28EEAC667E3A}"/>
          </ac:spMkLst>
        </pc:spChg>
        <pc:spChg chg="add mod">
          <ac:chgData name="Christopher Potter" userId="24ad2ef8db5e8a45" providerId="LiveId" clId="{10AB9FE2-9012-46EF-B18A-C87D5526F6EE}" dt="2026-06-11T07:43:13.078" v="3042" actId="1035"/>
          <ac:spMkLst>
            <pc:docMk/>
            <pc:sldMk cId="1185602203" sldId="287"/>
            <ac:spMk id="73" creationId="{6ED839E8-EAF9-FED4-128D-4A3DC410B9FD}"/>
          </ac:spMkLst>
        </pc:spChg>
        <pc:spChg chg="add del mod">
          <ac:chgData name="Christopher Potter" userId="24ad2ef8db5e8a45" providerId="LiveId" clId="{10AB9FE2-9012-46EF-B18A-C87D5526F6EE}" dt="2026-06-10T13:11:02.931" v="2111" actId="478"/>
          <ac:spMkLst>
            <pc:docMk/>
            <pc:sldMk cId="1185602203" sldId="287"/>
            <ac:spMk id="76" creationId="{23F05EE9-0EDE-332D-71E2-22732C5FC146}"/>
          </ac:spMkLst>
        </pc:spChg>
        <pc:spChg chg="add del mod">
          <ac:chgData name="Christopher Potter" userId="24ad2ef8db5e8a45" providerId="LiveId" clId="{10AB9FE2-9012-46EF-B18A-C87D5526F6EE}" dt="2026-06-10T14:14:04.549" v="2989" actId="478"/>
          <ac:spMkLst>
            <pc:docMk/>
            <pc:sldMk cId="1185602203" sldId="287"/>
            <ac:spMk id="78" creationId="{4B286805-BF13-C7DC-599F-3201463703BA}"/>
          </ac:spMkLst>
        </pc:spChg>
        <pc:spChg chg="add mod">
          <ac:chgData name="Christopher Potter" userId="24ad2ef8db5e8a45" providerId="LiveId" clId="{10AB9FE2-9012-46EF-B18A-C87D5526F6EE}" dt="2026-06-10T14:21:46.479" v="3030" actId="1035"/>
          <ac:spMkLst>
            <pc:docMk/>
            <pc:sldMk cId="1185602203" sldId="287"/>
            <ac:spMk id="80" creationId="{7F5483F6-68D2-A35B-97E7-89F60984CD2D}"/>
          </ac:spMkLst>
        </pc:spChg>
        <pc:spChg chg="add mod">
          <ac:chgData name="Christopher Potter" userId="24ad2ef8db5e8a45" providerId="LiveId" clId="{10AB9FE2-9012-46EF-B18A-C87D5526F6EE}" dt="2026-06-10T14:23:14.588" v="3040" actId="1038"/>
          <ac:spMkLst>
            <pc:docMk/>
            <pc:sldMk cId="1185602203" sldId="287"/>
            <ac:spMk id="82" creationId="{16C29AF4-656F-D160-0175-D9D6E3B526B0}"/>
          </ac:spMkLst>
        </pc:spChg>
        <pc:grpChg chg="del">
          <ac:chgData name="Christopher Potter" userId="24ad2ef8db5e8a45" providerId="LiveId" clId="{10AB9FE2-9012-46EF-B18A-C87D5526F6EE}" dt="2026-06-10T12:16:56.437" v="15" actId="478"/>
          <ac:grpSpMkLst>
            <pc:docMk/>
            <pc:sldMk cId="1185602203" sldId="287"/>
            <ac:grpSpMk id="17" creationId="{12D5815D-03FD-889E-5E69-38DDB4940386}"/>
          </ac:grpSpMkLst>
        </pc:grpChg>
        <pc:grpChg chg="mod ord">
          <ac:chgData name="Christopher Potter" userId="24ad2ef8db5e8a45" providerId="LiveId" clId="{10AB9FE2-9012-46EF-B18A-C87D5526F6EE}" dt="2026-06-11T08:02:42.604" v="3632" actId="167"/>
          <ac:grpSpMkLst>
            <pc:docMk/>
            <pc:sldMk cId="1185602203" sldId="287"/>
            <ac:grpSpMk id="83" creationId="{84C360C1-D389-C1BA-B8E2-332CF633C8AA}"/>
          </ac:grpSpMkLst>
        </pc:grpChg>
        <pc:grpChg chg="add mod ord">
          <ac:chgData name="Christopher Potter" userId="24ad2ef8db5e8a45" providerId="LiveId" clId="{10AB9FE2-9012-46EF-B18A-C87D5526F6EE}" dt="2026-06-11T08:02:16.138" v="3619" actId="167"/>
          <ac:grpSpMkLst>
            <pc:docMk/>
            <pc:sldMk cId="1185602203" sldId="287"/>
            <ac:grpSpMk id="84" creationId="{05096E7F-12D6-AD41-173A-698B698E0FCD}"/>
          </ac:grpSpMkLst>
        </pc:grpChg>
        <pc:cxnChg chg="del">
          <ac:chgData name="Christopher Potter" userId="24ad2ef8db5e8a45" providerId="LiveId" clId="{10AB9FE2-9012-46EF-B18A-C87D5526F6EE}" dt="2026-06-10T12:22:07.266" v="337" actId="478"/>
          <ac:cxnSpMkLst>
            <pc:docMk/>
            <pc:sldMk cId="1185602203" sldId="287"/>
            <ac:cxnSpMk id="18" creationId="{83FF1B0E-863E-31D3-DA70-6FCB208D14C9}"/>
          </ac:cxnSpMkLst>
        </pc:cxnChg>
        <pc:cxnChg chg="del">
          <ac:chgData name="Christopher Potter" userId="24ad2ef8db5e8a45" providerId="LiveId" clId="{10AB9FE2-9012-46EF-B18A-C87D5526F6EE}" dt="2026-06-10T12:20:18.435" v="319" actId="478"/>
          <ac:cxnSpMkLst>
            <pc:docMk/>
            <pc:sldMk cId="1185602203" sldId="287"/>
            <ac:cxnSpMk id="19" creationId="{AAECDC89-27A1-7764-86C8-4731D88FFCB3}"/>
          </ac:cxnSpMkLst>
        </pc:cxnChg>
        <pc:cxnChg chg="mod">
          <ac:chgData name="Christopher Potter" userId="24ad2ef8db5e8a45" providerId="LiveId" clId="{10AB9FE2-9012-46EF-B18A-C87D5526F6EE}" dt="2026-06-10T12:19:54.836" v="315" actId="1076"/>
          <ac:cxnSpMkLst>
            <pc:docMk/>
            <pc:sldMk cId="1185602203" sldId="287"/>
            <ac:cxnSpMk id="20" creationId="{4B084BD8-11B7-0011-26AE-9F7AA34C47F2}"/>
          </ac:cxnSpMkLst>
        </pc:cxnChg>
        <pc:cxnChg chg="mod">
          <ac:chgData name="Christopher Potter" userId="24ad2ef8db5e8a45" providerId="LiveId" clId="{10AB9FE2-9012-46EF-B18A-C87D5526F6EE}" dt="2026-06-10T12:19:43.898" v="310" actId="14100"/>
          <ac:cxnSpMkLst>
            <pc:docMk/>
            <pc:sldMk cId="1185602203" sldId="287"/>
            <ac:cxnSpMk id="21" creationId="{5BCE894C-81B9-B4FB-8422-EB13363A50F5}"/>
          </ac:cxnSpMkLst>
        </pc:cxnChg>
        <pc:cxnChg chg="mod">
          <ac:chgData name="Christopher Potter" userId="24ad2ef8db5e8a45" providerId="LiveId" clId="{10AB9FE2-9012-46EF-B18A-C87D5526F6EE}" dt="2026-06-10T12:25:56.096" v="417" actId="554"/>
          <ac:cxnSpMkLst>
            <pc:docMk/>
            <pc:sldMk cId="1185602203" sldId="287"/>
            <ac:cxnSpMk id="22" creationId="{9F87885D-F15C-682E-DBAB-E93088741077}"/>
          </ac:cxnSpMkLst>
        </pc:cxnChg>
        <pc:cxnChg chg="mod">
          <ac:chgData name="Christopher Potter" userId="24ad2ef8db5e8a45" providerId="LiveId" clId="{10AB9FE2-9012-46EF-B18A-C87D5526F6EE}" dt="2026-06-10T12:26:04.756" v="419" actId="555"/>
          <ac:cxnSpMkLst>
            <pc:docMk/>
            <pc:sldMk cId="1185602203" sldId="287"/>
            <ac:cxnSpMk id="23" creationId="{FD6389C1-C3B3-3940-52AC-C5577BFEE3FA}"/>
          </ac:cxnSpMkLst>
        </pc:cxnChg>
        <pc:cxnChg chg="add mod">
          <ac:chgData name="Christopher Potter" userId="24ad2ef8db5e8a45" providerId="LiveId" clId="{10AB9FE2-9012-46EF-B18A-C87D5526F6EE}" dt="2026-06-10T12:20:34.687" v="321" actId="1076"/>
          <ac:cxnSpMkLst>
            <pc:docMk/>
            <pc:sldMk cId="1185602203" sldId="287"/>
            <ac:cxnSpMk id="49" creationId="{8782F9AF-9D3C-C539-4ADD-0369E18685F1}"/>
          </ac:cxnSpMkLst>
        </pc:cxnChg>
        <pc:cxnChg chg="add mod">
          <ac:chgData name="Christopher Potter" userId="24ad2ef8db5e8a45" providerId="LiveId" clId="{10AB9FE2-9012-46EF-B18A-C87D5526F6EE}" dt="2026-06-10T12:20:34.687" v="321" actId="1076"/>
          <ac:cxnSpMkLst>
            <pc:docMk/>
            <pc:sldMk cId="1185602203" sldId="287"/>
            <ac:cxnSpMk id="50" creationId="{563C1EFD-FAFE-D081-BF4E-F1CFE688EFFF}"/>
          </ac:cxnSpMkLst>
        </pc:cxnChg>
      </pc:sldChg>
      <pc:sldChg chg="modSp add mod">
        <pc:chgData name="Christopher Potter" userId="24ad2ef8db5e8a45" providerId="LiveId" clId="{10AB9FE2-9012-46EF-B18A-C87D5526F6EE}" dt="2026-06-10T12:40:20.144" v="1031" actId="167"/>
        <pc:sldMkLst>
          <pc:docMk/>
          <pc:sldMk cId="3925919231" sldId="288"/>
        </pc:sldMkLst>
        <pc:spChg chg="mod">
          <ac:chgData name="Christopher Potter" userId="24ad2ef8db5e8a45" providerId="LiveId" clId="{10AB9FE2-9012-46EF-B18A-C87D5526F6EE}" dt="2026-06-10T12:37:22.502" v="974" actId="6549"/>
          <ac:spMkLst>
            <pc:docMk/>
            <pc:sldMk cId="3925919231" sldId="288"/>
            <ac:spMk id="2" creationId="{873B242B-B19F-0695-F78A-04E00DB53DDB}"/>
          </ac:spMkLst>
        </pc:spChg>
        <pc:spChg chg="mod">
          <ac:chgData name="Christopher Potter" userId="24ad2ef8db5e8a45" providerId="LiveId" clId="{10AB9FE2-9012-46EF-B18A-C87D5526F6EE}" dt="2026-06-10T12:38:00.721" v="1004" actId="20577"/>
          <ac:spMkLst>
            <pc:docMk/>
            <pc:sldMk cId="3925919231" sldId="288"/>
            <ac:spMk id="24" creationId="{2A2AACC4-96F2-0ACC-BD35-6BDD01DBAF7B}"/>
          </ac:spMkLst>
        </pc:spChg>
        <pc:spChg chg="mod">
          <ac:chgData name="Christopher Potter" userId="24ad2ef8db5e8a45" providerId="LiveId" clId="{10AB9FE2-9012-46EF-B18A-C87D5526F6EE}" dt="2026-06-10T12:38:18.221" v="1008" actId="20577"/>
          <ac:spMkLst>
            <pc:docMk/>
            <pc:sldMk cId="3925919231" sldId="288"/>
            <ac:spMk id="27" creationId="{BD745283-C430-EBFB-DDFE-E50ED52FE180}"/>
          </ac:spMkLst>
        </pc:spChg>
        <pc:spChg chg="mod">
          <ac:chgData name="Christopher Potter" userId="24ad2ef8db5e8a45" providerId="LiveId" clId="{10AB9FE2-9012-46EF-B18A-C87D5526F6EE}" dt="2026-06-10T12:38:46.931" v="1014" actId="20577"/>
          <ac:spMkLst>
            <pc:docMk/>
            <pc:sldMk cId="3925919231" sldId="288"/>
            <ac:spMk id="28" creationId="{AE40A6C2-3C1F-3237-2C46-9F44BD69B24A}"/>
          </ac:spMkLst>
        </pc:spChg>
        <pc:spChg chg="mod">
          <ac:chgData name="Christopher Potter" userId="24ad2ef8db5e8a45" providerId="LiveId" clId="{10AB9FE2-9012-46EF-B18A-C87D5526F6EE}" dt="2026-06-10T12:38:03.802" v="1006" actId="20577"/>
          <ac:spMkLst>
            <pc:docMk/>
            <pc:sldMk cId="3925919231" sldId="288"/>
            <ac:spMk id="29" creationId="{F9D4E123-EB80-7B39-7912-362D596929A3}"/>
          </ac:spMkLst>
        </pc:spChg>
        <pc:spChg chg="mod">
          <ac:chgData name="Christopher Potter" userId="24ad2ef8db5e8a45" providerId="LiveId" clId="{10AB9FE2-9012-46EF-B18A-C87D5526F6EE}" dt="2026-06-10T12:38:52.692" v="1017" actId="20577"/>
          <ac:spMkLst>
            <pc:docMk/>
            <pc:sldMk cId="3925919231" sldId="288"/>
            <ac:spMk id="30" creationId="{80371FF5-C906-6F66-1982-E6713E9653B9}"/>
          </ac:spMkLst>
        </pc:spChg>
        <pc:spChg chg="mod">
          <ac:chgData name="Christopher Potter" userId="24ad2ef8db5e8a45" providerId="LiveId" clId="{10AB9FE2-9012-46EF-B18A-C87D5526F6EE}" dt="2026-06-10T12:37:38.306" v="985" actId="6549"/>
          <ac:spMkLst>
            <pc:docMk/>
            <pc:sldMk cId="3925919231" sldId="288"/>
            <ac:spMk id="31" creationId="{F353488D-AE42-1044-B1F1-3E1366E412A9}"/>
          </ac:spMkLst>
        </pc:spChg>
        <pc:spChg chg="mod">
          <ac:chgData name="Christopher Potter" userId="24ad2ef8db5e8a45" providerId="LiveId" clId="{10AB9FE2-9012-46EF-B18A-C87D5526F6EE}" dt="2026-06-10T12:37:35.331" v="983" actId="6549"/>
          <ac:spMkLst>
            <pc:docMk/>
            <pc:sldMk cId="3925919231" sldId="288"/>
            <ac:spMk id="32" creationId="{2B193BD6-3101-39FE-BAE3-1F75B5482652}"/>
          </ac:spMkLst>
        </pc:spChg>
        <pc:spChg chg="mod">
          <ac:chgData name="Christopher Potter" userId="24ad2ef8db5e8a45" providerId="LiveId" clId="{10AB9FE2-9012-46EF-B18A-C87D5526F6EE}" dt="2026-06-10T12:38:23.280" v="1010" actId="20577"/>
          <ac:spMkLst>
            <pc:docMk/>
            <pc:sldMk cId="3925919231" sldId="288"/>
            <ac:spMk id="51" creationId="{1DE20334-8FAD-5D45-4132-45FAAD0FF11F}"/>
          </ac:spMkLst>
        </pc:spChg>
        <pc:spChg chg="mod">
          <ac:chgData name="Christopher Potter" userId="24ad2ef8db5e8a45" providerId="LiveId" clId="{10AB9FE2-9012-46EF-B18A-C87D5526F6EE}" dt="2026-06-10T12:38:33.412" v="1012" actId="20577"/>
          <ac:spMkLst>
            <pc:docMk/>
            <pc:sldMk cId="3925919231" sldId="288"/>
            <ac:spMk id="52" creationId="{E2C90FAE-08A0-C920-1FAA-21CC91F3C8BE}"/>
          </ac:spMkLst>
        </pc:spChg>
        <pc:spChg chg="mod">
          <ac:chgData name="Christopher Potter" userId="24ad2ef8db5e8a45" providerId="LiveId" clId="{10AB9FE2-9012-46EF-B18A-C87D5526F6EE}" dt="2026-06-10T12:37:48.264" v="992" actId="20577"/>
          <ac:spMkLst>
            <pc:docMk/>
            <pc:sldMk cId="3925919231" sldId="288"/>
            <ac:spMk id="53" creationId="{F932DE57-6678-5BAE-6AB3-71235E3C7E7E}"/>
          </ac:spMkLst>
        </pc:spChg>
        <pc:spChg chg="mod">
          <ac:chgData name="Christopher Potter" userId="24ad2ef8db5e8a45" providerId="LiveId" clId="{10AB9FE2-9012-46EF-B18A-C87D5526F6EE}" dt="2026-06-10T12:37:51.073" v="995" actId="20577"/>
          <ac:spMkLst>
            <pc:docMk/>
            <pc:sldMk cId="3925919231" sldId="288"/>
            <ac:spMk id="54" creationId="{6BADBA8A-F25F-524A-D37E-3C2DED8E9BE6}"/>
          </ac:spMkLst>
        </pc:spChg>
        <pc:spChg chg="mod">
          <ac:chgData name="Christopher Potter" userId="24ad2ef8db5e8a45" providerId="LiveId" clId="{10AB9FE2-9012-46EF-B18A-C87D5526F6EE}" dt="2026-06-10T12:37:54.297" v="998" actId="20577"/>
          <ac:spMkLst>
            <pc:docMk/>
            <pc:sldMk cId="3925919231" sldId="288"/>
            <ac:spMk id="59" creationId="{7D865F1D-9C08-1E11-9828-E382ED692D3A}"/>
          </ac:spMkLst>
        </pc:spChg>
        <pc:spChg chg="mod">
          <ac:chgData name="Christopher Potter" userId="24ad2ef8db5e8a45" providerId="LiveId" clId="{10AB9FE2-9012-46EF-B18A-C87D5526F6EE}" dt="2026-06-10T12:37:56.763" v="1001" actId="20577"/>
          <ac:spMkLst>
            <pc:docMk/>
            <pc:sldMk cId="3925919231" sldId="288"/>
            <ac:spMk id="61" creationId="{E35B48F5-6BF0-4784-FE81-A5AACD13EC8C}"/>
          </ac:spMkLst>
        </pc:spChg>
        <pc:grpChg chg="ord">
          <ac:chgData name="Christopher Potter" userId="24ad2ef8db5e8a45" providerId="LiveId" clId="{10AB9FE2-9012-46EF-B18A-C87D5526F6EE}" dt="2026-06-10T12:40:20.144" v="1031" actId="167"/>
          <ac:grpSpMkLst>
            <pc:docMk/>
            <pc:sldMk cId="3925919231" sldId="288"/>
            <ac:grpSpMk id="83" creationId="{3E2CF9AD-5C05-3A15-847D-81E6565C5F10}"/>
          </ac:grpSpMkLst>
        </pc:grpChg>
      </pc:sldChg>
      <pc:sldChg chg="modSp add mod">
        <pc:chgData name="Christopher Potter" userId="24ad2ef8db5e8a45" providerId="LiveId" clId="{10AB9FE2-9012-46EF-B18A-C87D5526F6EE}" dt="2026-06-11T07:41:45.216" v="3041" actId="6549"/>
        <pc:sldMkLst>
          <pc:docMk/>
          <pc:sldMk cId="586455116" sldId="289"/>
        </pc:sldMkLst>
        <pc:spChg chg="mod">
          <ac:chgData name="Christopher Potter" userId="24ad2ef8db5e8a45" providerId="LiveId" clId="{10AB9FE2-9012-46EF-B18A-C87D5526F6EE}" dt="2026-06-11T07:41:45.216" v="3041" actId="6549"/>
          <ac:spMkLst>
            <pc:docMk/>
            <pc:sldMk cId="586455116" sldId="289"/>
            <ac:spMk id="2" creationId="{3247A3C5-6A58-8428-FE84-FC49848FA752}"/>
          </ac:spMkLst>
        </pc:spChg>
        <pc:grpChg chg="ord">
          <ac:chgData name="Christopher Potter" userId="24ad2ef8db5e8a45" providerId="LiveId" clId="{10AB9FE2-9012-46EF-B18A-C87D5526F6EE}" dt="2026-06-10T12:35:07.782" v="800" actId="167"/>
          <ac:grpSpMkLst>
            <pc:docMk/>
            <pc:sldMk cId="586455116" sldId="289"/>
            <ac:grpSpMk id="83" creationId="{62EAAF2F-03A0-B2F1-998D-9A3E08551175}"/>
          </ac:grpSpMkLst>
        </pc:grpChg>
      </pc:sldChg>
      <pc:sldChg chg="modSp add mod ord">
        <pc:chgData name="Christopher Potter" userId="24ad2ef8db5e8a45" providerId="LiveId" clId="{10AB9FE2-9012-46EF-B18A-C87D5526F6EE}" dt="2026-06-10T13:38:05.346" v="2919" actId="553"/>
        <pc:sldMkLst>
          <pc:docMk/>
          <pc:sldMk cId="2626622488" sldId="290"/>
        </pc:sldMkLst>
        <pc:spChg chg="mod ord">
          <ac:chgData name="Christopher Potter" userId="24ad2ef8db5e8a45" providerId="LiveId" clId="{10AB9FE2-9012-46EF-B18A-C87D5526F6EE}" dt="2026-06-10T13:37:54.832" v="2918" actId="167"/>
          <ac:spMkLst>
            <pc:docMk/>
            <pc:sldMk cId="2626622488" sldId="290"/>
            <ac:spMk id="2" creationId="{223B8EDF-B2AA-A079-7EE7-FB31D1E4183D}"/>
          </ac:spMkLst>
        </pc:spChg>
        <pc:spChg chg="mod">
          <ac:chgData name="Christopher Potter" userId="24ad2ef8db5e8a45" providerId="LiveId" clId="{10AB9FE2-9012-46EF-B18A-C87D5526F6EE}" dt="2026-06-10T12:41:17.362" v="1079" actId="20577"/>
          <ac:spMkLst>
            <pc:docMk/>
            <pc:sldMk cId="2626622488" sldId="290"/>
            <ac:spMk id="24" creationId="{09E4A053-D14B-4CCC-A650-99A71E3162E4}"/>
          </ac:spMkLst>
        </pc:spChg>
        <pc:spChg chg="mod">
          <ac:chgData name="Christopher Potter" userId="24ad2ef8db5e8a45" providerId="LiveId" clId="{10AB9FE2-9012-46EF-B18A-C87D5526F6EE}" dt="2026-06-10T12:41:41.374" v="1089" actId="20577"/>
          <ac:spMkLst>
            <pc:docMk/>
            <pc:sldMk cId="2626622488" sldId="290"/>
            <ac:spMk id="27" creationId="{8DAD1541-B6CE-4991-4E96-C0C14FC7A7FB}"/>
          </ac:spMkLst>
        </pc:spChg>
        <pc:spChg chg="mod">
          <ac:chgData name="Christopher Potter" userId="24ad2ef8db5e8a45" providerId="LiveId" clId="{10AB9FE2-9012-46EF-B18A-C87D5526F6EE}" dt="2026-06-10T12:41:28.524" v="1081" actId="20577"/>
          <ac:spMkLst>
            <pc:docMk/>
            <pc:sldMk cId="2626622488" sldId="290"/>
            <ac:spMk id="28" creationId="{6108C007-6E88-B9D8-0153-89AF344F6667}"/>
          </ac:spMkLst>
        </pc:spChg>
        <pc:spChg chg="mod">
          <ac:chgData name="Christopher Potter" userId="24ad2ef8db5e8a45" providerId="LiveId" clId="{10AB9FE2-9012-46EF-B18A-C87D5526F6EE}" dt="2026-06-10T12:40:46.644" v="1036" actId="20577"/>
          <ac:spMkLst>
            <pc:docMk/>
            <pc:sldMk cId="2626622488" sldId="290"/>
            <ac:spMk id="30" creationId="{9E487571-8EDA-D1DE-FA13-89EEF09FA0C0}"/>
          </ac:spMkLst>
        </pc:spChg>
        <pc:spChg chg="mod">
          <ac:chgData name="Christopher Potter" userId="24ad2ef8db5e8a45" providerId="LiveId" clId="{10AB9FE2-9012-46EF-B18A-C87D5526F6EE}" dt="2026-06-10T12:40:54.031" v="1046" actId="20577"/>
          <ac:spMkLst>
            <pc:docMk/>
            <pc:sldMk cId="2626622488" sldId="290"/>
            <ac:spMk id="31" creationId="{EA3545B7-662E-78C8-0C68-DC664261304D}"/>
          </ac:spMkLst>
        </pc:spChg>
        <pc:spChg chg="mod">
          <ac:chgData name="Christopher Potter" userId="24ad2ef8db5e8a45" providerId="LiveId" clId="{10AB9FE2-9012-46EF-B18A-C87D5526F6EE}" dt="2026-06-10T12:41:00.216" v="1052" actId="20577"/>
          <ac:spMkLst>
            <pc:docMk/>
            <pc:sldMk cId="2626622488" sldId="290"/>
            <ac:spMk id="32" creationId="{1132B737-3D34-7571-9C6F-15382868EF8D}"/>
          </ac:spMkLst>
        </pc:spChg>
        <pc:spChg chg="mod">
          <ac:chgData name="Christopher Potter" userId="24ad2ef8db5e8a45" providerId="LiveId" clId="{10AB9FE2-9012-46EF-B18A-C87D5526F6EE}" dt="2026-06-10T12:41:37.248" v="1087" actId="20577"/>
          <ac:spMkLst>
            <pc:docMk/>
            <pc:sldMk cId="2626622488" sldId="290"/>
            <ac:spMk id="51" creationId="{4F412028-DE2B-DDB5-1A0E-4AB0FA7E64A6}"/>
          </ac:spMkLst>
        </pc:spChg>
        <pc:spChg chg="mod">
          <ac:chgData name="Christopher Potter" userId="24ad2ef8db5e8a45" providerId="LiveId" clId="{10AB9FE2-9012-46EF-B18A-C87D5526F6EE}" dt="2026-06-10T12:41:34.373" v="1084" actId="20577"/>
          <ac:spMkLst>
            <pc:docMk/>
            <pc:sldMk cId="2626622488" sldId="290"/>
            <ac:spMk id="52" creationId="{B27B3F17-541C-F5E9-E846-2A13301D2C85}"/>
          </ac:spMkLst>
        </pc:spChg>
        <pc:spChg chg="mod">
          <ac:chgData name="Christopher Potter" userId="24ad2ef8db5e8a45" providerId="LiveId" clId="{10AB9FE2-9012-46EF-B18A-C87D5526F6EE}" dt="2026-06-10T13:38:05.346" v="2919" actId="553"/>
          <ac:spMkLst>
            <pc:docMk/>
            <pc:sldMk cId="2626622488" sldId="290"/>
            <ac:spMk id="53" creationId="{BF2C2CAE-2EF8-1827-8A81-9FBB033AC40E}"/>
          </ac:spMkLst>
        </pc:spChg>
        <pc:spChg chg="mod">
          <ac:chgData name="Christopher Potter" userId="24ad2ef8db5e8a45" providerId="LiveId" clId="{10AB9FE2-9012-46EF-B18A-C87D5526F6EE}" dt="2026-06-10T13:38:05.346" v="2919" actId="553"/>
          <ac:spMkLst>
            <pc:docMk/>
            <pc:sldMk cId="2626622488" sldId="290"/>
            <ac:spMk id="54" creationId="{7219671E-D8CE-A0F5-4621-10057E40902F}"/>
          </ac:spMkLst>
        </pc:spChg>
        <pc:spChg chg="mod">
          <ac:chgData name="Christopher Potter" userId="24ad2ef8db5e8a45" providerId="LiveId" clId="{10AB9FE2-9012-46EF-B18A-C87D5526F6EE}" dt="2026-06-10T13:38:05.346" v="2919" actId="553"/>
          <ac:spMkLst>
            <pc:docMk/>
            <pc:sldMk cId="2626622488" sldId="290"/>
            <ac:spMk id="59" creationId="{2C6C31AF-6660-09DC-3369-0473285E54A3}"/>
          </ac:spMkLst>
        </pc:spChg>
        <pc:spChg chg="mod">
          <ac:chgData name="Christopher Potter" userId="24ad2ef8db5e8a45" providerId="LiveId" clId="{10AB9FE2-9012-46EF-B18A-C87D5526F6EE}" dt="2026-06-10T13:38:05.346" v="2919" actId="553"/>
          <ac:spMkLst>
            <pc:docMk/>
            <pc:sldMk cId="2626622488" sldId="290"/>
            <ac:spMk id="61" creationId="{F6DE77BF-AD74-B4E1-E717-1940D24BDE00}"/>
          </ac:spMkLst>
        </pc:spChg>
        <pc:grpChg chg="ord">
          <ac:chgData name="Christopher Potter" userId="24ad2ef8db5e8a45" providerId="LiveId" clId="{10AB9FE2-9012-46EF-B18A-C87D5526F6EE}" dt="2026-06-10T12:41:48.393" v="1090" actId="167"/>
          <ac:grpSpMkLst>
            <pc:docMk/>
            <pc:sldMk cId="2626622488" sldId="290"/>
            <ac:grpSpMk id="83" creationId="{E0B901E7-D7F8-8365-A61D-8844E2E5B264}"/>
          </ac:grpSpMkLst>
        </pc:grpChg>
        <pc:grpChg chg="ord">
          <ac:chgData name="Christopher Potter" userId="24ad2ef8db5e8a45" providerId="LiveId" clId="{10AB9FE2-9012-46EF-B18A-C87D5526F6EE}" dt="2026-06-10T12:40:27.553" v="1032" actId="167"/>
          <ac:grpSpMkLst>
            <pc:docMk/>
            <pc:sldMk cId="2626622488" sldId="290"/>
            <ac:grpSpMk id="84" creationId="{04D0F28F-9223-D862-6942-ACB6FA283AD0}"/>
          </ac:grpSpMkLst>
        </pc:grpChg>
      </pc:sldChg>
      <pc:sldChg chg="modSp add mod ord">
        <pc:chgData name="Christopher Potter" userId="24ad2ef8db5e8a45" providerId="LiveId" clId="{10AB9FE2-9012-46EF-B18A-C87D5526F6EE}" dt="2026-06-10T13:02:23.650" v="1941"/>
        <pc:sldMkLst>
          <pc:docMk/>
          <pc:sldMk cId="2489727123" sldId="291"/>
        </pc:sldMkLst>
        <pc:spChg chg="mod ord">
          <ac:chgData name="Christopher Potter" userId="24ad2ef8db5e8a45" providerId="LiveId" clId="{10AB9FE2-9012-46EF-B18A-C87D5526F6EE}" dt="2026-06-10T12:52:17.570" v="1371" actId="167"/>
          <ac:spMkLst>
            <pc:docMk/>
            <pc:sldMk cId="2489727123" sldId="291"/>
            <ac:spMk id="2" creationId="{1413B4C3-31DC-0C99-746A-7F73067FF10F}"/>
          </ac:spMkLst>
        </pc:spChg>
        <pc:spChg chg="mod">
          <ac:chgData name="Christopher Potter" userId="24ad2ef8db5e8a45" providerId="LiveId" clId="{10AB9FE2-9012-46EF-B18A-C87D5526F6EE}" dt="2026-06-10T12:52:34.534" v="1400" actId="20577"/>
          <ac:spMkLst>
            <pc:docMk/>
            <pc:sldMk cId="2489727123" sldId="291"/>
            <ac:spMk id="24" creationId="{DE376085-45ED-3EB2-2CEB-83920CD6568F}"/>
          </ac:spMkLst>
        </pc:spChg>
        <pc:spChg chg="mod">
          <ac:chgData name="Christopher Potter" userId="24ad2ef8db5e8a45" providerId="LiveId" clId="{10AB9FE2-9012-46EF-B18A-C87D5526F6EE}" dt="2026-06-10T12:53:36.065" v="1441" actId="20577"/>
          <ac:spMkLst>
            <pc:docMk/>
            <pc:sldMk cId="2489727123" sldId="291"/>
            <ac:spMk id="27" creationId="{226903A8-0592-E5ED-80D3-08CC24E0AD1E}"/>
          </ac:spMkLst>
        </pc:spChg>
        <pc:spChg chg="mod">
          <ac:chgData name="Christopher Potter" userId="24ad2ef8db5e8a45" providerId="LiveId" clId="{10AB9FE2-9012-46EF-B18A-C87D5526F6EE}" dt="2026-06-10T12:53:31.445" v="1439" actId="6549"/>
          <ac:spMkLst>
            <pc:docMk/>
            <pc:sldMk cId="2489727123" sldId="291"/>
            <ac:spMk id="28" creationId="{4063D039-77F6-CAF3-751E-0842BAB1396F}"/>
          </ac:spMkLst>
        </pc:spChg>
        <pc:spChg chg="mod">
          <ac:chgData name="Christopher Potter" userId="24ad2ef8db5e8a45" providerId="LiveId" clId="{10AB9FE2-9012-46EF-B18A-C87D5526F6EE}" dt="2026-06-10T12:53:01.043" v="1405" actId="20577"/>
          <ac:spMkLst>
            <pc:docMk/>
            <pc:sldMk cId="2489727123" sldId="291"/>
            <ac:spMk id="29" creationId="{A80C1BB9-3E6A-57B2-C6AD-9A7BD05A9BC2}"/>
          </ac:spMkLst>
        </pc:spChg>
        <pc:spChg chg="mod">
          <ac:chgData name="Christopher Potter" userId="24ad2ef8db5e8a45" providerId="LiveId" clId="{10AB9FE2-9012-46EF-B18A-C87D5526F6EE}" dt="2026-06-10T12:52:36.507" v="1403" actId="20577"/>
          <ac:spMkLst>
            <pc:docMk/>
            <pc:sldMk cId="2489727123" sldId="291"/>
            <ac:spMk id="30" creationId="{AC0EF097-4C37-E05D-C648-B1D64F8BEE18}"/>
          </ac:spMkLst>
        </pc:spChg>
        <pc:spChg chg="mod">
          <ac:chgData name="Christopher Potter" userId="24ad2ef8db5e8a45" providerId="LiveId" clId="{10AB9FE2-9012-46EF-B18A-C87D5526F6EE}" dt="2026-06-10T12:52:27.807" v="1388" actId="20577"/>
          <ac:spMkLst>
            <pc:docMk/>
            <pc:sldMk cId="2489727123" sldId="291"/>
            <ac:spMk id="31" creationId="{0A09F614-AE84-E270-A3DE-9DB2DF8ADE51}"/>
          </ac:spMkLst>
        </pc:spChg>
        <pc:spChg chg="mod">
          <ac:chgData name="Christopher Potter" userId="24ad2ef8db5e8a45" providerId="LiveId" clId="{10AB9FE2-9012-46EF-B18A-C87D5526F6EE}" dt="2026-06-10T12:52:31.178" v="1397" actId="20577"/>
          <ac:spMkLst>
            <pc:docMk/>
            <pc:sldMk cId="2489727123" sldId="291"/>
            <ac:spMk id="32" creationId="{0C0BDD86-924D-3AB4-3A19-9DD37249DDE8}"/>
          </ac:spMkLst>
        </pc:spChg>
        <pc:spChg chg="mod">
          <ac:chgData name="Christopher Potter" userId="24ad2ef8db5e8a45" providerId="LiveId" clId="{10AB9FE2-9012-46EF-B18A-C87D5526F6EE}" dt="2026-06-10T12:53:09" v="1417" actId="20577"/>
          <ac:spMkLst>
            <pc:docMk/>
            <pc:sldMk cId="2489727123" sldId="291"/>
            <ac:spMk id="51" creationId="{8FD48B49-58BE-8544-5FFE-1408DAD52C17}"/>
          </ac:spMkLst>
        </pc:spChg>
        <pc:spChg chg="mod">
          <ac:chgData name="Christopher Potter" userId="24ad2ef8db5e8a45" providerId="LiveId" clId="{10AB9FE2-9012-46EF-B18A-C87D5526F6EE}" dt="2026-06-10T12:53:25.848" v="1435" actId="20577"/>
          <ac:spMkLst>
            <pc:docMk/>
            <pc:sldMk cId="2489727123" sldId="291"/>
            <ac:spMk id="52" creationId="{C3174576-39F3-6303-6363-C7EB1B42D858}"/>
          </ac:spMkLst>
        </pc:spChg>
        <pc:spChg chg="mod">
          <ac:chgData name="Christopher Potter" userId="24ad2ef8db5e8a45" providerId="LiveId" clId="{10AB9FE2-9012-46EF-B18A-C87D5526F6EE}" dt="2026-06-10T12:53:06.272" v="1415" actId="20577"/>
          <ac:spMkLst>
            <pc:docMk/>
            <pc:sldMk cId="2489727123" sldId="291"/>
            <ac:spMk id="53" creationId="{8D8B0E06-075F-A8F3-7732-450271B391AC}"/>
          </ac:spMkLst>
        </pc:spChg>
        <pc:spChg chg="mod">
          <ac:chgData name="Christopher Potter" userId="24ad2ef8db5e8a45" providerId="LiveId" clId="{10AB9FE2-9012-46EF-B18A-C87D5526F6EE}" dt="2026-06-10T12:53:11.479" v="1421" actId="20577"/>
          <ac:spMkLst>
            <pc:docMk/>
            <pc:sldMk cId="2489727123" sldId="291"/>
            <ac:spMk id="54" creationId="{A316EB84-4E2D-3159-644A-832ACD137BDA}"/>
          </ac:spMkLst>
        </pc:spChg>
        <pc:spChg chg="mod">
          <ac:chgData name="Christopher Potter" userId="24ad2ef8db5e8a45" providerId="LiveId" clId="{10AB9FE2-9012-46EF-B18A-C87D5526F6EE}" dt="2026-06-10T12:53:14.247" v="1429" actId="20577"/>
          <ac:spMkLst>
            <pc:docMk/>
            <pc:sldMk cId="2489727123" sldId="291"/>
            <ac:spMk id="59" creationId="{CAFE3C2D-FD79-7435-D16E-B63432E19757}"/>
          </ac:spMkLst>
        </pc:spChg>
        <pc:spChg chg="mod">
          <ac:chgData name="Christopher Potter" userId="24ad2ef8db5e8a45" providerId="LiveId" clId="{10AB9FE2-9012-46EF-B18A-C87D5526F6EE}" dt="2026-06-10T12:53:16.519" v="1433" actId="20577"/>
          <ac:spMkLst>
            <pc:docMk/>
            <pc:sldMk cId="2489727123" sldId="291"/>
            <ac:spMk id="61" creationId="{F5B4EB05-A768-E946-2D03-E30634D1FFA5}"/>
          </ac:spMkLst>
        </pc:spChg>
        <pc:grpChg chg="ord">
          <ac:chgData name="Christopher Potter" userId="24ad2ef8db5e8a45" providerId="LiveId" clId="{10AB9FE2-9012-46EF-B18A-C87D5526F6EE}" dt="2026-06-10T12:53:45.457" v="1442" actId="167"/>
          <ac:grpSpMkLst>
            <pc:docMk/>
            <pc:sldMk cId="2489727123" sldId="291"/>
            <ac:grpSpMk id="83" creationId="{60055790-AD4B-6429-5623-FD43374A9967}"/>
          </ac:grpSpMkLst>
        </pc:grpChg>
        <pc:grpChg chg="ord">
          <ac:chgData name="Christopher Potter" userId="24ad2ef8db5e8a45" providerId="LiveId" clId="{10AB9FE2-9012-46EF-B18A-C87D5526F6EE}" dt="2026-06-10T12:52:03.937" v="1370" actId="167"/>
          <ac:grpSpMkLst>
            <pc:docMk/>
            <pc:sldMk cId="2489727123" sldId="291"/>
            <ac:grpSpMk id="84" creationId="{A5208977-7EA4-5B2E-7BCD-DD5E79712BE9}"/>
          </ac:grpSpMkLst>
        </pc:grpChg>
      </pc:sldChg>
      <pc:sldChg chg="modSp add mod ord">
        <pc:chgData name="Christopher Potter" userId="24ad2ef8db5e8a45" providerId="LiveId" clId="{10AB9FE2-9012-46EF-B18A-C87D5526F6EE}" dt="2026-06-10T13:02:18.012" v="1939"/>
        <pc:sldMkLst>
          <pc:docMk/>
          <pc:sldMk cId="2381882371" sldId="292"/>
        </pc:sldMkLst>
        <pc:spChg chg="mod ord">
          <ac:chgData name="Christopher Potter" userId="24ad2ef8db5e8a45" providerId="LiveId" clId="{10AB9FE2-9012-46EF-B18A-C87D5526F6EE}" dt="2026-06-10T13:00:02.255" v="1836" actId="167"/>
          <ac:spMkLst>
            <pc:docMk/>
            <pc:sldMk cId="2381882371" sldId="292"/>
            <ac:spMk id="2" creationId="{4EB6CB13-A3A2-6790-3B60-4D3795F0616C}"/>
          </ac:spMkLst>
        </pc:spChg>
        <pc:spChg chg="mod">
          <ac:chgData name="Christopher Potter" userId="24ad2ef8db5e8a45" providerId="LiveId" clId="{10AB9FE2-9012-46EF-B18A-C87D5526F6EE}" dt="2026-06-10T13:01:13.117" v="1926" actId="20577"/>
          <ac:spMkLst>
            <pc:docMk/>
            <pc:sldMk cId="2381882371" sldId="292"/>
            <ac:spMk id="24" creationId="{4B305CE3-79E6-FDA4-70FF-343A4AC4A2D9}"/>
          </ac:spMkLst>
        </pc:spChg>
        <pc:spChg chg="mod">
          <ac:chgData name="Christopher Potter" userId="24ad2ef8db5e8a45" providerId="LiveId" clId="{10AB9FE2-9012-46EF-B18A-C87D5526F6EE}" dt="2026-06-10T13:01:48.017" v="1934" actId="6549"/>
          <ac:spMkLst>
            <pc:docMk/>
            <pc:sldMk cId="2381882371" sldId="292"/>
            <ac:spMk id="27" creationId="{DEDAB2EB-525C-4856-291A-3EC23D357624}"/>
          </ac:spMkLst>
        </pc:spChg>
        <pc:spChg chg="mod">
          <ac:chgData name="Christopher Potter" userId="24ad2ef8db5e8a45" providerId="LiveId" clId="{10AB9FE2-9012-46EF-B18A-C87D5526F6EE}" dt="2026-06-10T13:01:50.615" v="1936" actId="20577"/>
          <ac:spMkLst>
            <pc:docMk/>
            <pc:sldMk cId="2381882371" sldId="292"/>
            <ac:spMk id="28" creationId="{3EAC264B-4F4B-E636-5E03-504F94E32529}"/>
          </ac:spMkLst>
        </pc:spChg>
        <pc:spChg chg="mod">
          <ac:chgData name="Christopher Potter" userId="24ad2ef8db5e8a45" providerId="LiveId" clId="{10AB9FE2-9012-46EF-B18A-C87D5526F6EE}" dt="2026-06-10T13:01:06.907" v="1921" actId="20577"/>
          <ac:spMkLst>
            <pc:docMk/>
            <pc:sldMk cId="2381882371" sldId="292"/>
            <ac:spMk id="29" creationId="{28C64652-EFBB-4AD7-9FF6-FE1D1A0E74F3}"/>
          </ac:spMkLst>
        </pc:spChg>
        <pc:spChg chg="mod">
          <ac:chgData name="Christopher Potter" userId="24ad2ef8db5e8a45" providerId="LiveId" clId="{10AB9FE2-9012-46EF-B18A-C87D5526F6EE}" dt="2026-06-10T13:01:10.172" v="1924" actId="20577"/>
          <ac:spMkLst>
            <pc:docMk/>
            <pc:sldMk cId="2381882371" sldId="292"/>
            <ac:spMk id="30" creationId="{AAD9AD36-543A-C9B7-8DD3-02A6524B07F4}"/>
          </ac:spMkLst>
        </pc:spChg>
        <pc:spChg chg="mod">
          <ac:chgData name="Christopher Potter" userId="24ad2ef8db5e8a45" providerId="LiveId" clId="{10AB9FE2-9012-46EF-B18A-C87D5526F6EE}" dt="2026-06-10T13:00:24.261" v="1865" actId="20577"/>
          <ac:spMkLst>
            <pc:docMk/>
            <pc:sldMk cId="2381882371" sldId="292"/>
            <ac:spMk id="31" creationId="{B4D00513-455D-BB6B-B4C3-069F960A3C95}"/>
          </ac:spMkLst>
        </pc:spChg>
        <pc:spChg chg="mod">
          <ac:chgData name="Christopher Potter" userId="24ad2ef8db5e8a45" providerId="LiveId" clId="{10AB9FE2-9012-46EF-B18A-C87D5526F6EE}" dt="2026-06-10T13:00:32.265" v="1883" actId="20577"/>
          <ac:spMkLst>
            <pc:docMk/>
            <pc:sldMk cId="2381882371" sldId="292"/>
            <ac:spMk id="32" creationId="{FBF4E0F9-0004-503A-3B8F-8DE0710F7340}"/>
          </ac:spMkLst>
        </pc:spChg>
        <pc:spChg chg="mod">
          <ac:chgData name="Christopher Potter" userId="24ad2ef8db5e8a45" providerId="LiveId" clId="{10AB9FE2-9012-46EF-B18A-C87D5526F6EE}" dt="2026-06-10T13:01:19.825" v="1928" actId="20577"/>
          <ac:spMkLst>
            <pc:docMk/>
            <pc:sldMk cId="2381882371" sldId="292"/>
            <ac:spMk id="51" creationId="{BE03479D-64B0-CD91-BB29-2183A8374111}"/>
          </ac:spMkLst>
        </pc:spChg>
        <pc:spChg chg="mod">
          <ac:chgData name="Christopher Potter" userId="24ad2ef8db5e8a45" providerId="LiveId" clId="{10AB9FE2-9012-46EF-B18A-C87D5526F6EE}" dt="2026-06-10T13:01:27.447" v="1930" actId="20577"/>
          <ac:spMkLst>
            <pc:docMk/>
            <pc:sldMk cId="2381882371" sldId="292"/>
            <ac:spMk id="52" creationId="{24330FDD-9ECF-EB34-7674-C2A4A91C4849}"/>
          </ac:spMkLst>
        </pc:spChg>
        <pc:spChg chg="mod">
          <ac:chgData name="Christopher Potter" userId="24ad2ef8db5e8a45" providerId="LiveId" clId="{10AB9FE2-9012-46EF-B18A-C87D5526F6EE}" dt="2026-06-10T13:00:37.941" v="1890" actId="20577"/>
          <ac:spMkLst>
            <pc:docMk/>
            <pc:sldMk cId="2381882371" sldId="292"/>
            <ac:spMk id="53" creationId="{2FC03906-5D36-2BE1-119D-84A5CA84CAA1}"/>
          </ac:spMkLst>
        </pc:spChg>
        <pc:spChg chg="mod">
          <ac:chgData name="Christopher Potter" userId="24ad2ef8db5e8a45" providerId="LiveId" clId="{10AB9FE2-9012-46EF-B18A-C87D5526F6EE}" dt="2026-06-10T13:00:45.375" v="1901" actId="20577"/>
          <ac:spMkLst>
            <pc:docMk/>
            <pc:sldMk cId="2381882371" sldId="292"/>
            <ac:spMk id="54" creationId="{5ECC0837-4A06-BA82-9BA3-11CCFAF84315}"/>
          </ac:spMkLst>
        </pc:spChg>
        <pc:spChg chg="mod">
          <ac:chgData name="Christopher Potter" userId="24ad2ef8db5e8a45" providerId="LiveId" clId="{10AB9FE2-9012-46EF-B18A-C87D5526F6EE}" dt="2026-06-10T13:00:48.687" v="1908" actId="20577"/>
          <ac:spMkLst>
            <pc:docMk/>
            <pc:sldMk cId="2381882371" sldId="292"/>
            <ac:spMk id="59" creationId="{3FEC5C06-7122-9E64-5833-1187342C7A0D}"/>
          </ac:spMkLst>
        </pc:spChg>
        <pc:spChg chg="mod">
          <ac:chgData name="Christopher Potter" userId="24ad2ef8db5e8a45" providerId="LiveId" clId="{10AB9FE2-9012-46EF-B18A-C87D5526F6EE}" dt="2026-06-10T13:00:52.075" v="1917" actId="20577"/>
          <ac:spMkLst>
            <pc:docMk/>
            <pc:sldMk cId="2381882371" sldId="292"/>
            <ac:spMk id="61" creationId="{B1D226EF-5800-EE7C-AB01-1888043AF423}"/>
          </ac:spMkLst>
        </pc:spChg>
        <pc:grpChg chg="ord">
          <ac:chgData name="Christopher Potter" userId="24ad2ef8db5e8a45" providerId="LiveId" clId="{10AB9FE2-9012-46EF-B18A-C87D5526F6EE}" dt="2026-06-10T13:02:01.365" v="1937" actId="167"/>
          <ac:grpSpMkLst>
            <pc:docMk/>
            <pc:sldMk cId="2381882371" sldId="292"/>
            <ac:grpSpMk id="83" creationId="{3435C52F-CA91-FA25-C8B7-22D39ED447EF}"/>
          </ac:grpSpMkLst>
        </pc:grpChg>
        <pc:grpChg chg="ord">
          <ac:chgData name="Christopher Potter" userId="24ad2ef8db5e8a45" providerId="LiveId" clId="{10AB9FE2-9012-46EF-B18A-C87D5526F6EE}" dt="2026-06-10T13:00:58.458" v="1918" actId="167"/>
          <ac:grpSpMkLst>
            <pc:docMk/>
            <pc:sldMk cId="2381882371" sldId="292"/>
            <ac:grpSpMk id="84" creationId="{28E0C3F9-B7E2-D405-C513-DA53616387EA}"/>
          </ac:grpSpMkLst>
        </pc:grpChg>
      </pc:sldChg>
      <pc:sldChg chg="add">
        <pc:chgData name="Christopher Potter" userId="24ad2ef8db5e8a45" providerId="LiveId" clId="{10AB9FE2-9012-46EF-B18A-C87D5526F6EE}" dt="2026-06-10T13:06:26.801" v="1942" actId="2890"/>
        <pc:sldMkLst>
          <pc:docMk/>
          <pc:sldMk cId="2290931314" sldId="293"/>
        </pc:sldMkLst>
      </pc:sldChg>
      <pc:sldChg chg="modSp add mod">
        <pc:chgData name="Christopher Potter" userId="24ad2ef8db5e8a45" providerId="LiveId" clId="{10AB9FE2-9012-46EF-B18A-C87D5526F6EE}" dt="2026-06-10T13:36:07.648" v="2917" actId="20577"/>
        <pc:sldMkLst>
          <pc:docMk/>
          <pc:sldMk cId="1704948855" sldId="294"/>
        </pc:sldMkLst>
        <pc:spChg chg="mod ord">
          <ac:chgData name="Christopher Potter" userId="24ad2ef8db5e8a45" providerId="LiveId" clId="{10AB9FE2-9012-46EF-B18A-C87D5526F6EE}" dt="2026-06-10T13:36:07.648" v="2917" actId="20577"/>
          <ac:spMkLst>
            <pc:docMk/>
            <pc:sldMk cId="1704948855" sldId="294"/>
            <ac:spMk id="2" creationId="{6BD3E7B8-E788-40AA-ED49-653A516E33B2}"/>
          </ac:spMkLst>
        </pc:spChg>
        <pc:spChg chg="mod">
          <ac:chgData name="Christopher Potter" userId="24ad2ef8db5e8a45" providerId="LiveId" clId="{10AB9FE2-9012-46EF-B18A-C87D5526F6EE}" dt="2026-06-10T13:17:56.217" v="2257" actId="20577"/>
          <ac:spMkLst>
            <pc:docMk/>
            <pc:sldMk cId="1704948855" sldId="294"/>
            <ac:spMk id="24" creationId="{5ECC49D6-A058-B255-1AFE-A327F4862B29}"/>
          </ac:spMkLst>
        </pc:spChg>
        <pc:spChg chg="mod">
          <ac:chgData name="Christopher Potter" userId="24ad2ef8db5e8a45" providerId="LiveId" clId="{10AB9FE2-9012-46EF-B18A-C87D5526F6EE}" dt="2026-06-10T13:19:17.539" v="2267" actId="20577"/>
          <ac:spMkLst>
            <pc:docMk/>
            <pc:sldMk cId="1704948855" sldId="294"/>
            <ac:spMk id="27" creationId="{6206B9F4-905C-B1C2-671A-B22F31463F55}"/>
          </ac:spMkLst>
        </pc:spChg>
        <pc:spChg chg="mod">
          <ac:chgData name="Christopher Potter" userId="24ad2ef8db5e8a45" providerId="LiveId" clId="{10AB9FE2-9012-46EF-B18A-C87D5526F6EE}" dt="2026-06-10T13:19:38.488" v="2275" actId="207"/>
          <ac:spMkLst>
            <pc:docMk/>
            <pc:sldMk cId="1704948855" sldId="294"/>
            <ac:spMk id="28" creationId="{2C5420BC-7146-0954-3AC2-799F6B916592}"/>
          </ac:spMkLst>
        </pc:spChg>
        <pc:spChg chg="mod">
          <ac:chgData name="Christopher Potter" userId="24ad2ef8db5e8a45" providerId="LiveId" clId="{10AB9FE2-9012-46EF-B18A-C87D5526F6EE}" dt="2026-06-10T13:17:46.446" v="2255" actId="20577"/>
          <ac:spMkLst>
            <pc:docMk/>
            <pc:sldMk cId="1704948855" sldId="294"/>
            <ac:spMk id="29" creationId="{01FD0684-836F-647F-10C9-346836AEED47}"/>
          </ac:spMkLst>
        </pc:spChg>
        <pc:spChg chg="mod">
          <ac:chgData name="Christopher Potter" userId="24ad2ef8db5e8a45" providerId="LiveId" clId="{10AB9FE2-9012-46EF-B18A-C87D5526F6EE}" dt="2026-06-10T13:14:57.199" v="2195"/>
          <ac:spMkLst>
            <pc:docMk/>
            <pc:sldMk cId="1704948855" sldId="294"/>
            <ac:spMk id="30" creationId="{3559FB64-234A-12C6-D16B-B7A5A0D88B33}"/>
          </ac:spMkLst>
        </pc:spChg>
        <pc:spChg chg="mod">
          <ac:chgData name="Christopher Potter" userId="24ad2ef8db5e8a45" providerId="LiveId" clId="{10AB9FE2-9012-46EF-B18A-C87D5526F6EE}" dt="2026-06-10T13:14:57.199" v="2195"/>
          <ac:spMkLst>
            <pc:docMk/>
            <pc:sldMk cId="1704948855" sldId="294"/>
            <ac:spMk id="31" creationId="{95CC59F3-AA74-DB4A-140F-201E66A1571A}"/>
          </ac:spMkLst>
        </pc:spChg>
        <pc:spChg chg="mod">
          <ac:chgData name="Christopher Potter" userId="24ad2ef8db5e8a45" providerId="LiveId" clId="{10AB9FE2-9012-46EF-B18A-C87D5526F6EE}" dt="2026-06-10T13:14:43.676" v="2173" actId="6549"/>
          <ac:spMkLst>
            <pc:docMk/>
            <pc:sldMk cId="1704948855" sldId="294"/>
            <ac:spMk id="32" creationId="{7F5EAF64-E362-32FE-6E8A-690971CC64CC}"/>
          </ac:spMkLst>
        </pc:spChg>
        <pc:spChg chg="mod">
          <ac:chgData name="Christopher Potter" userId="24ad2ef8db5e8a45" providerId="LiveId" clId="{10AB9FE2-9012-46EF-B18A-C87D5526F6EE}" dt="2026-06-10T13:19:20.612" v="2269" actId="6549"/>
          <ac:spMkLst>
            <pc:docMk/>
            <pc:sldMk cId="1704948855" sldId="294"/>
            <ac:spMk id="51" creationId="{DB673E1B-2054-B0B2-293E-2BAC0301D1BC}"/>
          </ac:spMkLst>
        </pc:spChg>
        <pc:spChg chg="mod">
          <ac:chgData name="Christopher Potter" userId="24ad2ef8db5e8a45" providerId="LiveId" clId="{10AB9FE2-9012-46EF-B18A-C87D5526F6EE}" dt="2026-06-10T13:19:32.626" v="2274" actId="207"/>
          <ac:spMkLst>
            <pc:docMk/>
            <pc:sldMk cId="1704948855" sldId="294"/>
            <ac:spMk id="52" creationId="{A2A31428-C593-95E1-B3D9-3BD449F01C1B}"/>
          </ac:spMkLst>
        </pc:spChg>
        <pc:spChg chg="mod">
          <ac:chgData name="Christopher Potter" userId="24ad2ef8db5e8a45" providerId="LiveId" clId="{10AB9FE2-9012-46EF-B18A-C87D5526F6EE}" dt="2026-06-10T13:14:57.199" v="2195"/>
          <ac:spMkLst>
            <pc:docMk/>
            <pc:sldMk cId="1704948855" sldId="294"/>
            <ac:spMk id="53" creationId="{85FD761B-F445-8149-5F18-EEB254D50BE8}"/>
          </ac:spMkLst>
        </pc:spChg>
        <pc:spChg chg="mod">
          <ac:chgData name="Christopher Potter" userId="24ad2ef8db5e8a45" providerId="LiveId" clId="{10AB9FE2-9012-46EF-B18A-C87D5526F6EE}" dt="2026-06-10T13:14:54.448" v="2194" actId="6549"/>
          <ac:spMkLst>
            <pc:docMk/>
            <pc:sldMk cId="1704948855" sldId="294"/>
            <ac:spMk id="54" creationId="{8F336ED9-CE01-2EB2-2661-BBBCA7D5F622}"/>
          </ac:spMkLst>
        </pc:spChg>
        <pc:spChg chg="mod">
          <ac:chgData name="Christopher Potter" userId="24ad2ef8db5e8a45" providerId="LiveId" clId="{10AB9FE2-9012-46EF-B18A-C87D5526F6EE}" dt="2026-06-10T13:14:59.726" v="2202" actId="20577"/>
          <ac:spMkLst>
            <pc:docMk/>
            <pc:sldMk cId="1704948855" sldId="294"/>
            <ac:spMk id="59" creationId="{6A9F258B-CCCE-F9DF-D063-6AE5D4BADB25}"/>
          </ac:spMkLst>
        </pc:spChg>
        <pc:spChg chg="mod">
          <ac:chgData name="Christopher Potter" userId="24ad2ef8db5e8a45" providerId="LiveId" clId="{10AB9FE2-9012-46EF-B18A-C87D5526F6EE}" dt="2026-06-10T13:14:57.199" v="2195"/>
          <ac:spMkLst>
            <pc:docMk/>
            <pc:sldMk cId="1704948855" sldId="294"/>
            <ac:spMk id="61" creationId="{EA00EB8D-62E1-7F7A-DE97-9AAAFE2F16C7}"/>
          </ac:spMkLst>
        </pc:spChg>
        <pc:spChg chg="mod">
          <ac:chgData name="Christopher Potter" userId="24ad2ef8db5e8a45" providerId="LiveId" clId="{10AB9FE2-9012-46EF-B18A-C87D5526F6EE}" dt="2026-06-10T13:19:52.929" v="2277" actId="1076"/>
          <ac:spMkLst>
            <pc:docMk/>
            <pc:sldMk cId="1704948855" sldId="294"/>
            <ac:spMk id="82" creationId="{E0D96C24-6F13-2927-ECA9-D6668C0E88B7}"/>
          </ac:spMkLst>
        </pc:spChg>
        <pc:grpChg chg="ord">
          <ac:chgData name="Christopher Potter" userId="24ad2ef8db5e8a45" providerId="LiveId" clId="{10AB9FE2-9012-46EF-B18A-C87D5526F6EE}" dt="2026-06-10T13:19:45.336" v="2276" actId="167"/>
          <ac:grpSpMkLst>
            <pc:docMk/>
            <pc:sldMk cId="1704948855" sldId="294"/>
            <ac:grpSpMk id="83" creationId="{F653DE77-CFED-C65F-816F-BCD815C3712F}"/>
          </ac:grpSpMkLst>
        </pc:grpChg>
        <pc:grpChg chg="ord">
          <ac:chgData name="Christopher Potter" userId="24ad2ef8db5e8a45" providerId="LiveId" clId="{10AB9FE2-9012-46EF-B18A-C87D5526F6EE}" dt="2026-06-10T13:15:19.458" v="2205" actId="167"/>
          <ac:grpSpMkLst>
            <pc:docMk/>
            <pc:sldMk cId="1704948855" sldId="294"/>
            <ac:grpSpMk id="84" creationId="{DAF18F56-5238-669B-EC35-9F4B91D9E7D7}"/>
          </ac:grpSpMkLst>
        </pc:grpChg>
      </pc:sldChg>
      <pc:sldChg chg="modSp add mod">
        <pc:chgData name="Christopher Potter" userId="24ad2ef8db5e8a45" providerId="LiveId" clId="{10AB9FE2-9012-46EF-B18A-C87D5526F6EE}" dt="2026-06-10T13:26:01.656" v="2510" actId="1037"/>
        <pc:sldMkLst>
          <pc:docMk/>
          <pc:sldMk cId="446262519" sldId="295"/>
        </pc:sldMkLst>
        <pc:spChg chg="mod ord">
          <ac:chgData name="Christopher Potter" userId="24ad2ef8db5e8a45" providerId="LiveId" clId="{10AB9FE2-9012-46EF-B18A-C87D5526F6EE}" dt="2026-06-10T13:24:51.476" v="2491" actId="6549"/>
          <ac:spMkLst>
            <pc:docMk/>
            <pc:sldMk cId="446262519" sldId="295"/>
            <ac:spMk id="2" creationId="{84EAC9FB-8DEE-3F8B-289D-445F564B4773}"/>
          </ac:spMkLst>
        </pc:spChg>
        <pc:spChg chg="mod">
          <ac:chgData name="Christopher Potter" userId="24ad2ef8db5e8a45" providerId="LiveId" clId="{10AB9FE2-9012-46EF-B18A-C87D5526F6EE}" dt="2026-06-10T13:23:43.857" v="2484" actId="20577"/>
          <ac:spMkLst>
            <pc:docMk/>
            <pc:sldMk cId="446262519" sldId="295"/>
            <ac:spMk id="24" creationId="{417CFF8D-E1B2-C934-33A8-7FCB27A1BF54}"/>
          </ac:spMkLst>
        </pc:spChg>
        <pc:spChg chg="mod">
          <ac:chgData name="Christopher Potter" userId="24ad2ef8db5e8a45" providerId="LiveId" clId="{10AB9FE2-9012-46EF-B18A-C87D5526F6EE}" dt="2026-06-10T13:24:58.877" v="2496" actId="20577"/>
          <ac:spMkLst>
            <pc:docMk/>
            <pc:sldMk cId="446262519" sldId="295"/>
            <ac:spMk id="27" creationId="{806A778A-CE67-E951-DB3D-F7FBEEFFA397}"/>
          </ac:spMkLst>
        </pc:spChg>
        <pc:spChg chg="mod">
          <ac:chgData name="Christopher Potter" userId="24ad2ef8db5e8a45" providerId="LiveId" clId="{10AB9FE2-9012-46EF-B18A-C87D5526F6EE}" dt="2026-06-10T13:24:55.199" v="2494" actId="20577"/>
          <ac:spMkLst>
            <pc:docMk/>
            <pc:sldMk cId="446262519" sldId="295"/>
            <ac:spMk id="28" creationId="{CE827082-4DE9-E4B3-421D-3BA0223DEB8D}"/>
          </ac:spMkLst>
        </pc:spChg>
        <pc:spChg chg="mod">
          <ac:chgData name="Christopher Potter" userId="24ad2ef8db5e8a45" providerId="LiveId" clId="{10AB9FE2-9012-46EF-B18A-C87D5526F6EE}" dt="2026-06-10T13:23:46.608" v="2487" actId="20577"/>
          <ac:spMkLst>
            <pc:docMk/>
            <pc:sldMk cId="446262519" sldId="295"/>
            <ac:spMk id="29" creationId="{2A1B512E-4B76-9D28-1637-3866A52E6208}"/>
          </ac:spMkLst>
        </pc:spChg>
        <pc:spChg chg="mod">
          <ac:chgData name="Christopher Potter" userId="24ad2ef8db5e8a45" providerId="LiveId" clId="{10AB9FE2-9012-46EF-B18A-C87D5526F6EE}" dt="2026-06-10T13:23:13.834" v="2446" actId="20577"/>
          <ac:spMkLst>
            <pc:docMk/>
            <pc:sldMk cId="446262519" sldId="295"/>
            <ac:spMk id="30" creationId="{0EC56CDF-B720-A269-4A91-56704A3EB994}"/>
          </ac:spMkLst>
        </pc:spChg>
        <pc:spChg chg="mod">
          <ac:chgData name="Christopher Potter" userId="24ad2ef8db5e8a45" providerId="LiveId" clId="{10AB9FE2-9012-46EF-B18A-C87D5526F6EE}" dt="2026-06-10T13:22:44.162" v="2410" actId="6549"/>
          <ac:spMkLst>
            <pc:docMk/>
            <pc:sldMk cId="446262519" sldId="295"/>
            <ac:spMk id="31" creationId="{539A8B57-0BEE-7E11-7185-4C9F5DE92B7E}"/>
          </ac:spMkLst>
        </pc:spChg>
        <pc:spChg chg="mod">
          <ac:chgData name="Christopher Potter" userId="24ad2ef8db5e8a45" providerId="LiveId" clId="{10AB9FE2-9012-46EF-B18A-C87D5526F6EE}" dt="2026-06-10T13:22:47.256" v="2416" actId="20577"/>
          <ac:spMkLst>
            <pc:docMk/>
            <pc:sldMk cId="446262519" sldId="295"/>
            <ac:spMk id="32" creationId="{3AE4E5AF-F2D8-694D-E04E-147D6A5154F5}"/>
          </ac:spMkLst>
        </pc:spChg>
        <pc:spChg chg="mod">
          <ac:chgData name="Christopher Potter" userId="24ad2ef8db5e8a45" providerId="LiveId" clId="{10AB9FE2-9012-46EF-B18A-C87D5526F6EE}" dt="2026-06-10T13:25:33.414" v="2507" actId="207"/>
          <ac:spMkLst>
            <pc:docMk/>
            <pc:sldMk cId="446262519" sldId="295"/>
            <ac:spMk id="51" creationId="{356A8932-908E-896E-0ED5-FB0525FB834F}"/>
          </ac:spMkLst>
        </pc:spChg>
        <pc:spChg chg="mod">
          <ac:chgData name="Christopher Potter" userId="24ad2ef8db5e8a45" providerId="LiveId" clId="{10AB9FE2-9012-46EF-B18A-C87D5526F6EE}" dt="2026-06-10T13:25:29.225" v="2506" actId="207"/>
          <ac:spMkLst>
            <pc:docMk/>
            <pc:sldMk cId="446262519" sldId="295"/>
            <ac:spMk id="52" creationId="{758CA8FF-BB27-F5D4-A571-83E237836086}"/>
          </ac:spMkLst>
        </pc:spChg>
        <pc:spChg chg="mod">
          <ac:chgData name="Christopher Potter" userId="24ad2ef8db5e8a45" providerId="LiveId" clId="{10AB9FE2-9012-46EF-B18A-C87D5526F6EE}" dt="2026-06-10T13:22:57.149" v="2430" actId="20577"/>
          <ac:spMkLst>
            <pc:docMk/>
            <pc:sldMk cId="446262519" sldId="295"/>
            <ac:spMk id="53" creationId="{796FE66A-1643-3642-4DC7-374F9003BEF3}"/>
          </ac:spMkLst>
        </pc:spChg>
        <pc:spChg chg="mod">
          <ac:chgData name="Christopher Potter" userId="24ad2ef8db5e8a45" providerId="LiveId" clId="{10AB9FE2-9012-46EF-B18A-C87D5526F6EE}" dt="2026-06-10T13:23:04.637" v="2443" actId="6549"/>
          <ac:spMkLst>
            <pc:docMk/>
            <pc:sldMk cId="446262519" sldId="295"/>
            <ac:spMk id="54" creationId="{94D161BD-2AA9-EC97-A9B3-32098C144155}"/>
          </ac:spMkLst>
        </pc:spChg>
        <pc:spChg chg="mod">
          <ac:chgData name="Christopher Potter" userId="24ad2ef8db5e8a45" providerId="LiveId" clId="{10AB9FE2-9012-46EF-B18A-C87D5526F6EE}" dt="2026-06-10T13:23:20.697" v="2467" actId="20577"/>
          <ac:spMkLst>
            <pc:docMk/>
            <pc:sldMk cId="446262519" sldId="295"/>
            <ac:spMk id="59" creationId="{F40D4FF6-C385-B15C-D9E4-BA00B329BF3A}"/>
          </ac:spMkLst>
        </pc:spChg>
        <pc:spChg chg="mod">
          <ac:chgData name="Christopher Potter" userId="24ad2ef8db5e8a45" providerId="LiveId" clId="{10AB9FE2-9012-46EF-B18A-C87D5526F6EE}" dt="2026-06-10T13:23:28.256" v="2480" actId="20577"/>
          <ac:spMkLst>
            <pc:docMk/>
            <pc:sldMk cId="446262519" sldId="295"/>
            <ac:spMk id="61" creationId="{6A9EC496-DB15-AA9D-2BB0-2105C14E9E8D}"/>
          </ac:spMkLst>
        </pc:spChg>
        <pc:spChg chg="mod">
          <ac:chgData name="Christopher Potter" userId="24ad2ef8db5e8a45" providerId="LiveId" clId="{10AB9FE2-9012-46EF-B18A-C87D5526F6EE}" dt="2026-06-10T13:26:01.656" v="2510" actId="1037"/>
          <ac:spMkLst>
            <pc:docMk/>
            <pc:sldMk cId="446262519" sldId="295"/>
            <ac:spMk id="80" creationId="{EA8BACA3-57F9-9CCF-8002-997D9A883417}"/>
          </ac:spMkLst>
        </pc:spChg>
        <pc:grpChg chg="ord">
          <ac:chgData name="Christopher Potter" userId="24ad2ef8db5e8a45" providerId="LiveId" clId="{10AB9FE2-9012-46EF-B18A-C87D5526F6EE}" dt="2026-06-10T13:25:42.190" v="2508" actId="167"/>
          <ac:grpSpMkLst>
            <pc:docMk/>
            <pc:sldMk cId="446262519" sldId="295"/>
            <ac:grpSpMk id="83" creationId="{D89F1D5F-70D7-71A9-1CD9-A59CBDFA6AC3}"/>
          </ac:grpSpMkLst>
        </pc:grpChg>
        <pc:grpChg chg="ord">
          <ac:chgData name="Christopher Potter" userId="24ad2ef8db5e8a45" providerId="LiveId" clId="{10AB9FE2-9012-46EF-B18A-C87D5526F6EE}" dt="2026-06-10T13:23:35.426" v="2481" actId="167"/>
          <ac:grpSpMkLst>
            <pc:docMk/>
            <pc:sldMk cId="446262519" sldId="295"/>
            <ac:grpSpMk id="84" creationId="{2CA8DBC6-D6FE-6DCF-B01F-53FC7F631C3F}"/>
          </ac:grpSpMkLst>
        </pc:grpChg>
      </pc:sldChg>
      <pc:sldChg chg="modSp add mod">
        <pc:chgData name="Christopher Potter" userId="24ad2ef8db5e8a45" providerId="LiveId" clId="{10AB9FE2-9012-46EF-B18A-C87D5526F6EE}" dt="2026-06-10T13:34:20.615" v="2798" actId="167"/>
        <pc:sldMkLst>
          <pc:docMk/>
          <pc:sldMk cId="1704580113" sldId="296"/>
        </pc:sldMkLst>
        <pc:spChg chg="mod ord">
          <ac:chgData name="Christopher Potter" userId="24ad2ef8db5e8a45" providerId="LiveId" clId="{10AB9FE2-9012-46EF-B18A-C87D5526F6EE}" dt="2026-06-10T13:32:59.598" v="2766" actId="20577"/>
          <ac:spMkLst>
            <pc:docMk/>
            <pc:sldMk cId="1704580113" sldId="296"/>
            <ac:spMk id="2" creationId="{4014A38F-AD07-CCFB-21FE-A256CFDA1981}"/>
          </ac:spMkLst>
        </pc:spChg>
        <pc:spChg chg="mod">
          <ac:chgData name="Christopher Potter" userId="24ad2ef8db5e8a45" providerId="LiveId" clId="{10AB9FE2-9012-46EF-B18A-C87D5526F6EE}" dt="2026-06-10T13:33:45.446" v="2786" actId="6549"/>
          <ac:spMkLst>
            <pc:docMk/>
            <pc:sldMk cId="1704580113" sldId="296"/>
            <ac:spMk id="24" creationId="{9BBB1D86-FFF1-EBF4-F70D-11F088C88285}"/>
          </ac:spMkLst>
        </pc:spChg>
        <pc:spChg chg="mod">
          <ac:chgData name="Christopher Potter" userId="24ad2ef8db5e8a45" providerId="LiveId" clId="{10AB9FE2-9012-46EF-B18A-C87D5526F6EE}" dt="2026-06-10T13:34:08.368" v="2797" actId="20577"/>
          <ac:spMkLst>
            <pc:docMk/>
            <pc:sldMk cId="1704580113" sldId="296"/>
            <ac:spMk id="27" creationId="{7B71CEB9-0736-C337-392B-C4A05D9607F1}"/>
          </ac:spMkLst>
        </pc:spChg>
        <pc:spChg chg="mod">
          <ac:chgData name="Christopher Potter" userId="24ad2ef8db5e8a45" providerId="LiveId" clId="{10AB9FE2-9012-46EF-B18A-C87D5526F6EE}" dt="2026-06-10T13:34:04.638" v="2795" actId="20577"/>
          <ac:spMkLst>
            <pc:docMk/>
            <pc:sldMk cId="1704580113" sldId="296"/>
            <ac:spMk id="28" creationId="{C72B1194-BA13-E844-55F4-F8CC9C5E2BB1}"/>
          </ac:spMkLst>
        </pc:spChg>
        <pc:spChg chg="mod">
          <ac:chgData name="Christopher Potter" userId="24ad2ef8db5e8a45" providerId="LiveId" clId="{10AB9FE2-9012-46EF-B18A-C87D5526F6EE}" dt="2026-06-10T13:33:36.596" v="2784" actId="20577"/>
          <ac:spMkLst>
            <pc:docMk/>
            <pc:sldMk cId="1704580113" sldId="296"/>
            <ac:spMk id="29" creationId="{5C7CF695-9F93-6A65-0A2B-C4272716BCD0}"/>
          </ac:spMkLst>
        </pc:spChg>
        <pc:spChg chg="mod">
          <ac:chgData name="Christopher Potter" userId="24ad2ef8db5e8a45" providerId="LiveId" clId="{10AB9FE2-9012-46EF-B18A-C87D5526F6EE}" dt="2026-06-10T13:32:07.953" v="2714" actId="20577"/>
          <ac:spMkLst>
            <pc:docMk/>
            <pc:sldMk cId="1704580113" sldId="296"/>
            <ac:spMk id="30" creationId="{1933CA85-68A4-D13C-4E5C-54FBC496FF43}"/>
          </ac:spMkLst>
        </pc:spChg>
        <pc:spChg chg="mod">
          <ac:chgData name="Christopher Potter" userId="24ad2ef8db5e8a45" providerId="LiveId" clId="{10AB9FE2-9012-46EF-B18A-C87D5526F6EE}" dt="2026-06-10T13:33:13.556" v="2779"/>
          <ac:spMkLst>
            <pc:docMk/>
            <pc:sldMk cId="1704580113" sldId="296"/>
            <ac:spMk id="31" creationId="{FB60714D-0D16-95FD-6E08-44BDF1CCE4CD}"/>
          </ac:spMkLst>
        </pc:spChg>
        <pc:spChg chg="mod">
          <ac:chgData name="Christopher Potter" userId="24ad2ef8db5e8a45" providerId="LiveId" clId="{10AB9FE2-9012-46EF-B18A-C87D5526F6EE}" dt="2026-06-10T13:33:13.556" v="2779"/>
          <ac:spMkLst>
            <pc:docMk/>
            <pc:sldMk cId="1704580113" sldId="296"/>
            <ac:spMk id="32" creationId="{5A11A0E6-D40F-9F4F-4E75-89515EDD1EE2}"/>
          </ac:spMkLst>
        </pc:spChg>
        <pc:spChg chg="mod">
          <ac:chgData name="Christopher Potter" userId="24ad2ef8db5e8a45" providerId="LiveId" clId="{10AB9FE2-9012-46EF-B18A-C87D5526F6EE}" dt="2026-06-10T13:33:49.211" v="2791" actId="6549"/>
          <ac:spMkLst>
            <pc:docMk/>
            <pc:sldMk cId="1704580113" sldId="296"/>
            <ac:spMk id="51" creationId="{9159CE6D-2282-44DD-5A9A-7E992392FE99}"/>
          </ac:spMkLst>
        </pc:spChg>
        <pc:spChg chg="mod">
          <ac:chgData name="Christopher Potter" userId="24ad2ef8db5e8a45" providerId="LiveId" clId="{10AB9FE2-9012-46EF-B18A-C87D5526F6EE}" dt="2026-06-10T13:34:02.688" v="2793" actId="20577"/>
          <ac:spMkLst>
            <pc:docMk/>
            <pc:sldMk cId="1704580113" sldId="296"/>
            <ac:spMk id="52" creationId="{FD910AAA-B4D7-9D40-6A3E-347B15889231}"/>
          </ac:spMkLst>
        </pc:spChg>
        <pc:spChg chg="mod">
          <ac:chgData name="Christopher Potter" userId="24ad2ef8db5e8a45" providerId="LiveId" clId="{10AB9FE2-9012-46EF-B18A-C87D5526F6EE}" dt="2026-06-10T13:33:09.169" v="2778" actId="6549"/>
          <ac:spMkLst>
            <pc:docMk/>
            <pc:sldMk cId="1704580113" sldId="296"/>
            <ac:spMk id="53" creationId="{947ECF0D-581E-9208-3ED9-F13500E9784B}"/>
          </ac:spMkLst>
        </pc:spChg>
        <pc:spChg chg="mod">
          <ac:chgData name="Christopher Potter" userId="24ad2ef8db5e8a45" providerId="LiveId" clId="{10AB9FE2-9012-46EF-B18A-C87D5526F6EE}" dt="2026-06-10T13:33:17.162" v="2781" actId="20577"/>
          <ac:spMkLst>
            <pc:docMk/>
            <pc:sldMk cId="1704580113" sldId="296"/>
            <ac:spMk id="54" creationId="{9B24761F-479F-9065-CBFD-1FE70E143B0C}"/>
          </ac:spMkLst>
        </pc:spChg>
        <pc:spChg chg="mod">
          <ac:chgData name="Christopher Potter" userId="24ad2ef8db5e8a45" providerId="LiveId" clId="{10AB9FE2-9012-46EF-B18A-C87D5526F6EE}" dt="2026-06-10T13:33:13.556" v="2779"/>
          <ac:spMkLst>
            <pc:docMk/>
            <pc:sldMk cId="1704580113" sldId="296"/>
            <ac:spMk id="59" creationId="{9ED403BF-AE8A-EA6E-938D-9960A3B202F3}"/>
          </ac:spMkLst>
        </pc:spChg>
        <pc:spChg chg="mod">
          <ac:chgData name="Christopher Potter" userId="24ad2ef8db5e8a45" providerId="LiveId" clId="{10AB9FE2-9012-46EF-B18A-C87D5526F6EE}" dt="2026-06-10T13:33:16.176" v="2780" actId="20577"/>
          <ac:spMkLst>
            <pc:docMk/>
            <pc:sldMk cId="1704580113" sldId="296"/>
            <ac:spMk id="61" creationId="{DA1A95E9-7D63-4AB8-BAF9-DAF813D487F0}"/>
          </ac:spMkLst>
        </pc:spChg>
        <pc:grpChg chg="ord">
          <ac:chgData name="Christopher Potter" userId="24ad2ef8db5e8a45" providerId="LiveId" clId="{10AB9FE2-9012-46EF-B18A-C87D5526F6EE}" dt="2026-06-10T13:34:20.615" v="2798" actId="167"/>
          <ac:grpSpMkLst>
            <pc:docMk/>
            <pc:sldMk cId="1704580113" sldId="296"/>
            <ac:grpSpMk id="83" creationId="{85797A1B-01A2-D83B-6DAF-A8ABD67676A0}"/>
          </ac:grpSpMkLst>
        </pc:grpChg>
        <pc:grpChg chg="ord">
          <ac:chgData name="Christopher Potter" userId="24ad2ef8db5e8a45" providerId="LiveId" clId="{10AB9FE2-9012-46EF-B18A-C87D5526F6EE}" dt="2026-06-10T13:33:31.078" v="2782" actId="167"/>
          <ac:grpSpMkLst>
            <pc:docMk/>
            <pc:sldMk cId="1704580113" sldId="296"/>
            <ac:grpSpMk id="84" creationId="{F1AC2C5D-457D-B0CB-84FD-4E6085A62289}"/>
          </ac:grpSpMkLst>
        </pc:grpChg>
      </pc:sldChg>
      <pc:sldChg chg="add">
        <pc:chgData name="Christopher Potter" userId="24ad2ef8db5e8a45" providerId="LiveId" clId="{10AB9FE2-9012-46EF-B18A-C87D5526F6EE}" dt="2026-06-10T13:44:15.737" v="2920" actId="2890"/>
        <pc:sldMkLst>
          <pc:docMk/>
          <pc:sldMk cId="2226291978" sldId="297"/>
        </pc:sldMkLst>
      </pc:sldChg>
      <pc:sldChg chg="modSp add mod setBg">
        <pc:chgData name="Christopher Potter" userId="24ad2ef8db5e8a45" providerId="LiveId" clId="{10AB9FE2-9012-46EF-B18A-C87D5526F6EE}" dt="2026-06-11T07:47:25.885" v="3141"/>
        <pc:sldMkLst>
          <pc:docMk/>
          <pc:sldMk cId="4217584803" sldId="298"/>
        </pc:sldMkLst>
        <pc:spChg chg="mod">
          <ac:chgData name="Christopher Potter" userId="24ad2ef8db5e8a45" providerId="LiveId" clId="{10AB9FE2-9012-46EF-B18A-C87D5526F6EE}" dt="2026-06-11T07:44:49.777" v="3081" actId="20577"/>
          <ac:spMkLst>
            <pc:docMk/>
            <pc:sldMk cId="4217584803" sldId="298"/>
            <ac:spMk id="24" creationId="{E2B24AF4-2010-6C7F-FA9E-A7F34EDC9F78}"/>
          </ac:spMkLst>
        </pc:spChg>
        <pc:spChg chg="mod">
          <ac:chgData name="Christopher Potter" userId="24ad2ef8db5e8a45" providerId="LiveId" clId="{10AB9FE2-9012-46EF-B18A-C87D5526F6EE}" dt="2026-06-11T07:44:52.583" v="3083" actId="20577"/>
          <ac:spMkLst>
            <pc:docMk/>
            <pc:sldMk cId="4217584803" sldId="298"/>
            <ac:spMk id="27" creationId="{AEBA2F06-AE21-1FAB-8F81-3B53DF1D06C2}"/>
          </ac:spMkLst>
        </pc:spChg>
        <pc:spChg chg="mod">
          <ac:chgData name="Christopher Potter" userId="24ad2ef8db5e8a45" providerId="LiveId" clId="{10AB9FE2-9012-46EF-B18A-C87D5526F6EE}" dt="2026-06-11T07:45:17.350" v="3094" actId="207"/>
          <ac:spMkLst>
            <pc:docMk/>
            <pc:sldMk cId="4217584803" sldId="298"/>
            <ac:spMk id="28" creationId="{9E9D4665-D78A-7B58-9256-D682170899A0}"/>
          </ac:spMkLst>
        </pc:spChg>
        <pc:spChg chg="mod">
          <ac:chgData name="Christopher Potter" userId="24ad2ef8db5e8a45" providerId="LiveId" clId="{10AB9FE2-9012-46EF-B18A-C87D5526F6EE}" dt="2026-06-11T07:45:12.418" v="3092" actId="207"/>
          <ac:spMkLst>
            <pc:docMk/>
            <pc:sldMk cId="4217584803" sldId="298"/>
            <ac:spMk id="29" creationId="{D19D6C4B-B74C-F82E-6F16-B372936E2B60}"/>
          </ac:spMkLst>
        </pc:spChg>
        <pc:spChg chg="mod">
          <ac:chgData name="Christopher Potter" userId="24ad2ef8db5e8a45" providerId="LiveId" clId="{10AB9FE2-9012-46EF-B18A-C87D5526F6EE}" dt="2026-06-11T07:45:07.930" v="3091" actId="207"/>
          <ac:spMkLst>
            <pc:docMk/>
            <pc:sldMk cId="4217584803" sldId="298"/>
            <ac:spMk id="30" creationId="{6E443F25-31A2-3269-D0DC-959DAE148A7F}"/>
          </ac:spMkLst>
        </pc:spChg>
        <pc:spChg chg="mod">
          <ac:chgData name="Christopher Potter" userId="24ad2ef8db5e8a45" providerId="LiveId" clId="{10AB9FE2-9012-46EF-B18A-C87D5526F6EE}" dt="2026-06-11T07:44:10.994" v="3045" actId="20577"/>
          <ac:spMkLst>
            <pc:docMk/>
            <pc:sldMk cId="4217584803" sldId="298"/>
            <ac:spMk id="31" creationId="{D51DE029-0609-6C2E-B763-134E1C48FB89}"/>
          </ac:spMkLst>
        </pc:spChg>
        <pc:spChg chg="mod">
          <ac:chgData name="Christopher Potter" userId="24ad2ef8db5e8a45" providerId="LiveId" clId="{10AB9FE2-9012-46EF-B18A-C87D5526F6EE}" dt="2026-06-11T07:44:14.890" v="3050" actId="20577"/>
          <ac:spMkLst>
            <pc:docMk/>
            <pc:sldMk cId="4217584803" sldId="298"/>
            <ac:spMk id="32" creationId="{CDFC0231-11E0-40CA-FA0F-4682EE46BD81}"/>
          </ac:spMkLst>
        </pc:spChg>
        <pc:spChg chg="mod">
          <ac:chgData name="Christopher Potter" userId="24ad2ef8db5e8a45" providerId="LiveId" clId="{10AB9FE2-9012-46EF-B18A-C87D5526F6EE}" dt="2026-06-11T07:45:42.994" v="3098" actId="207"/>
          <ac:spMkLst>
            <pc:docMk/>
            <pc:sldMk cId="4217584803" sldId="298"/>
            <ac:spMk id="51" creationId="{E1B69A8E-603B-2457-E82E-13A50AB2FBB3}"/>
          </ac:spMkLst>
        </pc:spChg>
        <pc:spChg chg="mod">
          <ac:chgData name="Christopher Potter" userId="24ad2ef8db5e8a45" providerId="LiveId" clId="{10AB9FE2-9012-46EF-B18A-C87D5526F6EE}" dt="2026-06-11T07:45:28.922" v="3097" actId="207"/>
          <ac:spMkLst>
            <pc:docMk/>
            <pc:sldMk cId="4217584803" sldId="298"/>
            <ac:spMk id="52" creationId="{9F6D0037-F065-C2DD-6A44-A46CD7730536}"/>
          </ac:spMkLst>
        </pc:spChg>
        <pc:spChg chg="mod">
          <ac:chgData name="Christopher Potter" userId="24ad2ef8db5e8a45" providerId="LiveId" clId="{10AB9FE2-9012-46EF-B18A-C87D5526F6EE}" dt="2026-06-11T07:44:20.496" v="3056" actId="20577"/>
          <ac:spMkLst>
            <pc:docMk/>
            <pc:sldMk cId="4217584803" sldId="298"/>
            <ac:spMk id="53" creationId="{0B9DD1BC-617E-6ACB-AF62-62544D566C30}"/>
          </ac:spMkLst>
        </pc:spChg>
        <pc:spChg chg="mod">
          <ac:chgData name="Christopher Potter" userId="24ad2ef8db5e8a45" providerId="LiveId" clId="{10AB9FE2-9012-46EF-B18A-C87D5526F6EE}" dt="2026-06-11T07:44:23.937" v="3062" actId="20577"/>
          <ac:spMkLst>
            <pc:docMk/>
            <pc:sldMk cId="4217584803" sldId="298"/>
            <ac:spMk id="54" creationId="{C0D654C8-3E5E-885C-BD72-907ACAC90102}"/>
          </ac:spMkLst>
        </pc:spChg>
        <pc:spChg chg="mod">
          <ac:chgData name="Christopher Potter" userId="24ad2ef8db5e8a45" providerId="LiveId" clId="{10AB9FE2-9012-46EF-B18A-C87D5526F6EE}" dt="2026-06-11T07:44:26.915" v="3068" actId="20577"/>
          <ac:spMkLst>
            <pc:docMk/>
            <pc:sldMk cId="4217584803" sldId="298"/>
            <ac:spMk id="59" creationId="{62AEAE26-2FEC-3873-37CF-AD8A81E0535E}"/>
          </ac:spMkLst>
        </pc:spChg>
        <pc:spChg chg="mod">
          <ac:chgData name="Christopher Potter" userId="24ad2ef8db5e8a45" providerId="LiveId" clId="{10AB9FE2-9012-46EF-B18A-C87D5526F6EE}" dt="2026-06-11T07:44:29.913" v="3074" actId="20577"/>
          <ac:spMkLst>
            <pc:docMk/>
            <pc:sldMk cId="4217584803" sldId="298"/>
            <ac:spMk id="61" creationId="{03250765-EC4D-A98E-9551-FEF66D98F6F1}"/>
          </ac:spMkLst>
        </pc:spChg>
        <pc:spChg chg="mod">
          <ac:chgData name="Christopher Potter" userId="24ad2ef8db5e8a45" providerId="LiveId" clId="{10AB9FE2-9012-46EF-B18A-C87D5526F6EE}" dt="2026-06-11T07:46:31.509" v="3106" actId="1036"/>
          <ac:spMkLst>
            <pc:docMk/>
            <pc:sldMk cId="4217584803" sldId="298"/>
            <ac:spMk id="80" creationId="{C119196E-25E6-4107-AE77-6A86AE4B8EAD}"/>
          </ac:spMkLst>
        </pc:spChg>
        <pc:spChg chg="mod">
          <ac:chgData name="Christopher Potter" userId="24ad2ef8db5e8a45" providerId="LiveId" clId="{10AB9FE2-9012-46EF-B18A-C87D5526F6EE}" dt="2026-06-11T07:46:12.717" v="3103" actId="1038"/>
          <ac:spMkLst>
            <pc:docMk/>
            <pc:sldMk cId="4217584803" sldId="298"/>
            <ac:spMk id="82" creationId="{C0849796-7C0E-726F-BD37-9FD32E60A2BE}"/>
          </ac:spMkLst>
        </pc:spChg>
        <pc:grpChg chg="ord">
          <ac:chgData name="Christopher Potter" userId="24ad2ef8db5e8a45" providerId="LiveId" clId="{10AB9FE2-9012-46EF-B18A-C87D5526F6EE}" dt="2026-06-11T07:45:47.838" v="3099" actId="167"/>
          <ac:grpSpMkLst>
            <pc:docMk/>
            <pc:sldMk cId="4217584803" sldId="298"/>
            <ac:grpSpMk id="83" creationId="{0281A3B8-059D-BB07-9565-DC9246045576}"/>
          </ac:grpSpMkLst>
        </pc:grpChg>
        <pc:grpChg chg="ord">
          <ac:chgData name="Christopher Potter" userId="24ad2ef8db5e8a45" providerId="LiveId" clId="{10AB9FE2-9012-46EF-B18A-C87D5526F6EE}" dt="2026-06-11T07:44:37.135" v="3075" actId="167"/>
          <ac:grpSpMkLst>
            <pc:docMk/>
            <pc:sldMk cId="4217584803" sldId="298"/>
            <ac:grpSpMk id="84" creationId="{7363327F-8149-17A0-376D-FCED60A2442F}"/>
          </ac:grpSpMkLst>
        </pc:grpChg>
      </pc:sldChg>
      <pc:sldChg chg="addSp delSp modSp add mod setBg modAnim">
        <pc:chgData name="Christopher Potter" userId="24ad2ef8db5e8a45" providerId="LiveId" clId="{10AB9FE2-9012-46EF-B18A-C87D5526F6EE}" dt="2026-06-11T08:04:58.014" v="3638"/>
        <pc:sldMkLst>
          <pc:docMk/>
          <pc:sldMk cId="223827420" sldId="299"/>
        </pc:sldMkLst>
        <pc:spChg chg="mod ord">
          <ac:chgData name="Christopher Potter" userId="24ad2ef8db5e8a45" providerId="LiveId" clId="{10AB9FE2-9012-46EF-B18A-C87D5526F6EE}" dt="2026-06-11T07:59:04.378" v="3546" actId="167"/>
          <ac:spMkLst>
            <pc:docMk/>
            <pc:sldMk cId="223827420" sldId="299"/>
            <ac:spMk id="2" creationId="{358630C6-9A00-432E-4A72-4BE947BE1A2C}"/>
          </ac:spMkLst>
        </pc:spChg>
        <pc:spChg chg="add mod">
          <ac:chgData name="Christopher Potter" userId="24ad2ef8db5e8a45" providerId="LiveId" clId="{10AB9FE2-9012-46EF-B18A-C87D5526F6EE}" dt="2026-06-11T08:01:02.965" v="3616" actId="1036"/>
          <ac:spMkLst>
            <pc:docMk/>
            <pc:sldMk cId="223827420" sldId="299"/>
            <ac:spMk id="4" creationId="{391894B3-54AD-5B71-4B1A-CD9FBBD61631}"/>
          </ac:spMkLst>
        </pc:spChg>
        <pc:spChg chg="mod">
          <ac:chgData name="Christopher Potter" userId="24ad2ef8db5e8a45" providerId="LiveId" clId="{10AB9FE2-9012-46EF-B18A-C87D5526F6EE}" dt="2026-06-11T07:59:57.652" v="3577" actId="20577"/>
          <ac:spMkLst>
            <pc:docMk/>
            <pc:sldMk cId="223827420" sldId="299"/>
            <ac:spMk id="24" creationId="{F7682E75-876A-2B7A-47F7-207D820195FF}"/>
          </ac:spMkLst>
        </pc:spChg>
        <pc:spChg chg="mod">
          <ac:chgData name="Christopher Potter" userId="24ad2ef8db5e8a45" providerId="LiveId" clId="{10AB9FE2-9012-46EF-B18A-C87D5526F6EE}" dt="2026-06-11T08:00:48.654" v="3614" actId="20577"/>
          <ac:spMkLst>
            <pc:docMk/>
            <pc:sldMk cId="223827420" sldId="299"/>
            <ac:spMk id="27" creationId="{5BB25537-3397-A8B3-85D9-D702C7B69275}"/>
          </ac:spMkLst>
        </pc:spChg>
        <pc:spChg chg="mod">
          <ac:chgData name="Christopher Potter" userId="24ad2ef8db5e8a45" providerId="LiveId" clId="{10AB9FE2-9012-46EF-B18A-C87D5526F6EE}" dt="2026-06-11T08:00:31.506" v="3610" actId="20577"/>
          <ac:spMkLst>
            <pc:docMk/>
            <pc:sldMk cId="223827420" sldId="299"/>
            <ac:spMk id="28" creationId="{403A2DE3-2A33-344E-A8E3-60F4FD5E0B32}"/>
          </ac:spMkLst>
        </pc:spChg>
        <pc:spChg chg="mod">
          <ac:chgData name="Christopher Potter" userId="24ad2ef8db5e8a45" providerId="LiveId" clId="{10AB9FE2-9012-46EF-B18A-C87D5526F6EE}" dt="2026-06-11T08:00:00.391" v="3580" actId="20577"/>
          <ac:spMkLst>
            <pc:docMk/>
            <pc:sldMk cId="223827420" sldId="299"/>
            <ac:spMk id="29" creationId="{F5028490-74D3-E167-666A-1880AB19EE24}"/>
          </ac:spMkLst>
        </pc:spChg>
        <pc:spChg chg="mod">
          <ac:chgData name="Christopher Potter" userId="24ad2ef8db5e8a45" providerId="LiveId" clId="{10AB9FE2-9012-46EF-B18A-C87D5526F6EE}" dt="2026-06-11T07:59:30.357" v="3569" actId="207"/>
          <ac:spMkLst>
            <pc:docMk/>
            <pc:sldMk cId="223827420" sldId="299"/>
            <ac:spMk id="30" creationId="{F9022D52-A1B5-1A90-385A-DF22F560253F}"/>
          </ac:spMkLst>
        </pc:spChg>
        <pc:spChg chg="mod">
          <ac:chgData name="Christopher Potter" userId="24ad2ef8db5e8a45" providerId="LiveId" clId="{10AB9FE2-9012-46EF-B18A-C87D5526F6EE}" dt="2026-06-11T07:59:07.464" v="3552" actId="20577"/>
          <ac:spMkLst>
            <pc:docMk/>
            <pc:sldMk cId="223827420" sldId="299"/>
            <ac:spMk id="31" creationId="{F484212B-8C80-FA06-AF16-D654C9747862}"/>
          </ac:spMkLst>
        </pc:spChg>
        <pc:spChg chg="mod">
          <ac:chgData name="Christopher Potter" userId="24ad2ef8db5e8a45" providerId="LiveId" clId="{10AB9FE2-9012-46EF-B18A-C87D5526F6EE}" dt="2026-06-11T07:59:18.816" v="3564" actId="20577"/>
          <ac:spMkLst>
            <pc:docMk/>
            <pc:sldMk cId="223827420" sldId="299"/>
            <ac:spMk id="32" creationId="{80A0C2A7-BA8C-33A0-62F3-7290979672B5}"/>
          </ac:spMkLst>
        </pc:spChg>
        <pc:spChg chg="mod">
          <ac:chgData name="Christopher Potter" userId="24ad2ef8db5e8a45" providerId="LiveId" clId="{10AB9FE2-9012-46EF-B18A-C87D5526F6EE}" dt="2026-06-11T08:00:40.115" v="3612" actId="20577"/>
          <ac:spMkLst>
            <pc:docMk/>
            <pc:sldMk cId="223827420" sldId="299"/>
            <ac:spMk id="51" creationId="{5EA33DFE-6E91-CEC2-ADE1-C16E269A6AC7}"/>
          </ac:spMkLst>
        </pc:spChg>
        <pc:spChg chg="mod">
          <ac:chgData name="Christopher Potter" userId="24ad2ef8db5e8a45" providerId="LiveId" clId="{10AB9FE2-9012-46EF-B18A-C87D5526F6EE}" dt="2026-06-11T08:00:29.354" v="3607" actId="20577"/>
          <ac:spMkLst>
            <pc:docMk/>
            <pc:sldMk cId="223827420" sldId="299"/>
            <ac:spMk id="52" creationId="{D80C3403-3DAE-1F41-6B8C-99870BAE2B7D}"/>
          </ac:spMkLst>
        </pc:spChg>
        <pc:spChg chg="mod">
          <ac:chgData name="Christopher Potter" userId="24ad2ef8db5e8a45" providerId="LiveId" clId="{10AB9FE2-9012-46EF-B18A-C87D5526F6EE}" dt="2026-06-11T08:00:04.747" v="3584" actId="20577"/>
          <ac:spMkLst>
            <pc:docMk/>
            <pc:sldMk cId="223827420" sldId="299"/>
            <ac:spMk id="53" creationId="{06C76BCA-E8F3-02E0-9D69-768476BBD307}"/>
          </ac:spMkLst>
        </pc:spChg>
        <pc:spChg chg="mod">
          <ac:chgData name="Christopher Potter" userId="24ad2ef8db5e8a45" providerId="LiveId" clId="{10AB9FE2-9012-46EF-B18A-C87D5526F6EE}" dt="2026-06-11T08:00:09.906" v="3593" actId="20577"/>
          <ac:spMkLst>
            <pc:docMk/>
            <pc:sldMk cId="223827420" sldId="299"/>
            <ac:spMk id="54" creationId="{0DF9A2FE-DB34-189F-89C8-966574C55C71}"/>
          </ac:spMkLst>
        </pc:spChg>
        <pc:spChg chg="mod">
          <ac:chgData name="Christopher Potter" userId="24ad2ef8db5e8a45" providerId="LiveId" clId="{10AB9FE2-9012-46EF-B18A-C87D5526F6EE}" dt="2026-06-11T08:00:13.753" v="3597" actId="20577"/>
          <ac:spMkLst>
            <pc:docMk/>
            <pc:sldMk cId="223827420" sldId="299"/>
            <ac:spMk id="59" creationId="{F75D16D8-DFB0-A06D-1402-DA24376AF68E}"/>
          </ac:spMkLst>
        </pc:spChg>
        <pc:spChg chg="mod">
          <ac:chgData name="Christopher Potter" userId="24ad2ef8db5e8a45" providerId="LiveId" clId="{10AB9FE2-9012-46EF-B18A-C87D5526F6EE}" dt="2026-06-11T08:00:17.189" v="3604" actId="20577"/>
          <ac:spMkLst>
            <pc:docMk/>
            <pc:sldMk cId="223827420" sldId="299"/>
            <ac:spMk id="61" creationId="{066A926C-4872-880A-6DC1-CDB51EDD9012}"/>
          </ac:spMkLst>
        </pc:spChg>
        <pc:spChg chg="mod topLvl">
          <ac:chgData name="Christopher Potter" userId="24ad2ef8db5e8a45" providerId="LiveId" clId="{10AB9FE2-9012-46EF-B18A-C87D5526F6EE}" dt="2026-06-11T07:59:47.999" v="3573" actId="164"/>
          <ac:spMkLst>
            <pc:docMk/>
            <pc:sldMk cId="223827420" sldId="299"/>
            <ac:spMk id="67" creationId="{B52AA5C9-F0C4-13D8-BB7D-0BF7BF8D8E53}"/>
          </ac:spMkLst>
        </pc:spChg>
        <pc:spChg chg="mod topLvl">
          <ac:chgData name="Christopher Potter" userId="24ad2ef8db5e8a45" providerId="LiveId" clId="{10AB9FE2-9012-46EF-B18A-C87D5526F6EE}" dt="2026-06-11T07:59:47.999" v="3573" actId="164"/>
          <ac:spMkLst>
            <pc:docMk/>
            <pc:sldMk cId="223827420" sldId="299"/>
            <ac:spMk id="73" creationId="{F642A606-48F9-776F-134C-8DB4444D3CF2}"/>
          </ac:spMkLst>
        </pc:spChg>
        <pc:spChg chg="mod topLvl">
          <ac:chgData name="Christopher Potter" userId="24ad2ef8db5e8a45" providerId="LiveId" clId="{10AB9FE2-9012-46EF-B18A-C87D5526F6EE}" dt="2026-06-11T07:59:47.999" v="3573" actId="164"/>
          <ac:spMkLst>
            <pc:docMk/>
            <pc:sldMk cId="223827420" sldId="299"/>
            <ac:spMk id="78" creationId="{32728F4C-9B2A-0782-1E14-3B906C6BF115}"/>
          </ac:spMkLst>
        </pc:spChg>
        <pc:spChg chg="mod topLvl">
          <ac:chgData name="Christopher Potter" userId="24ad2ef8db5e8a45" providerId="LiveId" clId="{10AB9FE2-9012-46EF-B18A-C87D5526F6EE}" dt="2026-06-11T07:59:47.999" v="3573" actId="164"/>
          <ac:spMkLst>
            <pc:docMk/>
            <pc:sldMk cId="223827420" sldId="299"/>
            <ac:spMk id="80" creationId="{86DD7326-A40A-C7FC-4B7C-82F455DBAFF7}"/>
          </ac:spMkLst>
        </pc:spChg>
        <pc:spChg chg="mod topLvl">
          <ac:chgData name="Christopher Potter" userId="24ad2ef8db5e8a45" providerId="LiveId" clId="{10AB9FE2-9012-46EF-B18A-C87D5526F6EE}" dt="2026-06-11T07:59:47.999" v="3573" actId="164"/>
          <ac:spMkLst>
            <pc:docMk/>
            <pc:sldMk cId="223827420" sldId="299"/>
            <ac:spMk id="82" creationId="{D2DCB506-499B-1498-114E-89F6208198A5}"/>
          </ac:spMkLst>
        </pc:spChg>
        <pc:grpChg chg="add mod ord">
          <ac:chgData name="Christopher Potter" userId="24ad2ef8db5e8a45" providerId="LiveId" clId="{10AB9FE2-9012-46EF-B18A-C87D5526F6EE}" dt="2026-06-11T07:59:50.139" v="3574" actId="167"/>
          <ac:grpSpMkLst>
            <pc:docMk/>
            <pc:sldMk cId="223827420" sldId="299"/>
            <ac:grpSpMk id="5" creationId="{F94B95CF-1CCA-B5F3-902E-FF0415FDAD94}"/>
          </ac:grpSpMkLst>
        </pc:grpChg>
        <pc:grpChg chg="ord">
          <ac:chgData name="Christopher Potter" userId="24ad2ef8db5e8a45" providerId="LiveId" clId="{10AB9FE2-9012-46EF-B18A-C87D5526F6EE}" dt="2026-06-11T08:00:59.951" v="3615" actId="167"/>
          <ac:grpSpMkLst>
            <pc:docMk/>
            <pc:sldMk cId="223827420" sldId="299"/>
            <ac:grpSpMk id="83" creationId="{1E9A5894-72BB-9373-DABE-444D6D844DB0}"/>
          </ac:grpSpMkLst>
        </pc:grpChg>
        <pc:grpChg chg="del">
          <ac:chgData name="Christopher Potter" userId="24ad2ef8db5e8a45" providerId="LiveId" clId="{10AB9FE2-9012-46EF-B18A-C87D5526F6EE}" dt="2026-06-11T07:59:45.162" v="3572" actId="165"/>
          <ac:grpSpMkLst>
            <pc:docMk/>
            <pc:sldMk cId="223827420" sldId="299"/>
            <ac:grpSpMk id="84" creationId="{7F9D69A9-EF87-EA6C-3863-3523DEB9F210}"/>
          </ac:grpSpMkLst>
        </pc:grpChg>
      </pc:sldChg>
      <pc:sldChg chg="modSp add mod setBg">
        <pc:chgData name="Christopher Potter" userId="24ad2ef8db5e8a45" providerId="LiveId" clId="{10AB9FE2-9012-46EF-B18A-C87D5526F6EE}" dt="2026-06-11T07:50:54.845" v="3255"/>
        <pc:sldMkLst>
          <pc:docMk/>
          <pc:sldMk cId="1696559028" sldId="300"/>
        </pc:sldMkLst>
        <pc:spChg chg="mod">
          <ac:chgData name="Christopher Potter" userId="24ad2ef8db5e8a45" providerId="LiveId" clId="{10AB9FE2-9012-46EF-B18A-C87D5526F6EE}" dt="2026-06-11T07:48:26.405" v="3182" actId="20577"/>
          <ac:spMkLst>
            <pc:docMk/>
            <pc:sldMk cId="1696559028" sldId="300"/>
            <ac:spMk id="24" creationId="{28E98625-F90F-7D6E-5A19-BF7EDA3FF50B}"/>
          </ac:spMkLst>
        </pc:spChg>
        <pc:spChg chg="mod">
          <ac:chgData name="Christopher Potter" userId="24ad2ef8db5e8a45" providerId="LiveId" clId="{10AB9FE2-9012-46EF-B18A-C87D5526F6EE}" dt="2026-06-11T07:48:44.090" v="3191" actId="207"/>
          <ac:spMkLst>
            <pc:docMk/>
            <pc:sldMk cId="1696559028" sldId="300"/>
            <ac:spMk id="27" creationId="{C7130559-96FB-2C3D-EDEB-3ECAF023B0F9}"/>
          </ac:spMkLst>
        </pc:spChg>
        <pc:spChg chg="mod">
          <ac:chgData name="Christopher Potter" userId="24ad2ef8db5e8a45" providerId="LiveId" clId="{10AB9FE2-9012-46EF-B18A-C87D5526F6EE}" dt="2026-06-11T07:48:32.695" v="3185" actId="20577"/>
          <ac:spMkLst>
            <pc:docMk/>
            <pc:sldMk cId="1696559028" sldId="300"/>
            <ac:spMk id="28" creationId="{3C9E2460-C9BF-3B71-DB63-4D0FFFFD8AFD}"/>
          </ac:spMkLst>
        </pc:spChg>
        <pc:spChg chg="mod">
          <ac:chgData name="Christopher Potter" userId="24ad2ef8db5e8a45" providerId="LiveId" clId="{10AB9FE2-9012-46EF-B18A-C87D5526F6EE}" dt="2026-06-11T07:48:48.339" v="3192" actId="207"/>
          <ac:spMkLst>
            <pc:docMk/>
            <pc:sldMk cId="1696559028" sldId="300"/>
            <ac:spMk id="29" creationId="{7A5EB65E-4FB7-329F-48F6-E4FF2A554B5C}"/>
          </ac:spMkLst>
        </pc:spChg>
        <pc:spChg chg="mod">
          <ac:chgData name="Christopher Potter" userId="24ad2ef8db5e8a45" providerId="LiveId" clId="{10AB9FE2-9012-46EF-B18A-C87D5526F6EE}" dt="2026-06-11T07:48:36.902" v="3190" actId="20577"/>
          <ac:spMkLst>
            <pc:docMk/>
            <pc:sldMk cId="1696559028" sldId="300"/>
            <ac:spMk id="30" creationId="{33AD1388-9E79-1B4C-C44E-7F80B86FD809}"/>
          </ac:spMkLst>
        </pc:spChg>
        <pc:spChg chg="mod">
          <ac:chgData name="Christopher Potter" userId="24ad2ef8db5e8a45" providerId="LiveId" clId="{10AB9FE2-9012-46EF-B18A-C87D5526F6EE}" dt="2026-06-11T07:47:36.739" v="3148" actId="20577"/>
          <ac:spMkLst>
            <pc:docMk/>
            <pc:sldMk cId="1696559028" sldId="300"/>
            <ac:spMk id="31" creationId="{1D4B0695-8262-9E41-AA4C-0A946BCAB433}"/>
          </ac:spMkLst>
        </pc:spChg>
        <pc:spChg chg="mod">
          <ac:chgData name="Christopher Potter" userId="24ad2ef8db5e8a45" providerId="LiveId" clId="{10AB9FE2-9012-46EF-B18A-C87D5526F6EE}" dt="2026-06-11T07:47:40.073" v="3157" actId="20577"/>
          <ac:spMkLst>
            <pc:docMk/>
            <pc:sldMk cId="1696559028" sldId="300"/>
            <ac:spMk id="32" creationId="{D1B9AC6C-9825-48EB-919C-BE13E21F16C0}"/>
          </ac:spMkLst>
        </pc:spChg>
        <pc:spChg chg="mod">
          <ac:chgData name="Christopher Potter" userId="24ad2ef8db5e8a45" providerId="LiveId" clId="{10AB9FE2-9012-46EF-B18A-C87D5526F6EE}" dt="2026-06-11T07:49:13.015" v="3193" actId="207"/>
          <ac:spMkLst>
            <pc:docMk/>
            <pc:sldMk cId="1696559028" sldId="300"/>
            <ac:spMk id="51" creationId="{C75B8226-50F9-D972-F552-65A410270932}"/>
          </ac:spMkLst>
        </pc:spChg>
        <pc:spChg chg="mod">
          <ac:chgData name="Christopher Potter" userId="24ad2ef8db5e8a45" providerId="LiveId" clId="{10AB9FE2-9012-46EF-B18A-C87D5526F6EE}" dt="2026-06-11T07:49:16.345" v="3194" actId="207"/>
          <ac:spMkLst>
            <pc:docMk/>
            <pc:sldMk cId="1696559028" sldId="300"/>
            <ac:spMk id="52" creationId="{8CF9E31C-F826-744E-F6F8-B509AE485DBE}"/>
          </ac:spMkLst>
        </pc:spChg>
        <pc:spChg chg="mod">
          <ac:chgData name="Christopher Potter" userId="24ad2ef8db5e8a45" providerId="LiveId" clId="{10AB9FE2-9012-46EF-B18A-C87D5526F6EE}" dt="2026-06-11T07:48:00.140" v="3175" actId="20577"/>
          <ac:spMkLst>
            <pc:docMk/>
            <pc:sldMk cId="1696559028" sldId="300"/>
            <ac:spMk id="53" creationId="{55BA428C-BA64-F47D-F837-AB8DA223896D}"/>
          </ac:spMkLst>
        </pc:spChg>
        <pc:spChg chg="mod">
          <ac:chgData name="Christopher Potter" userId="24ad2ef8db5e8a45" providerId="LiveId" clId="{10AB9FE2-9012-46EF-B18A-C87D5526F6EE}" dt="2026-06-11T07:47:57.246" v="3170" actId="20577"/>
          <ac:spMkLst>
            <pc:docMk/>
            <pc:sldMk cId="1696559028" sldId="300"/>
            <ac:spMk id="54" creationId="{939C05B9-1ADB-208F-DE57-D9E136B8F396}"/>
          </ac:spMkLst>
        </pc:spChg>
        <pc:spChg chg="mod">
          <ac:chgData name="Christopher Potter" userId="24ad2ef8db5e8a45" providerId="LiveId" clId="{10AB9FE2-9012-46EF-B18A-C87D5526F6EE}" dt="2026-06-11T07:47:46.818" v="3162" actId="20577"/>
          <ac:spMkLst>
            <pc:docMk/>
            <pc:sldMk cId="1696559028" sldId="300"/>
            <ac:spMk id="59" creationId="{AD28E043-31A5-61FC-C25F-62D2B9D91A49}"/>
          </ac:spMkLst>
        </pc:spChg>
        <pc:spChg chg="mod">
          <ac:chgData name="Christopher Potter" userId="24ad2ef8db5e8a45" providerId="LiveId" clId="{10AB9FE2-9012-46EF-B18A-C87D5526F6EE}" dt="2026-06-11T07:47:52.256" v="3166" actId="20577"/>
          <ac:spMkLst>
            <pc:docMk/>
            <pc:sldMk cId="1696559028" sldId="300"/>
            <ac:spMk id="61" creationId="{78E5AE7E-402E-BDCC-13EC-B865E8BA14BF}"/>
          </ac:spMkLst>
        </pc:spChg>
        <pc:spChg chg="mod">
          <ac:chgData name="Christopher Potter" userId="24ad2ef8db5e8a45" providerId="LiveId" clId="{10AB9FE2-9012-46EF-B18A-C87D5526F6EE}" dt="2026-06-11T07:49:43.583" v="3197" actId="1076"/>
          <ac:spMkLst>
            <pc:docMk/>
            <pc:sldMk cId="1696559028" sldId="300"/>
            <ac:spMk id="80" creationId="{79196856-2435-C9C6-EF15-54C40A24DE75}"/>
          </ac:spMkLst>
        </pc:spChg>
        <pc:spChg chg="mod">
          <ac:chgData name="Christopher Potter" userId="24ad2ef8db5e8a45" providerId="LiveId" clId="{10AB9FE2-9012-46EF-B18A-C87D5526F6EE}" dt="2026-06-11T07:49:37" v="3196" actId="1076"/>
          <ac:spMkLst>
            <pc:docMk/>
            <pc:sldMk cId="1696559028" sldId="300"/>
            <ac:spMk id="82" creationId="{C4BFE32C-13B2-DC8B-8B62-84A223730AA6}"/>
          </ac:spMkLst>
        </pc:spChg>
        <pc:grpChg chg="ord">
          <ac:chgData name="Christopher Potter" userId="24ad2ef8db5e8a45" providerId="LiveId" clId="{10AB9FE2-9012-46EF-B18A-C87D5526F6EE}" dt="2026-06-11T07:49:26.855" v="3195" actId="167"/>
          <ac:grpSpMkLst>
            <pc:docMk/>
            <pc:sldMk cId="1696559028" sldId="300"/>
            <ac:grpSpMk id="83" creationId="{1195F9C1-EF6F-9973-5329-73EE69F5933B}"/>
          </ac:grpSpMkLst>
        </pc:grpChg>
        <pc:grpChg chg="ord">
          <ac:chgData name="Christopher Potter" userId="24ad2ef8db5e8a45" providerId="LiveId" clId="{10AB9FE2-9012-46EF-B18A-C87D5526F6EE}" dt="2026-06-11T07:48:12.871" v="3176" actId="167"/>
          <ac:grpSpMkLst>
            <pc:docMk/>
            <pc:sldMk cId="1696559028" sldId="300"/>
            <ac:grpSpMk id="84" creationId="{BE757FC2-364C-2CE6-31A0-5EBEFF0E0EF8}"/>
          </ac:grpSpMkLst>
        </pc:grpChg>
      </pc:sldChg>
      <pc:sldChg chg="modSp add mod setBg">
        <pc:chgData name="Christopher Potter" userId="24ad2ef8db5e8a45" providerId="LiveId" clId="{10AB9FE2-9012-46EF-B18A-C87D5526F6EE}" dt="2026-06-11T07:53:12.919" v="3340"/>
        <pc:sldMkLst>
          <pc:docMk/>
          <pc:sldMk cId="542002862" sldId="301"/>
        </pc:sldMkLst>
        <pc:spChg chg="mod">
          <ac:chgData name="Christopher Potter" userId="24ad2ef8db5e8a45" providerId="LiveId" clId="{10AB9FE2-9012-46EF-B18A-C87D5526F6EE}" dt="2026-06-11T07:52:07.344" v="3287" actId="1035"/>
          <ac:spMkLst>
            <pc:docMk/>
            <pc:sldMk cId="542002862" sldId="301"/>
            <ac:spMk id="24" creationId="{7DD67799-1F21-E1FA-A32B-37DA3EB30437}"/>
          </ac:spMkLst>
        </pc:spChg>
        <pc:spChg chg="mod">
          <ac:chgData name="Christopher Potter" userId="24ad2ef8db5e8a45" providerId="LiveId" clId="{10AB9FE2-9012-46EF-B18A-C87D5526F6EE}" dt="2026-06-11T07:51:52.224" v="3283" actId="207"/>
          <ac:spMkLst>
            <pc:docMk/>
            <pc:sldMk cId="542002862" sldId="301"/>
            <ac:spMk id="27" creationId="{E6673520-CB73-0B3E-DAC5-0AA9C0E9D8E2}"/>
          </ac:spMkLst>
        </pc:spChg>
        <pc:spChg chg="mod">
          <ac:chgData name="Christopher Potter" userId="24ad2ef8db5e8a45" providerId="LiveId" clId="{10AB9FE2-9012-46EF-B18A-C87D5526F6EE}" dt="2026-06-11T07:51:58.893" v="3285" actId="207"/>
          <ac:spMkLst>
            <pc:docMk/>
            <pc:sldMk cId="542002862" sldId="301"/>
            <ac:spMk id="29" creationId="{06DE6D9A-27E9-0832-D8FD-4B7B5A8FF1B0}"/>
          </ac:spMkLst>
        </pc:spChg>
        <pc:spChg chg="mod">
          <ac:chgData name="Christopher Potter" userId="24ad2ef8db5e8a45" providerId="LiveId" clId="{10AB9FE2-9012-46EF-B18A-C87D5526F6EE}" dt="2026-06-11T07:51:47.585" v="3282" actId="207"/>
          <ac:spMkLst>
            <pc:docMk/>
            <pc:sldMk cId="542002862" sldId="301"/>
            <ac:spMk id="30" creationId="{70068F69-1191-EF46-E17E-6630913392CC}"/>
          </ac:spMkLst>
        </pc:spChg>
        <pc:spChg chg="mod">
          <ac:chgData name="Christopher Potter" userId="24ad2ef8db5e8a45" providerId="LiveId" clId="{10AB9FE2-9012-46EF-B18A-C87D5526F6EE}" dt="2026-06-11T07:51:12.033" v="3260" actId="20577"/>
          <ac:spMkLst>
            <pc:docMk/>
            <pc:sldMk cId="542002862" sldId="301"/>
            <ac:spMk id="31" creationId="{4D0FD6B1-0A5B-452C-DE33-1ED0E495125A}"/>
          </ac:spMkLst>
        </pc:spChg>
        <pc:spChg chg="mod">
          <ac:chgData name="Christopher Potter" userId="24ad2ef8db5e8a45" providerId="LiveId" clId="{10AB9FE2-9012-46EF-B18A-C87D5526F6EE}" dt="2026-06-11T07:51:14.721" v="3264" actId="20577"/>
          <ac:spMkLst>
            <pc:docMk/>
            <pc:sldMk cId="542002862" sldId="301"/>
            <ac:spMk id="32" creationId="{40F6DF10-663E-F7F7-86C2-2511112B484F}"/>
          </ac:spMkLst>
        </pc:spChg>
        <pc:spChg chg="mod">
          <ac:chgData name="Christopher Potter" userId="24ad2ef8db5e8a45" providerId="LiveId" clId="{10AB9FE2-9012-46EF-B18A-C87D5526F6EE}" dt="2026-06-11T07:51:17.803" v="3267" actId="20577"/>
          <ac:spMkLst>
            <pc:docMk/>
            <pc:sldMk cId="542002862" sldId="301"/>
            <ac:spMk id="53" creationId="{9C4A5625-0546-CAC2-4A84-F7E42B14BD27}"/>
          </ac:spMkLst>
        </pc:spChg>
        <pc:spChg chg="mod">
          <ac:chgData name="Christopher Potter" userId="24ad2ef8db5e8a45" providerId="LiveId" clId="{10AB9FE2-9012-46EF-B18A-C87D5526F6EE}" dt="2026-06-11T07:51:20.283" v="3272" actId="20577"/>
          <ac:spMkLst>
            <pc:docMk/>
            <pc:sldMk cId="542002862" sldId="301"/>
            <ac:spMk id="54" creationId="{2CB2C13C-411D-F300-8480-AF64CAD54E1C}"/>
          </ac:spMkLst>
        </pc:spChg>
        <pc:spChg chg="mod">
          <ac:chgData name="Christopher Potter" userId="24ad2ef8db5e8a45" providerId="LiveId" clId="{10AB9FE2-9012-46EF-B18A-C87D5526F6EE}" dt="2026-06-11T07:51:22.765" v="3275" actId="20577"/>
          <ac:spMkLst>
            <pc:docMk/>
            <pc:sldMk cId="542002862" sldId="301"/>
            <ac:spMk id="59" creationId="{5E1C61BF-65B8-4DE1-DEF4-38F656443A8D}"/>
          </ac:spMkLst>
        </pc:spChg>
        <pc:spChg chg="mod">
          <ac:chgData name="Christopher Potter" userId="24ad2ef8db5e8a45" providerId="LiveId" clId="{10AB9FE2-9012-46EF-B18A-C87D5526F6EE}" dt="2026-06-11T07:51:25.737" v="3280" actId="20577"/>
          <ac:spMkLst>
            <pc:docMk/>
            <pc:sldMk cId="542002862" sldId="301"/>
            <ac:spMk id="61" creationId="{5CE11DE9-F483-2C42-119D-6EB51DDC45F1}"/>
          </ac:spMkLst>
        </pc:spChg>
        <pc:spChg chg="mod">
          <ac:chgData name="Christopher Potter" userId="24ad2ef8db5e8a45" providerId="LiveId" clId="{10AB9FE2-9012-46EF-B18A-C87D5526F6EE}" dt="2026-06-11T07:52:17.546" v="3289" actId="1076"/>
          <ac:spMkLst>
            <pc:docMk/>
            <pc:sldMk cId="542002862" sldId="301"/>
            <ac:spMk id="73" creationId="{B5478F4C-FCE8-772D-EAE7-2E30DC62E8EF}"/>
          </ac:spMkLst>
        </pc:spChg>
        <pc:spChg chg="mod">
          <ac:chgData name="Christopher Potter" userId="24ad2ef8db5e8a45" providerId="LiveId" clId="{10AB9FE2-9012-46EF-B18A-C87D5526F6EE}" dt="2026-06-11T07:52:34.009" v="3291" actId="1038"/>
          <ac:spMkLst>
            <pc:docMk/>
            <pc:sldMk cId="542002862" sldId="301"/>
            <ac:spMk id="80" creationId="{9F6EF7CE-345C-553C-8760-2E0B0D08696E}"/>
          </ac:spMkLst>
        </pc:spChg>
        <pc:spChg chg="mod">
          <ac:chgData name="Christopher Potter" userId="24ad2ef8db5e8a45" providerId="LiveId" clId="{10AB9FE2-9012-46EF-B18A-C87D5526F6EE}" dt="2026-06-11T07:52:30.670" v="3290" actId="1076"/>
          <ac:spMkLst>
            <pc:docMk/>
            <pc:sldMk cId="542002862" sldId="301"/>
            <ac:spMk id="82" creationId="{F7EC336E-F297-662D-32EB-344BC5DEE1F8}"/>
          </ac:spMkLst>
        </pc:spChg>
        <pc:grpChg chg="ord">
          <ac:chgData name="Christopher Potter" userId="24ad2ef8db5e8a45" providerId="LiveId" clId="{10AB9FE2-9012-46EF-B18A-C87D5526F6EE}" dt="2026-06-11T07:52:11.277" v="3288" actId="167"/>
          <ac:grpSpMkLst>
            <pc:docMk/>
            <pc:sldMk cId="542002862" sldId="301"/>
            <ac:grpSpMk id="83" creationId="{1786DA79-1D51-93E2-2E12-0F5E56FD3CC7}"/>
          </ac:grpSpMkLst>
        </pc:grpChg>
        <pc:grpChg chg="ord">
          <ac:chgData name="Christopher Potter" userId="24ad2ef8db5e8a45" providerId="LiveId" clId="{10AB9FE2-9012-46EF-B18A-C87D5526F6EE}" dt="2026-06-11T07:51:37.402" v="3281" actId="167"/>
          <ac:grpSpMkLst>
            <pc:docMk/>
            <pc:sldMk cId="542002862" sldId="301"/>
            <ac:grpSpMk id="84" creationId="{95C4F169-6B05-BEC4-C0EB-58A4FE4130EB}"/>
          </ac:grpSpMkLst>
        </pc:grpChg>
        <pc:cxnChg chg="mod">
          <ac:chgData name="Christopher Potter" userId="24ad2ef8db5e8a45" providerId="LiveId" clId="{10AB9FE2-9012-46EF-B18A-C87D5526F6EE}" dt="2026-06-11T07:52:07.344" v="3287" actId="1035"/>
          <ac:cxnSpMkLst>
            <pc:docMk/>
            <pc:sldMk cId="542002862" sldId="301"/>
            <ac:cxnSpMk id="22" creationId="{04F73E02-2364-1C10-7583-7C4603CA1DCC}"/>
          </ac:cxnSpMkLst>
        </pc:cxnChg>
      </pc:sldChg>
      <pc:sldChg chg="modSp add mod setBg">
        <pc:chgData name="Christopher Potter" userId="24ad2ef8db5e8a45" providerId="LiveId" clId="{10AB9FE2-9012-46EF-B18A-C87D5526F6EE}" dt="2026-06-11T07:56:37.841" v="3456"/>
        <pc:sldMkLst>
          <pc:docMk/>
          <pc:sldMk cId="473466197" sldId="302"/>
        </pc:sldMkLst>
        <pc:spChg chg="mod ord">
          <ac:chgData name="Christopher Potter" userId="24ad2ef8db5e8a45" providerId="LiveId" clId="{10AB9FE2-9012-46EF-B18A-C87D5526F6EE}" dt="2026-06-11T07:54:16.048" v="3380" actId="167"/>
          <ac:spMkLst>
            <pc:docMk/>
            <pc:sldMk cId="473466197" sldId="302"/>
            <ac:spMk id="2" creationId="{705E67C4-FC1A-073C-D4B2-E7D4E8CCA0E5}"/>
          </ac:spMkLst>
        </pc:spChg>
        <pc:spChg chg="mod">
          <ac:chgData name="Christopher Potter" userId="24ad2ef8db5e8a45" providerId="LiveId" clId="{10AB9FE2-9012-46EF-B18A-C87D5526F6EE}" dt="2026-06-11T07:54:24.528" v="3387" actId="20577"/>
          <ac:spMkLst>
            <pc:docMk/>
            <pc:sldMk cId="473466197" sldId="302"/>
            <ac:spMk id="24" creationId="{E424B011-C11E-B106-F611-BA9C7C870B4B}"/>
          </ac:spMkLst>
        </pc:spChg>
        <pc:spChg chg="mod">
          <ac:chgData name="Christopher Potter" userId="24ad2ef8db5e8a45" providerId="LiveId" clId="{10AB9FE2-9012-46EF-B18A-C87D5526F6EE}" dt="2026-06-11T07:54:58.274" v="3399" actId="207"/>
          <ac:spMkLst>
            <pc:docMk/>
            <pc:sldMk cId="473466197" sldId="302"/>
            <ac:spMk id="27" creationId="{5668D715-9758-16CD-D9F2-2C360AE30B3E}"/>
          </ac:spMkLst>
        </pc:spChg>
        <pc:spChg chg="mod">
          <ac:chgData name="Christopher Potter" userId="24ad2ef8db5e8a45" providerId="LiveId" clId="{10AB9FE2-9012-46EF-B18A-C87D5526F6EE}" dt="2026-06-11T07:54:40.460" v="3396" actId="20577"/>
          <ac:spMkLst>
            <pc:docMk/>
            <pc:sldMk cId="473466197" sldId="302"/>
            <ac:spMk id="28" creationId="{179BDAC3-5F3B-EA1C-BAC7-EC5F6CA6AFAB}"/>
          </ac:spMkLst>
        </pc:spChg>
        <pc:spChg chg="mod">
          <ac:chgData name="Christopher Potter" userId="24ad2ef8db5e8a45" providerId="LiveId" clId="{10AB9FE2-9012-46EF-B18A-C87D5526F6EE}" dt="2026-06-11T07:55:07.603" v="3401" actId="207"/>
          <ac:spMkLst>
            <pc:docMk/>
            <pc:sldMk cId="473466197" sldId="302"/>
            <ac:spMk id="29" creationId="{6CC92AEE-6CE0-F2C4-8F00-3EB70BC9AE4C}"/>
          </ac:spMkLst>
        </pc:spChg>
        <pc:spChg chg="mod">
          <ac:chgData name="Christopher Potter" userId="24ad2ef8db5e8a45" providerId="LiveId" clId="{10AB9FE2-9012-46EF-B18A-C87D5526F6EE}" dt="2026-06-11T07:55:00.807" v="3400" actId="207"/>
          <ac:spMkLst>
            <pc:docMk/>
            <pc:sldMk cId="473466197" sldId="302"/>
            <ac:spMk id="30" creationId="{C15D7FD3-2B95-3763-1442-FAD7AA4486E3}"/>
          </ac:spMkLst>
        </pc:spChg>
        <pc:spChg chg="mod">
          <ac:chgData name="Christopher Potter" userId="24ad2ef8db5e8a45" providerId="LiveId" clId="{10AB9FE2-9012-46EF-B18A-C87D5526F6EE}" dt="2026-06-11T07:53:37.563" v="3351" actId="20577"/>
          <ac:spMkLst>
            <pc:docMk/>
            <pc:sldMk cId="473466197" sldId="302"/>
            <ac:spMk id="31" creationId="{973FDA69-6640-6E25-4E7E-6A86819E6E3D}"/>
          </ac:spMkLst>
        </pc:spChg>
        <pc:spChg chg="mod">
          <ac:chgData name="Christopher Potter" userId="24ad2ef8db5e8a45" providerId="LiveId" clId="{10AB9FE2-9012-46EF-B18A-C87D5526F6EE}" dt="2026-06-11T07:53:41.386" v="3357" actId="20577"/>
          <ac:spMkLst>
            <pc:docMk/>
            <pc:sldMk cId="473466197" sldId="302"/>
            <ac:spMk id="32" creationId="{1327A025-AB99-1419-D6C1-919B9642EF6E}"/>
          </ac:spMkLst>
        </pc:spChg>
        <pc:spChg chg="mod">
          <ac:chgData name="Christopher Potter" userId="24ad2ef8db5e8a45" providerId="LiveId" clId="{10AB9FE2-9012-46EF-B18A-C87D5526F6EE}" dt="2026-06-11T07:54:28.546" v="3389" actId="20577"/>
          <ac:spMkLst>
            <pc:docMk/>
            <pc:sldMk cId="473466197" sldId="302"/>
            <ac:spMk id="51" creationId="{F23C472C-476A-0D5A-D49B-F42AB8D2DF31}"/>
          </ac:spMkLst>
        </pc:spChg>
        <pc:spChg chg="mod">
          <ac:chgData name="Christopher Potter" userId="24ad2ef8db5e8a45" providerId="LiveId" clId="{10AB9FE2-9012-46EF-B18A-C87D5526F6EE}" dt="2026-06-11T07:55:19.140" v="3402" actId="207"/>
          <ac:spMkLst>
            <pc:docMk/>
            <pc:sldMk cId="473466197" sldId="302"/>
            <ac:spMk id="52" creationId="{4FF11686-2D9B-E774-F328-432B8394FF94}"/>
          </ac:spMkLst>
        </pc:spChg>
        <pc:spChg chg="mod">
          <ac:chgData name="Christopher Potter" userId="24ad2ef8db5e8a45" providerId="LiveId" clId="{10AB9FE2-9012-46EF-B18A-C87D5526F6EE}" dt="2026-06-11T07:53:47.186" v="3359" actId="20577"/>
          <ac:spMkLst>
            <pc:docMk/>
            <pc:sldMk cId="473466197" sldId="302"/>
            <ac:spMk id="53" creationId="{CB4AFF97-11D6-3FF2-AE3D-0A193F433E35}"/>
          </ac:spMkLst>
        </pc:spChg>
        <pc:spChg chg="mod">
          <ac:chgData name="Christopher Potter" userId="24ad2ef8db5e8a45" providerId="LiveId" clId="{10AB9FE2-9012-46EF-B18A-C87D5526F6EE}" dt="2026-06-11T07:53:51.394" v="3365" actId="20577"/>
          <ac:spMkLst>
            <pc:docMk/>
            <pc:sldMk cId="473466197" sldId="302"/>
            <ac:spMk id="54" creationId="{AA034E45-38CF-BDEA-9209-B4C07340D9BD}"/>
          </ac:spMkLst>
        </pc:spChg>
        <pc:spChg chg="mod">
          <ac:chgData name="Christopher Potter" userId="24ad2ef8db5e8a45" providerId="LiveId" clId="{10AB9FE2-9012-46EF-B18A-C87D5526F6EE}" dt="2026-06-11T07:53:54.190" v="3367" actId="20577"/>
          <ac:spMkLst>
            <pc:docMk/>
            <pc:sldMk cId="473466197" sldId="302"/>
            <ac:spMk id="59" creationId="{8F8F7432-25F4-F3DD-DE60-0E02665749F0}"/>
          </ac:spMkLst>
        </pc:spChg>
        <pc:spChg chg="mod">
          <ac:chgData name="Christopher Potter" userId="24ad2ef8db5e8a45" providerId="LiveId" clId="{10AB9FE2-9012-46EF-B18A-C87D5526F6EE}" dt="2026-06-11T07:53:57.764" v="3373" actId="20577"/>
          <ac:spMkLst>
            <pc:docMk/>
            <pc:sldMk cId="473466197" sldId="302"/>
            <ac:spMk id="61" creationId="{C5DE7C6D-9845-3C7B-61EB-2212CE7BD31B}"/>
          </ac:spMkLst>
        </pc:spChg>
        <pc:spChg chg="mod">
          <ac:chgData name="Christopher Potter" userId="24ad2ef8db5e8a45" providerId="LiveId" clId="{10AB9FE2-9012-46EF-B18A-C87D5526F6EE}" dt="2026-06-11T07:56:01.424" v="3405" actId="1076"/>
          <ac:spMkLst>
            <pc:docMk/>
            <pc:sldMk cId="473466197" sldId="302"/>
            <ac:spMk id="80" creationId="{FFA31C26-AEB5-4CC7-37EC-669A2CEE4FB5}"/>
          </ac:spMkLst>
        </pc:spChg>
        <pc:spChg chg="mod">
          <ac:chgData name="Christopher Potter" userId="24ad2ef8db5e8a45" providerId="LiveId" clId="{10AB9FE2-9012-46EF-B18A-C87D5526F6EE}" dt="2026-06-11T07:55:55.592" v="3404" actId="1076"/>
          <ac:spMkLst>
            <pc:docMk/>
            <pc:sldMk cId="473466197" sldId="302"/>
            <ac:spMk id="82" creationId="{455B3351-6BBF-120C-A95E-AE77678CE9D5}"/>
          </ac:spMkLst>
        </pc:spChg>
        <pc:grpChg chg="ord">
          <ac:chgData name="Christopher Potter" userId="24ad2ef8db5e8a45" providerId="LiveId" clId="{10AB9FE2-9012-46EF-B18A-C87D5526F6EE}" dt="2026-06-11T07:55:46.841" v="3403" actId="167"/>
          <ac:grpSpMkLst>
            <pc:docMk/>
            <pc:sldMk cId="473466197" sldId="302"/>
            <ac:grpSpMk id="83" creationId="{C4E4A5DF-DD55-CC34-4B85-BC93F0C87781}"/>
          </ac:grpSpMkLst>
        </pc:grpChg>
        <pc:grpChg chg="ord">
          <ac:chgData name="Christopher Potter" userId="24ad2ef8db5e8a45" providerId="LiveId" clId="{10AB9FE2-9012-46EF-B18A-C87D5526F6EE}" dt="2026-06-11T07:54:08.271" v="3375" actId="167"/>
          <ac:grpSpMkLst>
            <pc:docMk/>
            <pc:sldMk cId="473466197" sldId="302"/>
            <ac:grpSpMk id="84" creationId="{944F78D3-CCEE-B605-C559-F508E32E30BF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1T07:47:25.885" v="3141"/>
        <pc:sldMkLst>
          <pc:docMk/>
          <pc:sldMk cId="3432433838" sldId="303"/>
        </pc:sldMkLst>
        <pc:spChg chg="mod">
          <ac:chgData name="Christopher Potter" userId="24ad2ef8db5e8a45" providerId="LiveId" clId="{10AB9FE2-9012-46EF-B18A-C87D5526F6EE}" dt="2026-06-11T07:46:58.869" v="3135" actId="20577"/>
          <ac:spMkLst>
            <pc:docMk/>
            <pc:sldMk cId="3432433838" sldId="303"/>
            <ac:spMk id="2" creationId="{209DE1F3-996D-F7F7-28B7-C4D540351C8C}"/>
          </ac:spMkLst>
        </pc:spChg>
        <pc:spChg chg="add mod">
          <ac:chgData name="Christopher Potter" userId="24ad2ef8db5e8a45" providerId="LiveId" clId="{10AB9FE2-9012-46EF-B18A-C87D5526F6EE}" dt="2026-06-11T07:47:15.504" v="3140" actId="6549"/>
          <ac:spMkLst>
            <pc:docMk/>
            <pc:sldMk cId="3432433838" sldId="303"/>
            <ac:spMk id="3" creationId="{AB9E9856-AFC8-AFFF-5E43-C0326E9C597E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27" creationId="{EDB0D6AC-4705-80FF-BC41-87D9679E9DDC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28" creationId="{EBDC9A02-2421-6365-E1AC-C437C2442197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29" creationId="{B5BB705C-DC50-F757-E094-7C3A0FCFCB2F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30" creationId="{F9532C6A-8C47-8D66-9CB3-BEA215D0D00D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31" creationId="{498467B5-F22A-4D7F-CF2D-E8ED1DF0F39E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32" creationId="{FF7913EE-191D-CF95-1F49-0EE9C8312E81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51" creationId="{19B2EBC3-29DF-A70D-EC7C-FC40D3DB3DB3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53" creationId="{B03848CF-2572-4A46-8AC3-A13DB9560B53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54" creationId="{E6B63EB7-2F4A-80A1-542C-70ACD62F7E4C}"/>
          </ac:spMkLst>
        </pc:spChg>
        <pc:spChg chg="mod">
          <ac:chgData name="Christopher Potter" userId="24ad2ef8db5e8a45" providerId="LiveId" clId="{10AB9FE2-9012-46EF-B18A-C87D5526F6EE}" dt="2026-06-11T07:46:49.785" v="3108" actId="207"/>
          <ac:spMkLst>
            <pc:docMk/>
            <pc:sldMk cId="3432433838" sldId="303"/>
            <ac:spMk id="59" creationId="{034849D4-D2EE-0324-0783-D1F8358D6C6F}"/>
          </ac:spMkLst>
        </pc:spChg>
        <pc:grpChg chg="del">
          <ac:chgData name="Christopher Potter" userId="24ad2ef8db5e8a45" providerId="LiveId" clId="{10AB9FE2-9012-46EF-B18A-C87D5526F6EE}" dt="2026-06-11T07:46:45.161" v="3107" actId="478"/>
          <ac:grpSpMkLst>
            <pc:docMk/>
            <pc:sldMk cId="3432433838" sldId="303"/>
            <ac:grpSpMk id="84" creationId="{0E3B477A-BEA7-AB7A-5EFC-C4C0496F7E1D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1T08:03:10.396" v="3633" actId="20577"/>
        <pc:sldMkLst>
          <pc:docMk/>
          <pc:sldMk cId="2848398360" sldId="304"/>
        </pc:sldMkLst>
        <pc:spChg chg="mod">
          <ac:chgData name="Christopher Potter" userId="24ad2ef8db5e8a45" providerId="LiveId" clId="{10AB9FE2-9012-46EF-B18A-C87D5526F6EE}" dt="2026-06-11T07:50:48.178" v="3254" actId="12788"/>
          <ac:spMkLst>
            <pc:docMk/>
            <pc:sldMk cId="2848398360" sldId="304"/>
            <ac:spMk id="2" creationId="{4CFA6B15-B94B-0AC8-A4C9-2D5687123283}"/>
          </ac:spMkLst>
        </pc:spChg>
        <pc:spChg chg="add mod">
          <ac:chgData name="Christopher Potter" userId="24ad2ef8db5e8a45" providerId="LiveId" clId="{10AB9FE2-9012-46EF-B18A-C87D5526F6EE}" dt="2026-06-11T08:03:10.396" v="3633" actId="20577"/>
          <ac:spMkLst>
            <pc:docMk/>
            <pc:sldMk cId="2848398360" sldId="304"/>
            <ac:spMk id="3" creationId="{1F7E2331-3FA7-4F3A-8D66-32C3C0A5BAE4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24" creationId="{1E8ECD32-5684-9DA6-792E-05EEBDED04E1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27" creationId="{9DF91512-09D8-B140-A44D-B01D6C685775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28" creationId="{1E8BDF80-AFE9-D39E-8D8D-E10E8B1F7DF7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29" creationId="{59CF82A1-F4C8-29AE-5181-EE8093E734D0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31" creationId="{7407A2F2-04E7-4527-0A7B-854F33E5DEC8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32" creationId="{0DE334A4-4843-AACE-5DE9-77B4ACE4E002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52" creationId="{3852D5EE-ECA2-CB82-B2BE-DE5BE2170C91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54" creationId="{D95B64C8-74BE-C862-C19B-7D5313AE4243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59" creationId="{E8302317-8819-D761-24CD-31D4BA052377}"/>
          </ac:spMkLst>
        </pc:spChg>
        <pc:spChg chg="mod">
          <ac:chgData name="Christopher Potter" userId="24ad2ef8db5e8a45" providerId="LiveId" clId="{10AB9FE2-9012-46EF-B18A-C87D5526F6EE}" dt="2026-06-11T07:50:21.865" v="3239" actId="207"/>
          <ac:spMkLst>
            <pc:docMk/>
            <pc:sldMk cId="2848398360" sldId="304"/>
            <ac:spMk id="61" creationId="{A4EBAD94-7D62-02AD-D78B-9F228ED760E4}"/>
          </ac:spMkLst>
        </pc:spChg>
        <pc:grpChg chg="del">
          <ac:chgData name="Christopher Potter" userId="24ad2ef8db5e8a45" providerId="LiveId" clId="{10AB9FE2-9012-46EF-B18A-C87D5526F6EE}" dt="2026-06-11T07:50:11.923" v="3237" actId="478"/>
          <ac:grpSpMkLst>
            <pc:docMk/>
            <pc:sldMk cId="2848398360" sldId="304"/>
            <ac:grpSpMk id="84" creationId="{CE3A99A1-E29F-4B88-AACF-5A988EA1106C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1T08:03:43.440" v="3635" actId="207"/>
        <pc:sldMkLst>
          <pc:docMk/>
          <pc:sldMk cId="3474328715" sldId="305"/>
        </pc:sldMkLst>
        <pc:spChg chg="mod">
          <ac:chgData name="Christopher Potter" userId="24ad2ef8db5e8a45" providerId="LiveId" clId="{10AB9FE2-9012-46EF-B18A-C87D5526F6EE}" dt="2026-06-11T07:52:52.193" v="3334" actId="20577"/>
          <ac:spMkLst>
            <pc:docMk/>
            <pc:sldMk cId="3474328715" sldId="305"/>
            <ac:spMk id="2" creationId="{397656F9-3EAE-D844-E5C1-3D189E9AD58A}"/>
          </ac:spMkLst>
        </pc:spChg>
        <pc:spChg chg="add mod">
          <ac:chgData name="Christopher Potter" userId="24ad2ef8db5e8a45" providerId="LiveId" clId="{10AB9FE2-9012-46EF-B18A-C87D5526F6EE}" dt="2026-06-11T07:53:06.188" v="3339" actId="6549"/>
          <ac:spMkLst>
            <pc:docMk/>
            <pc:sldMk cId="3474328715" sldId="305"/>
            <ac:spMk id="3" creationId="{1B2EC143-DB2E-01F6-E45D-C262B7CDDE26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28" creationId="{FCA8D647-53F2-9ED2-AF81-3997F814485E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30" creationId="{762829FE-F4A0-4EDE-9D01-E6E231C79590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31" creationId="{FFB35B01-2A52-5328-0212-336FEF217680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32" creationId="{45DDBD72-F1CA-867E-D6F2-7CD9A879323F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51" creationId="{379468A1-C417-A04B-0494-2BAD1849FEF9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52" creationId="{C3C0F054-05A6-1319-9730-18FF32FA30CD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53" creationId="{C492934A-3E3E-7E00-B163-B25F4A4C7F28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54" creationId="{2DD9EA66-A740-E757-F14B-B8A25BEC641C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59" creationId="{51D2ABF4-2108-5372-61B8-C3FE6D1B1C86}"/>
          </ac:spMkLst>
        </pc:spChg>
        <pc:spChg chg="mod">
          <ac:chgData name="Christopher Potter" userId="24ad2ef8db5e8a45" providerId="LiveId" clId="{10AB9FE2-9012-46EF-B18A-C87D5526F6EE}" dt="2026-06-11T08:03:43.440" v="3635" actId="207"/>
          <ac:spMkLst>
            <pc:docMk/>
            <pc:sldMk cId="3474328715" sldId="305"/>
            <ac:spMk id="61" creationId="{84EBE6B5-5967-BAC6-5F71-360C9D35F018}"/>
          </ac:spMkLst>
        </pc:spChg>
        <pc:grpChg chg="del">
          <ac:chgData name="Christopher Potter" userId="24ad2ef8db5e8a45" providerId="LiveId" clId="{10AB9FE2-9012-46EF-B18A-C87D5526F6EE}" dt="2026-06-11T08:03:26.500" v="3634" actId="478"/>
          <ac:grpSpMkLst>
            <pc:docMk/>
            <pc:sldMk cId="3474328715" sldId="305"/>
            <ac:grpSpMk id="84" creationId="{21F61E8B-37F6-E22E-8735-FAF78262E384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1T08:04:05.408" v="3637" actId="207"/>
        <pc:sldMkLst>
          <pc:docMk/>
          <pc:sldMk cId="872392398" sldId="306"/>
        </pc:sldMkLst>
        <pc:spChg chg="mod">
          <ac:chgData name="Christopher Potter" userId="24ad2ef8db5e8a45" providerId="LiveId" clId="{10AB9FE2-9012-46EF-B18A-C87D5526F6EE}" dt="2026-06-11T07:56:25.282" v="3451" actId="20577"/>
          <ac:spMkLst>
            <pc:docMk/>
            <pc:sldMk cId="872392398" sldId="306"/>
            <ac:spMk id="2" creationId="{F73D5E9B-3D6F-AC02-7C89-555153A1F299}"/>
          </ac:spMkLst>
        </pc:spChg>
        <pc:spChg chg="add mod">
          <ac:chgData name="Christopher Potter" userId="24ad2ef8db5e8a45" providerId="LiveId" clId="{10AB9FE2-9012-46EF-B18A-C87D5526F6EE}" dt="2026-06-11T07:56:32.419" v="3455" actId="20577"/>
          <ac:spMkLst>
            <pc:docMk/>
            <pc:sldMk cId="872392398" sldId="306"/>
            <ac:spMk id="3" creationId="{85F07646-B798-8593-4283-BCD38992ED99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24" creationId="{02E546FE-4027-7743-11E5-ECC7780F1511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27" creationId="{A067C6C0-282E-2635-E9A2-D00B6DF28AF1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28" creationId="{30F97C79-993B-6F85-77FB-6AEBAF47EFDC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30" creationId="{30010703-E931-8349-31FC-C4DA166E677E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31" creationId="{7ECEC7D2-60F9-4598-7F7D-F4F5E3C6EC0C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32" creationId="{4F5FB6C3-5A4E-4FE9-1C6D-C9261CF2C016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51" creationId="{FCF721C1-29C0-52C2-7FFA-A830AF5E0D5C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52" creationId="{D9A40561-29E0-1469-6E46-D6D63B61797A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54" creationId="{40A31A1D-5092-B8A5-0044-68978D8E809A}"/>
          </ac:spMkLst>
        </pc:spChg>
        <pc:spChg chg="mod">
          <ac:chgData name="Christopher Potter" userId="24ad2ef8db5e8a45" providerId="LiveId" clId="{10AB9FE2-9012-46EF-B18A-C87D5526F6EE}" dt="2026-06-11T08:04:05.408" v="3637" actId="207"/>
          <ac:spMkLst>
            <pc:docMk/>
            <pc:sldMk cId="872392398" sldId="306"/>
            <ac:spMk id="59" creationId="{5186ACD4-7A86-BB19-CD60-E42CF5532D2F}"/>
          </ac:spMkLst>
        </pc:spChg>
        <pc:grpChg chg="del">
          <ac:chgData name="Christopher Potter" userId="24ad2ef8db5e8a45" providerId="LiveId" clId="{10AB9FE2-9012-46EF-B18A-C87D5526F6EE}" dt="2026-06-11T08:04:02.323" v="3636" actId="478"/>
          <ac:grpSpMkLst>
            <pc:docMk/>
            <pc:sldMk cId="872392398" sldId="306"/>
            <ac:grpSpMk id="84" creationId="{B26B8C1A-ACED-DE76-5F6A-1B4AB13273BA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Frequency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5CF0-DF46-4540-761E-DCBE9C79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4DF4FED1-9F03-F738-B1EE-82BC6F50361D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155C6-B406-B0DB-7914-01B6D12DC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E6D72D-BB64-2A3A-7265-D5E2197F279A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DF4A04A-7FE9-FCC2-7859-B2E7008E22E0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FB40E7-3D85-E82D-8011-656A4E454918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67C6C0-282E-2635-E9A2-D00B6DF28AF1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F97C79-993B-6F85-77FB-6AEBAF47EFDC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CEC7D2-60F9-4598-7F7D-F4F5E3C6EC0C}"/>
                </a:ext>
              </a:extLst>
            </p:cNvPr>
            <p:cNvSpPr txBox="1"/>
            <p:nvPr/>
          </p:nvSpPr>
          <p:spPr>
            <a:xfrm>
              <a:off x="1390069" y="3156161"/>
              <a:ext cx="1219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Popcorn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5FB6C3-5A4E-4FE9-1C6D-C9261CF2C016}"/>
                </a:ext>
              </a:extLst>
            </p:cNvPr>
            <p:cNvSpPr txBox="1"/>
            <p:nvPr/>
          </p:nvSpPr>
          <p:spPr>
            <a:xfrm>
              <a:off x="1390069" y="5003171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Nachos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3988FD-9249-61A9-14C0-ABA2146CAC4A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60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BCDE363-DC3C-D7D8-C1D1-BD8DF6421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9888D1-348C-DE03-A2F1-2A45F78958C1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CF721C1-29C0-52C2-7FFA-A830AF5E0D5C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9A40561-29E0-1469-6E46-D6D63B61797A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CACB10-8B9F-3EF7-D04F-BDE9AC306FA3}"/>
                </a:ext>
              </a:extLst>
            </p:cNvPr>
            <p:cNvSpPr txBox="1"/>
            <p:nvPr/>
          </p:nvSpPr>
          <p:spPr>
            <a:xfrm>
              <a:off x="5061747" y="2601812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XL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A31A1D-5092-B8A5-0044-68978D8E809A}"/>
                </a:ext>
              </a:extLst>
            </p:cNvPr>
            <p:cNvSpPr txBox="1"/>
            <p:nvPr/>
          </p:nvSpPr>
          <p:spPr>
            <a:xfrm>
              <a:off x="5061747" y="3690967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Medium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E546FE-4027-7743-11E5-ECC7780F1511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010703-E931-8349-31FC-C4DA166E677E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86ACD4-7A86-BB19-CD60-E42CF5532D2F}"/>
                </a:ext>
              </a:extLst>
            </p:cNvPr>
            <p:cNvSpPr txBox="1"/>
            <p:nvPr/>
          </p:nvSpPr>
          <p:spPr>
            <a:xfrm>
              <a:off x="5061747" y="4422929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XL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448607-C6F7-82CA-9FCF-12F52314D441}"/>
                </a:ext>
              </a:extLst>
            </p:cNvPr>
            <p:cNvSpPr txBox="1"/>
            <p:nvPr/>
          </p:nvSpPr>
          <p:spPr>
            <a:xfrm>
              <a:off x="5061747" y="5512084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Medium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3D5E9B-3D6F-AC02-7C89-555153A1F2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What percentage of snacks are medium popcorn?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F07646-B798-8593-4283-BCD38992ED99}"/>
                  </a:ext>
                </a:extLst>
              </p:cNvPr>
              <p:cNvSpPr/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F07646-B798-8593-4283-BCD38992E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3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AA73-33BA-5351-B877-87D60272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2941431B-A3A7-4C07-12C8-57BB9AA8DBD3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F5E20E-2DAC-9CFA-9EE2-64049E803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45482B-F775-BE24-B7BA-281C271C81F3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1FFBA4-5CB2-B546-C9FF-C7276C95D433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F509D4-F5A3-99AC-3D49-8BD4C64269F2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890C7A-2464-EB85-5C2B-F3C64426BA80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F0102E-F1CA-6DEA-678B-2913F7358093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0F4111-8C8E-417D-6FD0-BAAEFA67725A}"/>
                </a:ext>
              </a:extLst>
            </p:cNvPr>
            <p:cNvSpPr txBox="1"/>
            <p:nvPr/>
          </p:nvSpPr>
          <p:spPr>
            <a:xfrm>
              <a:off x="1390069" y="3156161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bus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2854C1-4AA8-E962-CB68-99E7F630A691}"/>
                </a:ext>
              </a:extLst>
            </p:cNvPr>
            <p:cNvSpPr txBox="1"/>
            <p:nvPr/>
          </p:nvSpPr>
          <p:spPr>
            <a:xfrm>
              <a:off x="1390069" y="5003171"/>
              <a:ext cx="566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car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244869E-5F0D-9B70-6CD7-81AA593F41D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120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B09CB4-F65A-9119-1748-344B0AEA5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D96683-7627-1309-DB63-765CD61C4147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3383A4-F34F-0B57-9E2F-F78F87189F40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8C97D2-DCAD-9C72-A84C-7A4F89680576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AB6DC7-2F8E-F258-3ED9-C5E52E8EA231}"/>
                </a:ext>
              </a:extLst>
            </p:cNvPr>
            <p:cNvSpPr txBox="1"/>
            <p:nvPr/>
          </p:nvSpPr>
          <p:spPr>
            <a:xfrm>
              <a:off x="5061747" y="260181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B55675E-B575-332F-EE83-596515626E02}"/>
                </a:ext>
              </a:extLst>
            </p:cNvPr>
            <p:cNvSpPr txBox="1"/>
            <p:nvPr/>
          </p:nvSpPr>
          <p:spPr>
            <a:xfrm>
              <a:off x="5061747" y="3690967"/>
              <a:ext cx="104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female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6CCC83-C3B9-1C80-E299-04E951010980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0983C7-8AF3-02A0-8615-69E386F78A87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180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4821C6-D220-506F-46D9-DDC6FC4FE422}"/>
                </a:ext>
              </a:extLst>
            </p:cNvPr>
            <p:cNvSpPr txBox="1"/>
            <p:nvPr/>
          </p:nvSpPr>
          <p:spPr>
            <a:xfrm>
              <a:off x="5061747" y="4422929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male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0BBE93-9124-79FD-7E78-36CB08776EAF}"/>
                </a:ext>
              </a:extLst>
            </p:cNvPr>
            <p:cNvSpPr txBox="1"/>
            <p:nvPr/>
          </p:nvSpPr>
          <p:spPr>
            <a:xfrm>
              <a:off x="5061747" y="5512084"/>
              <a:ext cx="104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female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D2E9C7F-F15B-D7B6-EBE6-C311F39AC2D9}"/>
              </a:ext>
            </a:extLst>
          </p:cNvPr>
          <p:cNvGrpSpPr/>
          <p:nvPr/>
        </p:nvGrpSpPr>
        <p:grpSpPr>
          <a:xfrm>
            <a:off x="3650681" y="2546561"/>
            <a:ext cx="4862505" cy="3048016"/>
            <a:chOff x="3650681" y="2546561"/>
            <a:chExt cx="4862505" cy="304801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A87E86-0E7F-6DE7-BB3D-60C5F2B8067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274C84-B814-8DFF-D421-ACC2868A0E0A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F212F8-C14A-9E31-BEC9-298CD0BFE524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8642A6A-93AD-D130-B59E-7A1A479967FB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0711C9-573A-0D2D-56BE-64D9F4636383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5BFB16-129C-7845-C909-63A4FF853F8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/>
                <a:r>
                  <a:rPr lang="en-GB" sz="2400" b="0" dirty="0"/>
                  <a:t>180 adults were quizzed on their travel to work.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of those surveyed took a bus.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ratio of females to males is 2 : 3</a:t>
                </a:r>
              </a:p>
              <a:p>
                <a:r>
                  <a:rPr lang="en-GB" sz="2400" dirty="0"/>
                  <a:t>Use this information to complete the frequency tree.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5BFB16-129C-7845-C909-63A4FF853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61" t="-2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0C00-76D5-6E16-B69E-548897DE3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F653DE77-CFED-C65F-816F-BCD815C3712F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D940E4-F835-6AE2-C211-0F74A8D9A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3AD8D7-360C-3938-8FD5-0ADE5FA4C0FE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A01FCB-AC15-5D10-4D12-6DECE930BA4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CAB3EF-FF42-7693-0D57-294F032B2983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06B9F4-905C-B1C2-671A-B22F31463F55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140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C5420BC-7146-0954-3AC2-799F6B916592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CC59F3-AA74-DB4A-140F-201E66A1571A}"/>
                </a:ext>
              </a:extLst>
            </p:cNvPr>
            <p:cNvSpPr txBox="1"/>
            <p:nvPr/>
          </p:nvSpPr>
          <p:spPr>
            <a:xfrm>
              <a:off x="1390069" y="3156161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adults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5EAF64-E362-32FE-6E8A-690971CC64CC}"/>
                </a:ext>
              </a:extLst>
            </p:cNvPr>
            <p:cNvSpPr txBox="1"/>
            <p:nvPr/>
          </p:nvSpPr>
          <p:spPr>
            <a:xfrm>
              <a:off x="1390069" y="5003171"/>
              <a:ext cx="1198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children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1FD0684-836F-647F-10C9-346836AEED47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192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17E854-39DF-10A0-ABF4-EBA1F8E59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B26CA5-8861-1691-D091-7512B906235D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673E1B-2054-B0B2-293E-2BAC0301D1BC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A31428-C593-95E1-B3D9-3BD449F01C1B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FD761B-F445-8149-5F18-EEB254D50BE8}"/>
                </a:ext>
              </a:extLst>
            </p:cNvPr>
            <p:cNvSpPr txBox="1"/>
            <p:nvPr/>
          </p:nvSpPr>
          <p:spPr>
            <a:xfrm>
              <a:off x="5061747" y="2601812"/>
              <a:ext cx="976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fiction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336ED9-CE01-2EB2-2661-BBBCA7D5F622}"/>
                </a:ext>
              </a:extLst>
            </p:cNvPr>
            <p:cNvSpPr txBox="1"/>
            <p:nvPr/>
          </p:nvSpPr>
          <p:spPr>
            <a:xfrm>
              <a:off x="5061747" y="3690967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non-fiction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CC49D6-A058-B255-1AFE-A327F4862B29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559FB64-234A-12C6-D16B-B7A5A0D88B33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240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9F258B-CCCE-F9DF-D063-6AE5D4BADB25}"/>
                </a:ext>
              </a:extLst>
            </p:cNvPr>
            <p:cNvSpPr txBox="1"/>
            <p:nvPr/>
          </p:nvSpPr>
          <p:spPr>
            <a:xfrm>
              <a:off x="5061747" y="4422929"/>
              <a:ext cx="976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fiction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00EB8D-62E1-7F7A-DE97-9AAAFE2F16C7}"/>
                </a:ext>
              </a:extLst>
            </p:cNvPr>
            <p:cNvSpPr txBox="1"/>
            <p:nvPr/>
          </p:nvSpPr>
          <p:spPr>
            <a:xfrm>
              <a:off x="5061747" y="5512084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non-fiction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3E7B8-E788-40AA-ED49-653A516E33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2400" b="0" dirty="0"/>
              <a:t>A library recorded the borrowing of 240 visitors.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70% of visitors borrowed a fiction book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80% of visitors are children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AF18F56-5238-669B-EC35-9F4B91D9E7D7}"/>
              </a:ext>
            </a:extLst>
          </p:cNvPr>
          <p:cNvGrpSpPr/>
          <p:nvPr/>
        </p:nvGrpSpPr>
        <p:grpSpPr>
          <a:xfrm>
            <a:off x="3650681" y="2546561"/>
            <a:ext cx="4862505" cy="3498517"/>
            <a:chOff x="3650681" y="2546561"/>
            <a:chExt cx="4862505" cy="349851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929523-3FA7-98C8-B83B-E000A9B1D6EA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DF24C2A-57B0-A71C-8290-105947646649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2343AB0-8522-55A4-D097-A63E362B09D3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E3C9FF1-170E-FF2E-1F1A-949DB31077C6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0D96C24-6F13-2927-ECA9-D6668C0E88B7}"/>
                </a:ext>
              </a:extLst>
            </p:cNvPr>
            <p:cNvSpPr/>
            <p:nvPr/>
          </p:nvSpPr>
          <p:spPr>
            <a:xfrm>
              <a:off x="6796791" y="532393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9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B373-87C4-32A7-D071-7DA67115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D89F1D5F-70D7-71A9-1CD9-A59CBDFA6AC3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127EE-BAA3-3BCE-33DC-BE4187733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B43EC9-87D2-6350-E960-2BEA02704D15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E9FEAD-B391-2CB6-41AB-854BACCECAFB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24C1DE-29B9-7D13-7A6D-D4BC2EFB6846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6A778A-CE67-E951-DB3D-F7FBEEFFA397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827082-4DE9-E4B3-421D-3BA0223DEB8D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102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9A8B57-0BEE-7E11-7185-4C9F5DE92B7E}"/>
                </a:ext>
              </a:extLst>
            </p:cNvPr>
            <p:cNvSpPr txBox="1"/>
            <p:nvPr/>
          </p:nvSpPr>
          <p:spPr>
            <a:xfrm>
              <a:off x="1390069" y="3156161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alone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4E5AF-F2D8-694D-E04E-147D6A5154F5}"/>
                </a:ext>
              </a:extLst>
            </p:cNvPr>
            <p:cNvSpPr txBox="1"/>
            <p:nvPr/>
          </p:nvSpPr>
          <p:spPr>
            <a:xfrm>
              <a:off x="1390069" y="5003171"/>
              <a:ext cx="1035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groups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1B512E-4B76-9D28-1637-3866A52E6208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120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DDD283-34DD-486E-5BF1-723979A2D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E8470BE-EC07-5E63-E79A-2F496C45D64B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56A8932-908E-896E-0ED5-FB0525FB834F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58CA8FF-BB27-F5D4-A571-83E237836086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160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6FE66A-1643-3642-4DC7-374F9003BEF3}"/>
                </a:ext>
              </a:extLst>
            </p:cNvPr>
            <p:cNvSpPr txBox="1"/>
            <p:nvPr/>
          </p:nvSpPr>
          <p:spPr>
            <a:xfrm>
              <a:off x="5061747" y="2601812"/>
              <a:ext cx="1294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textbook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D161BD-2AA9-EC97-A9B3-32098C144155}"/>
                </a:ext>
              </a:extLst>
            </p:cNvPr>
            <p:cNvSpPr txBox="1"/>
            <p:nvPr/>
          </p:nvSpPr>
          <p:spPr>
            <a:xfrm>
              <a:off x="5061747" y="3690967"/>
              <a:ext cx="1514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past paper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7CFF8D-E1B2-C934-33A8-7FCB27A1BF54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180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C56CDF-B720-A269-4A91-56704A3EB994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0D4FF6-C385-B15C-D9E4-BA00B329BF3A}"/>
                </a:ext>
              </a:extLst>
            </p:cNvPr>
            <p:cNvSpPr txBox="1"/>
            <p:nvPr/>
          </p:nvSpPr>
          <p:spPr>
            <a:xfrm>
              <a:off x="5061747" y="4422929"/>
              <a:ext cx="1294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textbook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9EC496-DB15-AA9D-2BB0-2105C14E9E8D}"/>
                </a:ext>
              </a:extLst>
            </p:cNvPr>
            <p:cNvSpPr txBox="1"/>
            <p:nvPr/>
          </p:nvSpPr>
          <p:spPr>
            <a:xfrm>
              <a:off x="5061747" y="5512084"/>
              <a:ext cx="1514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past paper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CA8DBC6-D6FE-6DCF-B01F-53FC7F631C3F}"/>
              </a:ext>
            </a:extLst>
          </p:cNvPr>
          <p:cNvGrpSpPr/>
          <p:nvPr/>
        </p:nvGrpSpPr>
        <p:grpSpPr>
          <a:xfrm>
            <a:off x="3650681" y="3011588"/>
            <a:ext cx="4864081" cy="3033490"/>
            <a:chOff x="3650681" y="3011588"/>
            <a:chExt cx="4864081" cy="303349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165B3EF-A06D-D0E9-BED4-E6E6BCA58055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722A96F-E07B-3405-9018-9D38F93186C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22AA48D-BEF1-123A-6EE7-6F4852D4FFE1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A8BACA3-57F9-9CCF-8002-997D9A883417}"/>
                </a:ext>
              </a:extLst>
            </p:cNvPr>
            <p:cNvSpPr/>
            <p:nvPr/>
          </p:nvSpPr>
          <p:spPr>
            <a:xfrm>
              <a:off x="6809253" y="344756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B060262-C7D7-E8E0-AA8D-CE3796CE9C17}"/>
                </a:ext>
              </a:extLst>
            </p:cNvPr>
            <p:cNvSpPr/>
            <p:nvPr/>
          </p:nvSpPr>
          <p:spPr>
            <a:xfrm>
              <a:off x="6796791" y="532393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EAC9FB-8DEE-3F8B-289D-445F564B47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/>
                <a:r>
                  <a:rPr lang="en-GB" sz="2400" b="0" dirty="0"/>
                  <a:t>300 students were asked how they revise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b="0" dirty="0"/>
                  <a:t> revise alone</a:t>
                </a:r>
                <a:r>
                  <a:rPr lang="en-GB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85% of those that revise in groups use past papers.</a:t>
                </a:r>
              </a:p>
              <a:p>
                <a:r>
                  <a:rPr lang="en-GB" sz="2400" dirty="0"/>
                  <a:t>Use this information to complete the frequency tree.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EAC9FB-8DEE-3F8B-289D-445F564B4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61" t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2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0C59-7ED7-790A-A258-514C96801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85797A1B-01A2-D83B-6DAF-A8ABD67676A0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E48931-F158-AD23-D6F5-9D089A330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3E0E26-933C-601E-8451-525E0F753938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C39B41-511B-FA32-B15C-0B8C18EC62E9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99BEE6-E653-0B12-4EEF-EB0D7F1DC87D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71CEB9-0736-C337-392B-C4A05D9607F1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2B1194-BA13-E844-55F4-F8CC9C5E2BB1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60714D-0D16-95FD-6E08-44BDF1CCE4CD}"/>
                </a:ext>
              </a:extLst>
            </p:cNvPr>
            <p:cNvSpPr txBox="1"/>
            <p:nvPr/>
          </p:nvSpPr>
          <p:spPr>
            <a:xfrm>
              <a:off x="1390069" y="3156161"/>
              <a:ext cx="566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car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11A0E6-D40F-9F4F-4E75-89515EDD1EE2}"/>
                </a:ext>
              </a:extLst>
            </p:cNvPr>
            <p:cNvSpPr txBox="1"/>
            <p:nvPr/>
          </p:nvSpPr>
          <p:spPr>
            <a:xfrm>
              <a:off x="1390069" y="5003171"/>
              <a:ext cx="7682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train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7CF695-9F93-6A65-0A2B-C4272716BCD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81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DAA108F-EA72-C3D2-8859-1E04E7700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947F9D-BD5F-E26F-CD40-B39A8C18C5D3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159CE6D-2282-44DD-5A9A-7E992392FE99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161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D910AAA-B4D7-9D40-6A3E-347B15889231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7ECF0D-581E-9208-3ED9-F13500E9784B}"/>
                </a:ext>
              </a:extLst>
            </p:cNvPr>
            <p:cNvSpPr txBox="1"/>
            <p:nvPr/>
          </p:nvSpPr>
          <p:spPr>
            <a:xfrm>
              <a:off x="5061747" y="2601812"/>
              <a:ext cx="1691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before 9 am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24761F-479F-9065-CBFD-1FE70E143B0C}"/>
                </a:ext>
              </a:extLst>
            </p:cNvPr>
            <p:cNvSpPr txBox="1"/>
            <p:nvPr/>
          </p:nvSpPr>
          <p:spPr>
            <a:xfrm>
              <a:off x="5061747" y="3690967"/>
              <a:ext cx="1540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after  9 am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BB1D86-FFF1-EBF4-F70D-11F088C88285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189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33CA85-68A4-D13C-4E5C-54FBC496FF43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270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ED403BF-AE8A-EA6E-938D-9960A3B202F3}"/>
                </a:ext>
              </a:extLst>
            </p:cNvPr>
            <p:cNvSpPr txBox="1"/>
            <p:nvPr/>
          </p:nvSpPr>
          <p:spPr>
            <a:xfrm>
              <a:off x="5061747" y="4422929"/>
              <a:ext cx="1691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before 9 am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1A95E9-7D63-4AB8-BAF9-DAF813D487F0}"/>
                </a:ext>
              </a:extLst>
            </p:cNvPr>
            <p:cNvSpPr txBox="1"/>
            <p:nvPr/>
          </p:nvSpPr>
          <p:spPr>
            <a:xfrm>
              <a:off x="5061747" y="5512084"/>
              <a:ext cx="147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after 9 am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1AC2C5D-457D-B0CB-84FD-4E6085A62289}"/>
              </a:ext>
            </a:extLst>
          </p:cNvPr>
          <p:cNvGrpSpPr/>
          <p:nvPr/>
        </p:nvGrpSpPr>
        <p:grpSpPr>
          <a:xfrm>
            <a:off x="3650681" y="3011588"/>
            <a:ext cx="4864081" cy="3033490"/>
            <a:chOff x="3650681" y="3011588"/>
            <a:chExt cx="4864081" cy="303349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2E89775-239E-2469-54C3-51C65AAE691E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0BD4271-7908-0FD3-3960-A0242BD7BFF8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C529692-87ED-5E1A-E9CD-B8259087C8ED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593C56-7CA5-FACD-F91A-E7EFDDBBB0CB}"/>
                </a:ext>
              </a:extLst>
            </p:cNvPr>
            <p:cNvSpPr/>
            <p:nvPr/>
          </p:nvSpPr>
          <p:spPr>
            <a:xfrm>
              <a:off x="6809253" y="344756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13FF060-422F-84CC-9DC9-F22059317A39}"/>
                </a:ext>
              </a:extLst>
            </p:cNvPr>
            <p:cNvSpPr/>
            <p:nvPr/>
          </p:nvSpPr>
          <p:spPr>
            <a:xfrm>
              <a:off x="6796791" y="532393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14A38F-AD07-CCFB-21FE-A256CFDA198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marL="0" indent="0"/>
                <a:r>
                  <a:rPr lang="en-GB" sz="2400" b="0" dirty="0"/>
                  <a:t>A survey of 270 commuters was carried out.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0" dirty="0"/>
                  <a:t>The ratio of car users to train users is 7 : 3</a:t>
                </a:r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/>
                  <a:t> of the commuters travel after 9 am.</a:t>
                </a:r>
              </a:p>
              <a:p>
                <a:r>
                  <a:rPr lang="en-GB" sz="2400" dirty="0"/>
                  <a:t>Use this information to complete the frequency tree.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14A38F-AD07-CCFB-21FE-A256CFDA1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961" t="-1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7D15-3C19-DB8E-4934-A5E22A4E0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1E9A5894-72BB-9373-DABE-444D6D844DB0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319643D-9986-8E6C-E0A1-E1A686FBB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A0357F-D55B-2D1B-3217-9B8782EF3CB8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B891B3-57C3-E462-71EA-584D29CF997D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C0043B-D26F-3E0E-0805-E3E9E429FFF5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B25537-3397-A8B3-85D9-D702C7B69275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3A2DE3-2A33-344E-A8E3-60F4FD5E0B32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154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84212B-8C80-FA06-AF16-D654C9747862}"/>
                </a:ext>
              </a:extLst>
            </p:cNvPr>
            <p:cNvSpPr txBox="1"/>
            <p:nvPr/>
          </p:nvSpPr>
          <p:spPr>
            <a:xfrm>
              <a:off x="1390069" y="3156161"/>
              <a:ext cx="9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Acidic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0C2A7-BA8C-33A0-62F3-7290979672B5}"/>
                </a:ext>
              </a:extLst>
            </p:cNvPr>
            <p:cNvSpPr txBox="1"/>
            <p:nvPr/>
          </p:nvSpPr>
          <p:spPr>
            <a:xfrm>
              <a:off x="1390069" y="5003171"/>
              <a:ext cx="855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Alkali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028490-74D3-E167-666A-1880AB19EE24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240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B56396-DD5F-235D-C023-6F1A8A71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1FAF74-D513-D445-6079-198DC2865792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A33DFE-6E91-CEC2-ADE1-C16E269A6AC7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0C3403-3DAE-1F41-6B8C-99870BAE2B7D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134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C76BCA-E8F3-02E0-9D69-768476BBD307}"/>
                </a:ext>
              </a:extLst>
            </p:cNvPr>
            <p:cNvSpPr txBox="1"/>
            <p:nvPr/>
          </p:nvSpPr>
          <p:spPr>
            <a:xfrm>
              <a:off x="5061747" y="2601812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Safe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F9A2FE-DB34-189F-89C8-966574C55C71}"/>
                </a:ext>
              </a:extLst>
            </p:cNvPr>
            <p:cNvSpPr txBox="1"/>
            <p:nvPr/>
          </p:nvSpPr>
          <p:spPr>
            <a:xfrm>
              <a:off x="5061747" y="3690967"/>
              <a:ext cx="1202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Harmful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682E75-876A-2B7A-47F7-207D820195FF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160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022D52-A1B5-1A90-385A-DF22F560253F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5D16D8-DFB0-A06D-1402-DA24376AF68E}"/>
                </a:ext>
              </a:extLst>
            </p:cNvPr>
            <p:cNvSpPr txBox="1"/>
            <p:nvPr/>
          </p:nvSpPr>
          <p:spPr>
            <a:xfrm>
              <a:off x="5061747" y="4422929"/>
              <a:ext cx="71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Safe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6A926C-4872-880A-6DC1-CDB51EDD9012}"/>
                </a:ext>
              </a:extLst>
            </p:cNvPr>
            <p:cNvSpPr txBox="1"/>
            <p:nvPr/>
          </p:nvSpPr>
          <p:spPr>
            <a:xfrm>
              <a:off x="5061747" y="5512084"/>
              <a:ext cx="1202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Harmful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B95CF-1CCA-B5F3-902E-FF0415FDAD94}"/>
              </a:ext>
            </a:extLst>
          </p:cNvPr>
          <p:cNvGrpSpPr/>
          <p:nvPr/>
        </p:nvGrpSpPr>
        <p:grpSpPr>
          <a:xfrm>
            <a:off x="666474" y="3011588"/>
            <a:ext cx="7848288" cy="3033490"/>
            <a:chOff x="666474" y="3011588"/>
            <a:chExt cx="7848288" cy="303349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52AA5C9-F0C4-13D8-BB7D-0BF7BF8D8E53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642A606-48F9-776F-134C-8DB4444D3CF2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2728F4C-9B2A-0782-1E14-3B906C6BF115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6DD7326-A40A-C7FC-4B7C-82F455DBAFF7}"/>
                </a:ext>
              </a:extLst>
            </p:cNvPr>
            <p:cNvSpPr/>
            <p:nvPr/>
          </p:nvSpPr>
          <p:spPr>
            <a:xfrm>
              <a:off x="6809253" y="344756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2DCB506-499B-1498-114E-89F6208198A5}"/>
                </a:ext>
              </a:extLst>
            </p:cNvPr>
            <p:cNvSpPr/>
            <p:nvPr/>
          </p:nvSpPr>
          <p:spPr>
            <a:xfrm>
              <a:off x="6796791" y="532393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1894B3-54AD-5B71-4B1A-CD9FBBD61631}"/>
                </a:ext>
              </a:extLst>
            </p:cNvPr>
            <p:cNvSpPr/>
            <p:nvPr/>
          </p:nvSpPr>
          <p:spPr>
            <a:xfrm>
              <a:off x="666474" y="394388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630C6-9A00-432E-4A72-4BE947BE1A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2400" b="0" dirty="0"/>
              <a:t>A scientist analyses 400 samples.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The ratio of acidic to alkali is 2 : 3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72% of samples are harmful.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2238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6998-1AD0-3F2A-D1DF-C9F2873D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B356C84B-EBDD-5C6E-CB9A-1CA245BDD702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81444F-1EA6-C655-8DBA-806DCD0E8A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28757D-EF4D-D29C-309A-04B6087D1BD2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601048-850E-F082-613C-350297A6B622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E90670-21ED-93EC-620D-7DD41BC3DBBD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B21631-DBD3-3596-E542-8E9CCF96A08C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24EF23-F124-4457-030E-F8F60E38722E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0836FC-BB0C-87C5-5238-A172BF6A3349}"/>
                </a:ext>
              </a:extLst>
            </p:cNvPr>
            <p:cNvSpPr txBox="1"/>
            <p:nvPr/>
          </p:nvSpPr>
          <p:spPr>
            <a:xfrm>
              <a:off x="1390069" y="3156161"/>
              <a:ext cx="936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petrol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B26420-256B-4CFA-CB81-02D7BA04407D}"/>
                </a:ext>
              </a:extLst>
            </p:cNvPr>
            <p:cNvSpPr txBox="1"/>
            <p:nvPr/>
          </p:nvSpPr>
          <p:spPr>
            <a:xfrm>
              <a:off x="1390069" y="5003171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electric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2260A3-B128-F5AF-7E4F-CDC025F3251D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AA5C86-CBB4-3E12-FD4A-FCE4237A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EB5DAE5-0348-5CFE-D0EF-42922BE6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06F82B-3ACA-E77F-6AAF-E78EA2F97CF2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97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857837D-D5FD-614B-565C-10311C9ADE4E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38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BA0465A-3C1F-5117-7905-A6B23CF73DDF}"/>
                </a:ext>
              </a:extLst>
            </p:cNvPr>
            <p:cNvSpPr txBox="1"/>
            <p:nvPr/>
          </p:nvSpPr>
          <p:spPr>
            <a:xfrm>
              <a:off x="5061747" y="2601812"/>
              <a:ext cx="566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car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D4896C-4E99-17DF-A1E7-14CC50A21B4E}"/>
                </a:ext>
              </a:extLst>
            </p:cNvPr>
            <p:cNvSpPr txBox="1"/>
            <p:nvPr/>
          </p:nvSpPr>
          <p:spPr>
            <a:xfrm>
              <a:off x="5061747" y="3690967"/>
              <a:ext cx="629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van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767C70-65C2-A073-1523-786FC6A78274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135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10B2F8A-4FF5-FA76-44B3-7F55E02ED2B9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180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EF3471-DAD1-4F30-3B29-113BAFA2381A}"/>
                </a:ext>
              </a:extLst>
            </p:cNvPr>
            <p:cNvSpPr txBox="1"/>
            <p:nvPr/>
          </p:nvSpPr>
          <p:spPr>
            <a:xfrm>
              <a:off x="5061747" y="4422929"/>
              <a:ext cx="566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car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8312C2-EBD9-BE31-5756-7A6ACE84EA03}"/>
                </a:ext>
              </a:extLst>
            </p:cNvPr>
            <p:cNvSpPr txBox="1"/>
            <p:nvPr/>
          </p:nvSpPr>
          <p:spPr>
            <a:xfrm>
              <a:off x="5061747" y="5512084"/>
              <a:ext cx="629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van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245C3-7440-2AA7-4D48-1027343AE2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Each vehicle in a car park is either petrol or electric.</a:t>
            </a:r>
          </a:p>
          <a:p>
            <a:r>
              <a:rPr lang="en-GB" sz="2400" dirty="0"/>
              <a:t>Each vehicle is either a car or a van.</a:t>
            </a:r>
          </a:p>
          <a:p>
            <a:r>
              <a:rPr lang="en-GB" sz="2400" dirty="0"/>
              <a:t>135 of the 180 vehicles are petrol.</a:t>
            </a:r>
          </a:p>
          <a:p>
            <a:r>
              <a:rPr lang="en-GB" sz="2400" dirty="0"/>
              <a:t>22 of the 60 vans are electric.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CF0F42C-FE46-8562-82AF-9DBCA204BA91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230907F-5377-4F19-B21D-B60476A54071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B52EDBF-BAD0-5C3E-10E7-5F7BBB1C7C29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A865871-D30B-103E-BC82-9C1CCFEB986B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502F34-5585-E30F-DF49-6F035DF837CA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6CF4A5E-B2AA-9C36-C9A4-DC7B5E2E8AED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12C6D5B-395C-2E45-15B2-C410896779DE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947C-B716-B02F-F35F-0DDD2A0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3E2CF9AD-5C05-3A15-847D-81E6565C5F10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D615AB-C4A8-B0A3-E8FA-2642C4D4F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46344DA-234F-74EF-1E3F-18A6DEC5FEBB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A8F0A7-1AA8-2585-E8E4-8A17DE144897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72D3A7-2C6B-302C-4E80-CBF43E6E3676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745283-C430-EBFB-DDFE-E50ED52FE180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E40A6C2-3C1F-3237-2C46-9F44BD69B24A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53488D-AE42-1044-B1F1-3E1366E412A9}"/>
                </a:ext>
              </a:extLst>
            </p:cNvPr>
            <p:cNvSpPr txBox="1"/>
            <p:nvPr/>
          </p:nvSpPr>
          <p:spPr>
            <a:xfrm>
              <a:off x="1390069" y="3156161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hot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193BD6-3101-39FE-BAE3-1F75B5482652}"/>
                </a:ext>
              </a:extLst>
            </p:cNvPr>
            <p:cNvSpPr txBox="1"/>
            <p:nvPr/>
          </p:nvSpPr>
          <p:spPr>
            <a:xfrm>
              <a:off x="1390069" y="5003171"/>
              <a:ext cx="706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cold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D4E123-EB80-7B39-7912-362D596929A3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90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2296898-73B3-EF15-B0ED-4D43E5E9D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1A3080-3C95-E29F-8ADA-0D5A7BB74D37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DE20334-8FAD-5D45-4132-45FAAD0FF11F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82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C90FAE-08A0-C920-1FAA-21CC91F3C8BE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88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32DE57-6678-5BAE-6AB3-71235E3C7E7E}"/>
                </a:ext>
              </a:extLst>
            </p:cNvPr>
            <p:cNvSpPr txBox="1"/>
            <p:nvPr/>
          </p:nvSpPr>
          <p:spPr>
            <a:xfrm>
              <a:off x="5061747" y="2601812"/>
              <a:ext cx="61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veg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BADBA8A-F25F-524A-D37E-3C2DED8E9BE6}"/>
                </a:ext>
              </a:extLst>
            </p:cNvPr>
            <p:cNvSpPr txBox="1"/>
            <p:nvPr/>
          </p:nvSpPr>
          <p:spPr>
            <a:xfrm>
              <a:off x="5061747" y="3690967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non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2AACC4-96F2-0ACC-BD35-6BDD01DBAF7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0371FF5-C906-6F66-1982-E6713E9653B9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260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865F1D-9C08-1E11-9828-E382ED692D3A}"/>
                </a:ext>
              </a:extLst>
            </p:cNvPr>
            <p:cNvSpPr txBox="1"/>
            <p:nvPr/>
          </p:nvSpPr>
          <p:spPr>
            <a:xfrm>
              <a:off x="5061747" y="4422929"/>
              <a:ext cx="61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veg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5B48F5-6BF0-4784-FE81-A5AACD13EC8C}"/>
                </a:ext>
              </a:extLst>
            </p:cNvPr>
            <p:cNvSpPr txBox="1"/>
            <p:nvPr/>
          </p:nvSpPr>
          <p:spPr>
            <a:xfrm>
              <a:off x="5061747" y="5512084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non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B242B-B19F-0695-F78A-04E00DB53D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Each pupil chooses either a hot meal or a cold meal.</a:t>
            </a:r>
          </a:p>
          <a:p>
            <a:r>
              <a:rPr lang="en-GB" sz="2400" dirty="0"/>
              <a:t>Each meal is either a vegetarian or non-vegetarian.</a:t>
            </a:r>
          </a:p>
          <a:p>
            <a:r>
              <a:rPr lang="en-GB" sz="2400" dirty="0"/>
              <a:t>Out of the 260 pupils, 170 choose a hot meal.</a:t>
            </a:r>
          </a:p>
          <a:p>
            <a:r>
              <a:rPr lang="en-GB" sz="2400" dirty="0"/>
              <a:t>Of the 110 vegetarian meals, 28 are cold meals.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EA9666-09E2-9E85-0EC7-069E99DBF2DA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FA67068-ADD1-8CC3-B4CA-02CA5B138578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1871506-9563-88BB-1ACD-F71E0DBBB8C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D6054F2-4CFB-3235-3C3B-C6254080916E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CAC0C7-C6D1-D989-207E-B68C883EBA3A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51E47A-9498-DA8D-A23B-3C54457D50F3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2B11779-197C-6577-6092-EA2050D9CAB5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9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FECC3-E0D4-CEAA-9207-96D5934A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62EAAF2F-03A0-B2F1-998D-9A3E08551175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B6EAB3-6B23-3616-1B1E-ADBC59600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DF8473-9AE4-5F10-2AC3-9BAF1592F9C3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9E1B226-BBEA-9B3C-4DAD-CA8C426CD4E7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D47A0E-BCEF-E009-8C52-1EB61B157C7F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7D9149-1488-9F6E-1549-4CE03439F8E9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34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3C60E4-9F40-EA9F-2338-84952145A725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A8FE2A-6EAE-32CB-89E3-A4C8BC273DA6}"/>
                </a:ext>
              </a:extLst>
            </p:cNvPr>
            <p:cNvSpPr txBox="1"/>
            <p:nvPr/>
          </p:nvSpPr>
          <p:spPr>
            <a:xfrm>
              <a:off x="1390069" y="3156161"/>
              <a:ext cx="1228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popcorn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B55320-CB72-B70C-082B-811BE97A616C}"/>
                </a:ext>
              </a:extLst>
            </p:cNvPr>
            <p:cNvSpPr txBox="1"/>
            <p:nvPr/>
          </p:nvSpPr>
          <p:spPr>
            <a:xfrm>
              <a:off x="1390069" y="5003171"/>
              <a:ext cx="1067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nachos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5A55CB-8F6B-1F27-A7D5-D20E2CB3ADFA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55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9DE129-C92E-4185-9C3F-BA5658E0C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84D031-1F2D-2971-B32C-3277BAD9F67A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CEE7C14-8624-A816-C49E-F1101FF0C515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27CDD2B-00C4-719B-39E2-2F6B25BD5947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1AF98E-5045-8F90-8FF5-B6F7EF45DC61}"/>
                </a:ext>
              </a:extLst>
            </p:cNvPr>
            <p:cNvSpPr txBox="1"/>
            <p:nvPr/>
          </p:nvSpPr>
          <p:spPr>
            <a:xfrm>
              <a:off x="5061747" y="2601812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EF13B1-C180-64AC-B44A-18E1DF22AECC}"/>
                </a:ext>
              </a:extLst>
            </p:cNvPr>
            <p:cNvSpPr txBox="1"/>
            <p:nvPr/>
          </p:nvSpPr>
          <p:spPr>
            <a:xfrm>
              <a:off x="5061747" y="3690967"/>
              <a:ext cx="801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large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AD9909-8AD5-CBEC-33BF-AF68B7918402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95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2CD0C3-BE49-719C-32C4-070572D078AD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150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0DBE58F-6EA7-3602-E293-6F5BEA172AC0}"/>
                </a:ext>
              </a:extLst>
            </p:cNvPr>
            <p:cNvSpPr txBox="1"/>
            <p:nvPr/>
          </p:nvSpPr>
          <p:spPr>
            <a:xfrm>
              <a:off x="5061747" y="442292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E0300A-07DC-2728-D866-1C8F58264FCD}"/>
                </a:ext>
              </a:extLst>
            </p:cNvPr>
            <p:cNvSpPr txBox="1"/>
            <p:nvPr/>
          </p:nvSpPr>
          <p:spPr>
            <a:xfrm>
              <a:off x="5061747" y="5512084"/>
              <a:ext cx="801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large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47A3C5-6A58-8428-FE84-FC49848FA7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Each customer at a cinema buys either popcorn or nachos.</a:t>
            </a:r>
          </a:p>
          <a:p>
            <a:r>
              <a:rPr lang="en-GB" sz="2400" dirty="0"/>
              <a:t>Each customer chooses either a small or a large portion.</a:t>
            </a:r>
          </a:p>
          <a:p>
            <a:r>
              <a:rPr lang="en-GB" sz="2400" dirty="0"/>
              <a:t>95 of the 150 customers buy popcorn.</a:t>
            </a:r>
          </a:p>
          <a:p>
            <a:r>
              <a:rPr lang="en-GB" sz="2400" dirty="0"/>
              <a:t>21 of the 70 large-portion customers buy nachos.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4D7DBFA-4EF4-CB8E-6468-AC17049352C4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8947033-52C4-A122-7D5E-68D47D4F22EB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3D67853-BCDE-8995-C6F7-5057132D158A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5762695-E97C-4440-F527-B9B36822A244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EC754F-7D84-4864-1B5B-907745DEADFB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C9F1312-AC10-2A61-0A59-1C1157EFA18C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8289C17-285C-38A7-BED8-D92EE159A20B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4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8CF1-E8DA-2B30-E237-AE6B9DC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60055790-AD4B-6429-5623-FD43374A9967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33D36E-E15E-D837-E60C-33A941806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CDD523-7935-6C74-B0A9-CCF90AF40503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2F626F-28DF-EAF7-6404-89E4A762C1E7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D4818-FD54-CB41-F595-553FA3482E82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26903A8-0592-E5ED-80D3-08CC24E0AD1E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63D039-77F6-CAF3-751E-0842BAB1396F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09F614-AE84-E270-A3DE-9DB2DF8ADE51}"/>
                </a:ext>
              </a:extLst>
            </p:cNvPr>
            <p:cNvSpPr txBox="1"/>
            <p:nvPr/>
          </p:nvSpPr>
          <p:spPr>
            <a:xfrm>
              <a:off x="1390069" y="3156161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morning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0BDD86-924D-3AB4-3A19-9DD37249DDE8}"/>
                </a:ext>
              </a:extLst>
            </p:cNvPr>
            <p:cNvSpPr txBox="1"/>
            <p:nvPr/>
          </p:nvSpPr>
          <p:spPr>
            <a:xfrm>
              <a:off x="1390069" y="5003171"/>
              <a:ext cx="143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afternoon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0C1BB9-3E6A-57B2-C6AD-9A7BD05A9BC2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68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C7E909-C4C4-5BEB-694B-B314A49D4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AB6100-C883-C067-E36D-2A8C4CAE0709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D48B49-58BE-8544-5FFE-1408DAD52C17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174576-39F3-6303-6363-C7EB1B42D858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D8B0E06-075F-A8F3-7732-450271B391AC}"/>
                </a:ext>
              </a:extLst>
            </p:cNvPr>
            <p:cNvSpPr txBox="1"/>
            <p:nvPr/>
          </p:nvSpPr>
          <p:spPr>
            <a:xfrm>
              <a:off x="5061747" y="2601812"/>
              <a:ext cx="116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sprinter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16EB84-4E2D-3159-644A-832ACD137BDA}"/>
                </a:ext>
              </a:extLst>
            </p:cNvPr>
            <p:cNvSpPr txBox="1"/>
            <p:nvPr/>
          </p:nvSpPr>
          <p:spPr>
            <a:xfrm>
              <a:off x="5061747" y="3690967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long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E376085-45ED-3EB2-2CEB-83920CD6568F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112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0EF097-4C37-E05D-C648-B1D64F8BEE18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180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FE3C2D-FD79-7435-D16E-B63432E19757}"/>
                </a:ext>
              </a:extLst>
            </p:cNvPr>
            <p:cNvSpPr txBox="1"/>
            <p:nvPr/>
          </p:nvSpPr>
          <p:spPr>
            <a:xfrm>
              <a:off x="5061747" y="4422929"/>
              <a:ext cx="116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sprinter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B4EB05-A768-E946-2D03-E30634D1FFA5}"/>
                </a:ext>
              </a:extLst>
            </p:cNvPr>
            <p:cNvSpPr txBox="1"/>
            <p:nvPr/>
          </p:nvSpPr>
          <p:spPr>
            <a:xfrm>
              <a:off x="5061747" y="5512084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long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3B4C3-31DC-0C99-746A-7F73067FF1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Every athlete trains for sprinting or for long-distance running.</a:t>
            </a:r>
          </a:p>
          <a:p>
            <a:r>
              <a:rPr lang="en-GB" sz="2400" dirty="0"/>
              <a:t>Each athlete trains either in the morning or in the afternoon.</a:t>
            </a:r>
          </a:p>
          <a:p>
            <a:r>
              <a:rPr lang="en-GB" sz="2400" dirty="0"/>
              <a:t>Of the 180 athletes, 112 train in the morning, 49 of which are sprinters.</a:t>
            </a:r>
          </a:p>
          <a:p>
            <a:r>
              <a:rPr lang="en-GB" sz="2400" dirty="0"/>
              <a:t>There are 106 long distance-runners. 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5208977-7EA4-5B2E-7BCD-DD5E79712BE9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22EEBEC-0375-1743-B1F4-CDE708FB8995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B42C19C-42BB-8152-41DD-A43D38302541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AF57A3-E84A-5085-0275-5EF27627BA74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388E5A6-72EB-DD98-2CD4-B83E425F3D49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75F4E6-84B3-7422-CA16-3E810598F25E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95B082E-E373-C4C3-BBCB-26E5D0CB537C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7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8394-6CA9-AB3A-F143-06CAD73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84C360C1-D389-C1BA-B8E2-332CF633C8AA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084BD8-11B7-0011-26AE-9F7AA34C4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CE894C-81B9-B4FB-8422-EB13363A50F5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87885D-F15C-682E-DBAB-E93088741077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6389C1-C3B3-3940-52AC-C5577BFEE3FA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3E35FD-627E-536E-F7E3-74C2FC272B4F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B2B629-B563-97F9-8309-768BBC7087A7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130569-B43C-1576-4272-11C3CECE535C}"/>
                </a:ext>
              </a:extLst>
            </p:cNvPr>
            <p:cNvSpPr txBox="1"/>
            <p:nvPr/>
          </p:nvSpPr>
          <p:spPr>
            <a:xfrm>
              <a:off x="1390069" y="3156161"/>
              <a:ext cx="1036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French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7D44C7-77BC-AD04-941A-A8403B2F19E4}"/>
                </a:ext>
              </a:extLst>
            </p:cNvPr>
            <p:cNvSpPr txBox="1"/>
            <p:nvPr/>
          </p:nvSpPr>
          <p:spPr>
            <a:xfrm>
              <a:off x="1390069" y="5003171"/>
              <a:ext cx="1194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German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162F38-E33A-9BD3-8627-C89669D8150E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82F9AF-9D3C-C539-4ADD-0369E1868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63C1EFD-FAFE-D081-BF4E-F1CFE688EFFF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5D38BF-D349-6DFD-5EC2-B46B747FA7F5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C0CB35-3B5C-FD51-EB81-CB7DEB68C9A8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3E1261-CD25-678D-CD4A-AFE6930F0748}"/>
                </a:ext>
              </a:extLst>
            </p:cNvPr>
            <p:cNvSpPr txBox="1"/>
            <p:nvPr/>
          </p:nvSpPr>
          <p:spPr>
            <a:xfrm>
              <a:off x="5061747" y="2601812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Blue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91B76B-8D15-994B-7FA5-765C7BB7C6E8}"/>
                </a:ext>
              </a:extLst>
            </p:cNvPr>
            <p:cNvSpPr txBox="1"/>
            <p:nvPr/>
          </p:nvSpPr>
          <p:spPr>
            <a:xfrm>
              <a:off x="5061747" y="3690967"/>
              <a:ext cx="661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900991-31D4-B324-46BE-EF5DBBAC3C0A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CFC79F-0DD1-4C29-CB13-7B3518EEB8C1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8F6B4FD-2A96-924E-0D0F-98FAB1B6F9C6}"/>
                </a:ext>
              </a:extLst>
            </p:cNvPr>
            <p:cNvSpPr txBox="1"/>
            <p:nvPr/>
          </p:nvSpPr>
          <p:spPr>
            <a:xfrm>
              <a:off x="5061747" y="4422929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Blue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DAE69C-F1EE-34ED-337E-B38EEAA71D50}"/>
                </a:ext>
              </a:extLst>
            </p:cNvPr>
            <p:cNvSpPr txBox="1"/>
            <p:nvPr/>
          </p:nvSpPr>
          <p:spPr>
            <a:xfrm>
              <a:off x="5061747" y="5512084"/>
              <a:ext cx="661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096E7F-12D6-AD41-173A-698B698E0FCD}"/>
              </a:ext>
            </a:extLst>
          </p:cNvPr>
          <p:cNvGrpSpPr/>
          <p:nvPr/>
        </p:nvGrpSpPr>
        <p:grpSpPr>
          <a:xfrm>
            <a:off x="3853119" y="1912446"/>
            <a:ext cx="4854274" cy="2586248"/>
            <a:chOff x="229165" y="1619642"/>
            <a:chExt cx="4854274" cy="258624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ED839E8-EAF9-FED4-128D-4A3DC410B9FD}"/>
                </a:ext>
              </a:extLst>
            </p:cNvPr>
            <p:cNvSpPr/>
            <p:nvPr/>
          </p:nvSpPr>
          <p:spPr>
            <a:xfrm>
              <a:off x="229165" y="161964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F5483F6-68D2-A35B-97E7-89F60984CD2D}"/>
                </a:ext>
              </a:extLst>
            </p:cNvPr>
            <p:cNvSpPr/>
            <p:nvPr/>
          </p:nvSpPr>
          <p:spPr>
            <a:xfrm>
              <a:off x="3377930" y="205456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C29AF4-656F-D160-0175-D9D6E3B526B0}"/>
                </a:ext>
              </a:extLst>
            </p:cNvPr>
            <p:cNvSpPr/>
            <p:nvPr/>
          </p:nvSpPr>
          <p:spPr>
            <a:xfrm>
              <a:off x="234193" y="348474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84856-8582-0DDF-51CE-150E7B627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C</a:t>
            </a:r>
            <a:r>
              <a:rPr lang="en-GB" sz="3600" dirty="0"/>
              <a:t>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1185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2B481-F835-74F1-6E4E-F0C35AF6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B8EDF-B2AA-A079-7EE7-FB31D1E418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Everyone attending the concert is either seated or standing.</a:t>
            </a:r>
          </a:p>
          <a:p>
            <a:r>
              <a:rPr lang="en-GB" sz="2400" dirty="0"/>
              <a:t>Each ticket is either standard or VIP.</a:t>
            </a:r>
          </a:p>
          <a:p>
            <a:r>
              <a:rPr lang="en-GB" sz="2400" dirty="0"/>
              <a:t>310 of the 400 attendees have standing tickets.</a:t>
            </a:r>
          </a:p>
          <a:p>
            <a:r>
              <a:rPr lang="en-GB" sz="2400" dirty="0"/>
              <a:t>Of the 150 VIP tickets sold, 42 are seated tickets.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0B901E7-D7F8-8365-A61D-8844E2E5B264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0C6CF5-79B3-F581-5EE5-0A1EC2EF9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ED801B-F65B-8586-952C-B3ECB3FE37CA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D76ECFC-F804-0E2A-73FF-C39ECDE2D25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9223CB-2A64-4689-3130-8E25E9D06680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AD1541-B6CE-4991-4E96-C0C14FC7A7FB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08C007-6E88-B9D8-0153-89AF344F6667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3545B7-662E-78C8-0C68-DC664261304D}"/>
                </a:ext>
              </a:extLst>
            </p:cNvPr>
            <p:cNvSpPr txBox="1"/>
            <p:nvPr/>
          </p:nvSpPr>
          <p:spPr>
            <a:xfrm>
              <a:off x="1390069" y="3156161"/>
              <a:ext cx="124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standing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32B737-3D34-7571-9C6F-15382868EF8D}"/>
                </a:ext>
              </a:extLst>
            </p:cNvPr>
            <p:cNvSpPr txBox="1"/>
            <p:nvPr/>
          </p:nvSpPr>
          <p:spPr>
            <a:xfrm>
              <a:off x="1390069" y="5003171"/>
              <a:ext cx="101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seated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AA4240-087E-B7B4-2FDE-19B5E1EB14A7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90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52F556-76BF-07DA-1C84-5727FFD15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B80638-43CA-3F33-5A94-5A927FB8D9F0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F412028-DE2B-DDB5-1A0E-4AB0FA7E64A6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202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27B3F17-541C-F5E9-E846-2A13301D2C85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108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C2CAE-2EF8-1827-8A81-9FBB033AC40E}"/>
                </a:ext>
              </a:extLst>
            </p:cNvPr>
            <p:cNvSpPr txBox="1"/>
            <p:nvPr/>
          </p:nvSpPr>
          <p:spPr>
            <a:xfrm>
              <a:off x="5061747" y="2601812"/>
              <a:ext cx="1284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standard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19671E-D8CE-A0F5-4621-10057E40902F}"/>
                </a:ext>
              </a:extLst>
            </p:cNvPr>
            <p:cNvSpPr txBox="1"/>
            <p:nvPr/>
          </p:nvSpPr>
          <p:spPr>
            <a:xfrm>
              <a:off x="5750781" y="3690967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VIP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E4A053-D14B-4CCC-A650-99A71E3162E4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310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487571-8EDA-D1DE-FA13-89EEF09FA0C0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C6C31AF-6660-09DC-3369-0473285E54A3}"/>
                </a:ext>
              </a:extLst>
            </p:cNvPr>
            <p:cNvSpPr txBox="1"/>
            <p:nvPr/>
          </p:nvSpPr>
          <p:spPr>
            <a:xfrm>
              <a:off x="5061747" y="4422929"/>
              <a:ext cx="1284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standard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DE77BF-AD74-B4E1-E717-1940D24BDE00}"/>
                </a:ext>
              </a:extLst>
            </p:cNvPr>
            <p:cNvSpPr txBox="1"/>
            <p:nvPr/>
          </p:nvSpPr>
          <p:spPr>
            <a:xfrm>
              <a:off x="5750781" y="551208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VIP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4D0F28F-9223-D862-6942-ACB6FA283AD0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CDF977-27C3-B5F4-D50B-DBE53D1F9B0C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1F8CE7-A7E5-D4DD-9424-47E6FF57A714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DB2041-FB5B-16F4-F584-C06BF0A638D1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7BCF75B-AC7C-351C-0678-CE1B8E8FB84B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C01632-B209-6BC4-CD44-111B02DACB5B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B11FEFF-8A2A-3174-F776-DA2D1A60F844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6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EF7B-0A7A-14CB-058B-0D72827E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3435C52F-CA91-FA25-C8B7-22D39ED447EF}"/>
              </a:ext>
            </a:extLst>
          </p:cNvPr>
          <p:cNvGrpSpPr/>
          <p:nvPr/>
        </p:nvGrpSpPr>
        <p:grpSpPr>
          <a:xfrm>
            <a:off x="667388" y="2546561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E4608A-0928-647B-EC4A-ED4D87899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7D9C95-90D4-4590-F3F1-331C861C89F7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042D78-04A1-A388-2494-91B8D06283B7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66F339-C358-7EDC-8AAA-3D2E89D7A34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DAB2EB-525C-4856-291A-3EC23D357624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EAC264B-4F4B-E636-5E03-504F94E32529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65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00513-455D-BB6B-B4C3-069F960A3C95}"/>
                </a:ext>
              </a:extLst>
            </p:cNvPr>
            <p:cNvSpPr txBox="1"/>
            <p:nvPr/>
          </p:nvSpPr>
          <p:spPr>
            <a:xfrm>
              <a:off x="1390069" y="3156161"/>
              <a:ext cx="1805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mathematics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F4E0F9-0004-503A-3B8F-8DE0710F7340}"/>
                </a:ext>
              </a:extLst>
            </p:cNvPr>
            <p:cNvSpPr txBox="1"/>
            <p:nvPr/>
          </p:nvSpPr>
          <p:spPr>
            <a:xfrm>
              <a:off x="1390069" y="5003171"/>
              <a:ext cx="1551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philosophy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C64652-EFBB-4AD7-9FF6-FE1D1A0E74F3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128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BDA438-7BC5-FB6B-B4C4-9FD61A3F5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30AF99F-FDC8-58FD-F7B8-20BAA3AF7FB1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03479D-64B0-CD91-BB29-2183A8374111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72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4330FDD-9ECF-EB34-7674-C2A4A91C4849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C03906-5D36-2BE1-119D-84A5CA84CAA1}"/>
                </a:ext>
              </a:extLst>
            </p:cNvPr>
            <p:cNvSpPr txBox="1"/>
            <p:nvPr/>
          </p:nvSpPr>
          <p:spPr>
            <a:xfrm>
              <a:off x="5061747" y="2601812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morning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CC0837-4A06-BA82-9BA3-11CCFAF84315}"/>
                </a:ext>
              </a:extLst>
            </p:cNvPr>
            <p:cNvSpPr txBox="1"/>
            <p:nvPr/>
          </p:nvSpPr>
          <p:spPr>
            <a:xfrm>
              <a:off x="5061747" y="3690967"/>
              <a:ext cx="143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afternoon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305CE3-79E6-FDA4-70FF-343A4AC4A2D9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92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D9AD36-543A-C9B7-8DD3-02A6524B07F4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220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FEC5C06-7122-9E64-5833-1187342C7A0D}"/>
                </a:ext>
              </a:extLst>
            </p:cNvPr>
            <p:cNvSpPr txBox="1"/>
            <p:nvPr/>
          </p:nvSpPr>
          <p:spPr>
            <a:xfrm>
              <a:off x="5061747" y="4422929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morning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D226EF-5800-EE7C-AB01-1888043AF423}"/>
                </a:ext>
              </a:extLst>
            </p:cNvPr>
            <p:cNvSpPr txBox="1"/>
            <p:nvPr/>
          </p:nvSpPr>
          <p:spPr>
            <a:xfrm>
              <a:off x="5061747" y="5512084"/>
              <a:ext cx="143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afternoon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8E0C3F9-B7E2-D405-C513-DA53616387EA}"/>
              </a:ext>
            </a:extLst>
          </p:cNvPr>
          <p:cNvGrpSpPr/>
          <p:nvPr/>
        </p:nvGrpSpPr>
        <p:grpSpPr>
          <a:xfrm>
            <a:off x="3650681" y="2546561"/>
            <a:ext cx="4862505" cy="3498518"/>
            <a:chOff x="3650681" y="2546561"/>
            <a:chExt cx="4862505" cy="349851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67CA85-41D0-0F58-A9F9-6CF6A62B011A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643E7D-CEBA-A81A-BD69-6FAF02984886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23E5DD-B2E3-25E2-19D2-1020A21485B7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B929F19-D17E-0EDA-8C77-78BC18397DDD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93582B2-743F-A5B9-1BD0-38EA4BF8CC0C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6927BB-B9A1-1800-776E-CD238D88DD37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B6CB13-A3A2-6790-3B60-4D3795F061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Every pupil prefers either mathematics or philosophy.</a:t>
            </a:r>
          </a:p>
          <a:p>
            <a:r>
              <a:rPr lang="en-GB" sz="2400" dirty="0"/>
              <a:t>Each pupil attends lessons either in the morning or in the afternoon.</a:t>
            </a:r>
          </a:p>
          <a:p>
            <a:r>
              <a:rPr lang="en-GB" sz="2400" dirty="0"/>
              <a:t>Of the 220 pupils, 135 attend in the morning, 72 of whom prefer mathematics. In total, 128 pupils prefer philosophy.</a:t>
            </a:r>
          </a:p>
          <a:p>
            <a:r>
              <a:rPr lang="en-GB" sz="2400" dirty="0"/>
              <a:t>Use this information to complete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23818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A573-6222-28E2-B9FC-A2AFEEFCC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0281A3B8-059D-BB07-9565-DC9246045576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1C63C8-58E2-ABC5-891F-81ECCAD11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0A6CBD-44B7-423E-524B-BC1844E6B104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1CC216-C572-8511-0F55-F3BA8C17FC41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301B2C-6D77-D2C3-57B4-C795D171CFB7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EBA2F06-AE21-1FAB-8F81-3B53DF1D06C2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9D4665-D78A-7B58-9256-D682170899A0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1DE029-0609-6C2E-B763-134E1C48FB89}"/>
                </a:ext>
              </a:extLst>
            </p:cNvPr>
            <p:cNvSpPr txBox="1"/>
            <p:nvPr/>
          </p:nvSpPr>
          <p:spPr>
            <a:xfrm>
              <a:off x="1390069" y="3156161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FC0231-11E0-40CA-FA0F-4682EE46BD81}"/>
                </a:ext>
              </a:extLst>
            </p:cNvPr>
            <p:cNvSpPr txBox="1"/>
            <p:nvPr/>
          </p:nvSpPr>
          <p:spPr>
            <a:xfrm>
              <a:off x="1390069" y="5003171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9D6C4B-B74C-F82E-6F16-B372936E2B6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28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58711E-0088-7D28-7310-5E5474450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17027A-F0E8-B48E-B183-02134417F0C7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1B69A8E-603B-2457-E82E-13A50AB2FBB3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6D0037-F065-C2DD-6A44-A46CD7730536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B9DD1BC-617E-6ACB-AF62-62544D566C30}"/>
                </a:ext>
              </a:extLst>
            </p:cNvPr>
            <p:cNvSpPr txBox="1"/>
            <p:nvPr/>
          </p:nvSpPr>
          <p:spPr>
            <a:xfrm>
              <a:off x="5061747" y="2601812"/>
              <a:ext cx="105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Square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0D654C8-3E5E-885C-BD72-907ACAC90102}"/>
                </a:ext>
              </a:extLst>
            </p:cNvPr>
            <p:cNvSpPr txBox="1"/>
            <p:nvPr/>
          </p:nvSpPr>
          <p:spPr>
            <a:xfrm>
              <a:off x="5061747" y="3690967"/>
              <a:ext cx="875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B24AF4-2010-6C7F-FA9E-A7F34EDC9F78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73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E443F25-31A2-3269-D0DC-959DAE148A7F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101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AEAE26-2FEC-3873-37CF-AD8A81E0535E}"/>
                </a:ext>
              </a:extLst>
            </p:cNvPr>
            <p:cNvSpPr txBox="1"/>
            <p:nvPr/>
          </p:nvSpPr>
          <p:spPr>
            <a:xfrm>
              <a:off x="5061747" y="4422929"/>
              <a:ext cx="105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Square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250765-EC4D-A98E-9551-FEF66D98F6F1}"/>
                </a:ext>
              </a:extLst>
            </p:cNvPr>
            <p:cNvSpPr txBox="1"/>
            <p:nvPr/>
          </p:nvSpPr>
          <p:spPr>
            <a:xfrm>
              <a:off x="5061747" y="5512084"/>
              <a:ext cx="875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63327F-8149-17A0-376D-FCED60A2442F}"/>
              </a:ext>
            </a:extLst>
          </p:cNvPr>
          <p:cNvGrpSpPr/>
          <p:nvPr/>
        </p:nvGrpSpPr>
        <p:grpSpPr>
          <a:xfrm>
            <a:off x="850611" y="1910632"/>
            <a:ext cx="7859673" cy="3040740"/>
            <a:chOff x="-2773343" y="1617828"/>
            <a:chExt cx="7859673" cy="304074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0D2A946-D57F-8564-E7D2-D24E6279D387}"/>
                </a:ext>
              </a:extLst>
            </p:cNvPr>
            <p:cNvSpPr/>
            <p:nvPr/>
          </p:nvSpPr>
          <p:spPr>
            <a:xfrm>
              <a:off x="229165" y="161782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119196E-25E6-4107-AE77-6A86AE4B8EAD}"/>
                </a:ext>
              </a:extLst>
            </p:cNvPr>
            <p:cNvSpPr/>
            <p:nvPr/>
          </p:nvSpPr>
          <p:spPr>
            <a:xfrm>
              <a:off x="3380821" y="393742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849796-7C0E-726F-BD37-9FD32E60A2BE}"/>
                </a:ext>
              </a:extLst>
            </p:cNvPr>
            <p:cNvSpPr/>
            <p:nvPr/>
          </p:nvSpPr>
          <p:spPr>
            <a:xfrm>
              <a:off x="-2773343" y="25599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ED827-F215-FA54-B2AF-D4AE017107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C</a:t>
            </a:r>
            <a:r>
              <a:rPr lang="en-GB" sz="3600" dirty="0"/>
              <a:t>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42175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A11A8-9DEF-41EF-B5D4-60EC4391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30669D17-D08C-3293-08CA-1A9E241A961C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C451F1-A7ED-81D8-F06D-12E6AB93E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D77FAC-4789-53C9-0D4B-03694AB3DE40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3FC856-730B-7B1E-AB67-52C66045D7D0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941DFE-A164-11F1-BD0D-6B1FAB795F78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B0D6AC-4705-80FF-BC41-87D9679E9DDC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DC9A02-2421-6365-E1AC-C437C2442197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8467B5-F22A-4D7F-CF2D-E8ED1DF0F39E}"/>
                </a:ext>
              </a:extLst>
            </p:cNvPr>
            <p:cNvSpPr txBox="1"/>
            <p:nvPr/>
          </p:nvSpPr>
          <p:spPr>
            <a:xfrm>
              <a:off x="1390069" y="3156161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7913EE-191D-CF95-1F49-0EE9C8312E81}"/>
                </a:ext>
              </a:extLst>
            </p:cNvPr>
            <p:cNvSpPr txBox="1"/>
            <p:nvPr/>
          </p:nvSpPr>
          <p:spPr>
            <a:xfrm>
              <a:off x="1390069" y="5003171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BB705C-DC50-F757-E094-7C3A0FCFCB2F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28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8037B14-86BA-9510-B744-18BDF1454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77A9BB-878F-D544-36AE-35DC008EB176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9B2EBC3-29DF-A70D-EC7C-FC40D3DB3DB3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E4F682-B27C-8F91-4795-1456EE745384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3848CF-2572-4A46-8AC3-A13DB9560B53}"/>
                </a:ext>
              </a:extLst>
            </p:cNvPr>
            <p:cNvSpPr txBox="1"/>
            <p:nvPr/>
          </p:nvSpPr>
          <p:spPr>
            <a:xfrm>
              <a:off x="5061747" y="2601812"/>
              <a:ext cx="105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Square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B63EB7-2F4A-80A1-542C-70ACD62F7E4C}"/>
                </a:ext>
              </a:extLst>
            </p:cNvPr>
            <p:cNvSpPr txBox="1"/>
            <p:nvPr/>
          </p:nvSpPr>
          <p:spPr>
            <a:xfrm>
              <a:off x="5061747" y="3690967"/>
              <a:ext cx="875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BCB013-BCFF-3E24-0E3C-FE2F6443B27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532C6A-8C47-8D66-9CB3-BEA215D0D00D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34849D4-D2EE-0324-0783-D1F8358D6C6F}"/>
                </a:ext>
              </a:extLst>
            </p:cNvPr>
            <p:cNvSpPr txBox="1"/>
            <p:nvPr/>
          </p:nvSpPr>
          <p:spPr>
            <a:xfrm>
              <a:off x="5061747" y="4422929"/>
              <a:ext cx="105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Square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A5365F-DB41-387E-930E-49C1004435B3}"/>
                </a:ext>
              </a:extLst>
            </p:cNvPr>
            <p:cNvSpPr txBox="1"/>
            <p:nvPr/>
          </p:nvSpPr>
          <p:spPr>
            <a:xfrm>
              <a:off x="5061747" y="5512084"/>
              <a:ext cx="875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DE1F3-996D-F7F7-28B7-C4D540351C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How many circles are there?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9E9856-AFC8-AFFF-5E43-C0326E9C597E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9E9856-AFC8-AFFF-5E43-C0326E9C5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BA9A-5A31-BFA0-39DF-07D5235C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1195F9C1-EF6F-9973-5329-73EE69F5933B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504DA2-6171-1408-0DF0-C0CC9056C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C7FB51-1196-0AEF-0A65-D7582C089A1D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90D66A-130B-4031-B123-6095732F2D0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CF09D3-178E-5804-7623-DD330CCD145B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130559-96FB-2C3D-EDEB-3ECAF023B0F9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9E2460-C9BF-3B71-DB63-4D0FFFFD8AFD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4B0695-8262-9E41-AA4C-0A946BCAB433}"/>
                </a:ext>
              </a:extLst>
            </p:cNvPr>
            <p:cNvSpPr txBox="1"/>
            <p:nvPr/>
          </p:nvSpPr>
          <p:spPr>
            <a:xfrm>
              <a:off x="1390069" y="3156161"/>
              <a:ext cx="996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B9AC6C-9825-48EB-919C-BE13E21F16C0}"/>
                </a:ext>
              </a:extLst>
            </p:cNvPr>
            <p:cNvSpPr txBox="1"/>
            <p:nvPr/>
          </p:nvSpPr>
          <p:spPr>
            <a:xfrm>
              <a:off x="1390069" y="5003171"/>
              <a:ext cx="1292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Triangles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A5EB65E-4FB7-329F-48F6-E4FF2A554B5C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1F4A700-91B5-9460-3349-3D4DFAC9F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E6ACA2-6C23-D649-4E48-75DEDCECDE07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75B8226-50F9-D972-F552-65A410270932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CF9E31C-F826-744E-F6F8-B509AE485DBE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BA428C-BA64-F47D-F837-AB8DA223896D}"/>
                </a:ext>
              </a:extLst>
            </p:cNvPr>
            <p:cNvSpPr txBox="1"/>
            <p:nvPr/>
          </p:nvSpPr>
          <p:spPr>
            <a:xfrm>
              <a:off x="5061747" y="2601812"/>
              <a:ext cx="951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Green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9C05B9-1ADB-208F-DE57-D9E136B8F396}"/>
                </a:ext>
              </a:extLst>
            </p:cNvPr>
            <p:cNvSpPr txBox="1"/>
            <p:nvPr/>
          </p:nvSpPr>
          <p:spPr>
            <a:xfrm>
              <a:off x="5061747" y="3690967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Pink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E98625-F90F-7D6E-5A19-BF7EDA3FF50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86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3AD1388-9E79-1B4C-C44E-7F80B86FD809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107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28E043-31A5-61FC-C25F-62D2B9D91A49}"/>
                </a:ext>
              </a:extLst>
            </p:cNvPr>
            <p:cNvSpPr txBox="1"/>
            <p:nvPr/>
          </p:nvSpPr>
          <p:spPr>
            <a:xfrm>
              <a:off x="5061747" y="4422929"/>
              <a:ext cx="951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Green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E5AE7E-402E-BDCC-13EC-B865E8BA14BF}"/>
                </a:ext>
              </a:extLst>
            </p:cNvPr>
            <p:cNvSpPr txBox="1"/>
            <p:nvPr/>
          </p:nvSpPr>
          <p:spPr>
            <a:xfrm>
              <a:off x="5061747" y="5512084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Pink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E757FC2-364C-2CE6-31A0-5EBEFF0E0EF8}"/>
              </a:ext>
            </a:extLst>
          </p:cNvPr>
          <p:cNvGrpSpPr/>
          <p:nvPr/>
        </p:nvGrpSpPr>
        <p:grpSpPr>
          <a:xfrm>
            <a:off x="3853119" y="1450827"/>
            <a:ext cx="4860625" cy="2598711"/>
            <a:chOff x="229165" y="1158023"/>
            <a:chExt cx="4860625" cy="259871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E8B848-8E7F-D4D2-3FE9-B981886E1591}"/>
                </a:ext>
              </a:extLst>
            </p:cNvPr>
            <p:cNvSpPr/>
            <p:nvPr/>
          </p:nvSpPr>
          <p:spPr>
            <a:xfrm>
              <a:off x="229165" y="161782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9196856-2435-C9C6-EF15-54C40A24DE75}"/>
                </a:ext>
              </a:extLst>
            </p:cNvPr>
            <p:cNvSpPr/>
            <p:nvPr/>
          </p:nvSpPr>
          <p:spPr>
            <a:xfrm>
              <a:off x="3384281" y="1158023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4BFE32C-13B2-DC8B-8B62-84A223730AA6}"/>
                </a:ext>
              </a:extLst>
            </p:cNvPr>
            <p:cNvSpPr/>
            <p:nvPr/>
          </p:nvSpPr>
          <p:spPr>
            <a:xfrm>
              <a:off x="3374633" y="303558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F270DA-D709-D547-B35A-4A5AD74710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C</a:t>
            </a:r>
            <a:r>
              <a:rPr lang="en-GB" sz="3600" dirty="0"/>
              <a:t>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16965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E469A-CB55-62B9-2A05-D26DA339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417981E6-36AC-268A-57E6-F7EDAC5EA291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699CAE-2B68-5DE1-3B42-C5FEF32B8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A277F9-1E8C-D47E-A9B5-AE925A972D8E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2BDDA4-6114-CAC0-E723-01AF2A3167A4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494A84-EBD8-89B1-567D-6D3313DFD5E0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F91512-09D8-B140-A44D-B01D6C685775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8BDF80-AFE9-D39E-8D8D-E10E8B1F7DF7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07A2F2-04E7-4527-0A7B-854F33E5DEC8}"/>
                </a:ext>
              </a:extLst>
            </p:cNvPr>
            <p:cNvSpPr txBox="1"/>
            <p:nvPr/>
          </p:nvSpPr>
          <p:spPr>
            <a:xfrm>
              <a:off x="1390069" y="3156161"/>
              <a:ext cx="996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Circles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E334A4-4843-AACE-5DE9-77B4ACE4E002}"/>
                </a:ext>
              </a:extLst>
            </p:cNvPr>
            <p:cNvSpPr txBox="1"/>
            <p:nvPr/>
          </p:nvSpPr>
          <p:spPr>
            <a:xfrm>
              <a:off x="1390069" y="5003171"/>
              <a:ext cx="1292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Triangles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CF82A1-F4C8-29AE-5181-EE8093E734D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D36AB19-45A3-83AA-C2F1-7CDFC9A2C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B59E1CC-385B-6A6C-C272-B01E51719260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886DB8-03C3-E2BD-8407-F7A014AF27F0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852D5EE-ECA2-CB82-B2BE-DE5BE2170C91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123A40-3A7A-B347-0DB6-7E3B65544F4F}"/>
                </a:ext>
              </a:extLst>
            </p:cNvPr>
            <p:cNvSpPr txBox="1"/>
            <p:nvPr/>
          </p:nvSpPr>
          <p:spPr>
            <a:xfrm>
              <a:off x="5061747" y="2601812"/>
              <a:ext cx="951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Green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5B64C8-74BE-C862-C19B-7D5313AE4243}"/>
                </a:ext>
              </a:extLst>
            </p:cNvPr>
            <p:cNvSpPr txBox="1"/>
            <p:nvPr/>
          </p:nvSpPr>
          <p:spPr>
            <a:xfrm>
              <a:off x="5061747" y="3690967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Pink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8ECD32-5684-9DA6-792E-05EEBDED04E1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86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ABFB18-D4BA-FDB3-FA5D-4BE525BD2967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107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8302317-8819-D761-24CD-31D4BA052377}"/>
                </a:ext>
              </a:extLst>
            </p:cNvPr>
            <p:cNvSpPr txBox="1"/>
            <p:nvPr/>
          </p:nvSpPr>
          <p:spPr>
            <a:xfrm>
              <a:off x="5061747" y="4422929"/>
              <a:ext cx="951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Green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EBAD94-7D62-02AD-D78B-9F228ED760E4}"/>
                </a:ext>
              </a:extLst>
            </p:cNvPr>
            <p:cNvSpPr txBox="1"/>
            <p:nvPr/>
          </p:nvSpPr>
          <p:spPr>
            <a:xfrm>
              <a:off x="5061747" y="5512084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Pink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FA6B15-B94B-0AC8-A4C9-2D56871232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 marL="0" indent="0"/>
            <a:r>
              <a:rPr lang="en-GB" sz="3600" b="0" dirty="0"/>
              <a:t>What fraction of triangles are pink?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7E2331-3FA7-4F3A-8D66-32C3C0A5BAE4}"/>
                  </a:ext>
                </a:extLst>
              </p:cNvPr>
              <p:cNvSpPr/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7E2331-3FA7-4F3A-8D66-32C3C0A5B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EE773-C9D7-A2DA-6C4A-02FF90E7F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1786DA79-1D51-93E2-2E12-0F5E56FD3CC7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C94986-85E4-79E0-2BC1-20959B3F5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25DDEC-3CC6-C0A2-E45E-657C68BB98D2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73E02-2364-1C10-7583-7C4603CA1DCC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C2DC18-379B-17BA-AD47-188B08ED05A9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673520-CB73-0B3E-DAC5-0AA9C0E9D8E2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EC9FA2-683C-7D8D-3081-30978D8D0706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0FD6B1-0A5B-452C-DE33-1ED0E495125A}"/>
                </a:ext>
              </a:extLst>
            </p:cNvPr>
            <p:cNvSpPr txBox="1"/>
            <p:nvPr/>
          </p:nvSpPr>
          <p:spPr>
            <a:xfrm>
              <a:off x="1390069" y="3156161"/>
              <a:ext cx="79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Light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F6DF10-663E-F7F7-86C2-2511112B484F}"/>
                </a:ext>
              </a:extLst>
            </p:cNvPr>
            <p:cNvSpPr txBox="1"/>
            <p:nvPr/>
          </p:nvSpPr>
          <p:spPr>
            <a:xfrm>
              <a:off x="1390069" y="5003171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Dark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DE6D9A-27E9-0832-D8FD-4B7B5A8FF1B0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FD32AD3-4D7E-4EAD-4278-4C7B18939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D73C43-48EF-5F5D-D199-7B756C909B32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1FFD01-223F-1C04-82E9-7E83F04763F3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336DC1-D753-88DD-8BD1-C6F93B762005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4A5625-0546-CAC2-4A84-F7E42B14BD27}"/>
                </a:ext>
              </a:extLst>
            </p:cNvPr>
            <p:cNvSpPr txBox="1"/>
            <p:nvPr/>
          </p:nvSpPr>
          <p:spPr>
            <a:xfrm>
              <a:off x="5061747" y="2601812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B2C13C-411D-F300-8480-AF64CAD54E1C}"/>
                </a:ext>
              </a:extLst>
            </p:cNvPr>
            <p:cNvSpPr txBox="1"/>
            <p:nvPr/>
          </p:nvSpPr>
          <p:spPr>
            <a:xfrm>
              <a:off x="5061747" y="3690967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D67799-1F21-E1FA-A32B-37DA3EB30437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068F69-1191-EF46-E17E-6630913392CC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1C61BF-65B8-4DE1-DEF4-38F656443A8D}"/>
                </a:ext>
              </a:extLst>
            </p:cNvPr>
            <p:cNvSpPr txBox="1"/>
            <p:nvPr/>
          </p:nvSpPr>
          <p:spPr>
            <a:xfrm>
              <a:off x="5061747" y="4422929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E11DE9-F483-2C42-119D-6EB51DDC45F1}"/>
                </a:ext>
              </a:extLst>
            </p:cNvPr>
            <p:cNvSpPr txBox="1"/>
            <p:nvPr/>
          </p:nvSpPr>
          <p:spPr>
            <a:xfrm>
              <a:off x="5061747" y="5512084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5C4F169-6B05-BEC4-C0EB-58A4FE4130EB}"/>
              </a:ext>
            </a:extLst>
          </p:cNvPr>
          <p:cNvGrpSpPr/>
          <p:nvPr/>
        </p:nvGrpSpPr>
        <p:grpSpPr>
          <a:xfrm>
            <a:off x="865055" y="2347369"/>
            <a:ext cx="7851482" cy="1702169"/>
            <a:chOff x="-2758899" y="2054565"/>
            <a:chExt cx="7851482" cy="170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478F4C-FCE8-772D-EAE7-2E30DC62E8EF}"/>
                </a:ext>
              </a:extLst>
            </p:cNvPr>
            <p:cNvSpPr/>
            <p:nvPr/>
          </p:nvSpPr>
          <p:spPr>
            <a:xfrm>
              <a:off x="-2758899" y="253938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F6EF7CE-345C-553C-8760-2E0B0D08696E}"/>
                </a:ext>
              </a:extLst>
            </p:cNvPr>
            <p:cNvSpPr/>
            <p:nvPr/>
          </p:nvSpPr>
          <p:spPr>
            <a:xfrm>
              <a:off x="3387074" y="2054565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EC336E-F297-662D-32EB-344BC5DEE1F8}"/>
                </a:ext>
              </a:extLst>
            </p:cNvPr>
            <p:cNvSpPr/>
            <p:nvPr/>
          </p:nvSpPr>
          <p:spPr>
            <a:xfrm>
              <a:off x="3374633" y="303558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8B5FB-63D4-41B7-D581-EDB1165774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C</a:t>
            </a:r>
            <a:r>
              <a:rPr lang="en-GB" sz="3600" dirty="0"/>
              <a:t>omplete the frequency tree.</a:t>
            </a:r>
          </a:p>
        </p:txBody>
      </p:sp>
    </p:spTree>
    <p:extLst>
      <p:ext uri="{BB962C8B-B14F-4D97-AF65-F5344CB8AC3E}">
        <p14:creationId xmlns:p14="http://schemas.microsoft.com/office/powerpoint/2010/main" val="5420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1D39F-50D1-4A2E-77C3-44810D08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F57E6048-9429-E672-3125-226DE114BD45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E0C6DB-E8D1-3986-E5C2-7832618CA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B545365-EC71-C681-B92E-3E3CCB56611C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B17992-7AE2-B09A-A7EE-07DA2B2DB5FD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0FE9100-D591-C33B-D05F-3715797680E5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BA55C2-9CD4-07F4-AE2E-E14C80CE5578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A8D647-53F2-9ED2-AF81-3997F814485E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B35B01-2A52-5328-0212-336FEF217680}"/>
                </a:ext>
              </a:extLst>
            </p:cNvPr>
            <p:cNvSpPr txBox="1"/>
            <p:nvPr/>
          </p:nvSpPr>
          <p:spPr>
            <a:xfrm>
              <a:off x="1390069" y="3156161"/>
              <a:ext cx="79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Light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DDBD72-F1CA-867E-D6F2-7CD9A879323F}"/>
                </a:ext>
              </a:extLst>
            </p:cNvPr>
            <p:cNvSpPr txBox="1"/>
            <p:nvPr/>
          </p:nvSpPr>
          <p:spPr>
            <a:xfrm>
              <a:off x="1390069" y="5003171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Dark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F2948A-CC78-3BD3-F589-D802260FABAF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D78FB3-D14C-DFFB-A61B-A46721500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0C04E1-8F82-DA20-B218-8410587EA701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79468A1-C417-A04B-0494-2BAD1849FEF9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C0F054-05A6-1319-9730-18FF32FA30CD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92934A-3E3E-7E00-B163-B25F4A4C7F28}"/>
                </a:ext>
              </a:extLst>
            </p:cNvPr>
            <p:cNvSpPr txBox="1"/>
            <p:nvPr/>
          </p:nvSpPr>
          <p:spPr>
            <a:xfrm>
              <a:off x="5061747" y="2601812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DD9EA66-A740-E757-F14B-B8A25BEC641C}"/>
                </a:ext>
              </a:extLst>
            </p:cNvPr>
            <p:cNvSpPr txBox="1"/>
            <p:nvPr/>
          </p:nvSpPr>
          <p:spPr>
            <a:xfrm>
              <a:off x="5061747" y="3690967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944DE5-CF4F-4272-C0CC-A9CCE10ADEC2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2829FE-F4A0-4EDE-9D01-E6E231C79590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D2ABF4-2108-5372-61B8-C3FE6D1B1C86}"/>
                </a:ext>
              </a:extLst>
            </p:cNvPr>
            <p:cNvSpPr txBox="1"/>
            <p:nvPr/>
          </p:nvSpPr>
          <p:spPr>
            <a:xfrm>
              <a:off x="5061747" y="4422929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Big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EBE6B5-5967-BAC6-5F71-360C9D35F018}"/>
                </a:ext>
              </a:extLst>
            </p:cNvPr>
            <p:cNvSpPr txBox="1"/>
            <p:nvPr/>
          </p:nvSpPr>
          <p:spPr>
            <a:xfrm>
              <a:off x="5061747" y="5512084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Small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7656F9-3EAE-D844-E5C1-3D189E9AD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dirty="0"/>
              <a:t>What fraction of big shapes are light?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2EC143-DB2E-01F6-E45D-C262B7CDDE26}"/>
                  </a:ext>
                </a:extLst>
              </p:cNvPr>
              <p:cNvSpPr/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2EC143-DB2E-01F6-E45D-C262B7CDD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53" y="5099965"/>
                <a:ext cx="4210206" cy="15959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45C5-0118-1884-1E5E-43A54EE80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C4E4A5DF-DD55-CC34-4B85-BC93F0C87781}"/>
              </a:ext>
            </a:extLst>
          </p:cNvPr>
          <p:cNvGrpSpPr/>
          <p:nvPr/>
        </p:nvGrpSpPr>
        <p:grpSpPr>
          <a:xfrm>
            <a:off x="867946" y="1450678"/>
            <a:ext cx="7845798" cy="3498518"/>
            <a:chOff x="667388" y="2546561"/>
            <a:chExt cx="7845798" cy="349851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DFC11A-253F-9717-D98E-2917CD625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791" y="4816529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07FC6D-74DF-DAAA-1FDF-E6FA77997BB1}"/>
                </a:ext>
              </a:extLst>
            </p:cNvPr>
            <p:cNvCxnSpPr>
              <a:cxnSpLocks/>
            </p:cNvCxnSpPr>
            <p:nvPr/>
          </p:nvCxnSpPr>
          <p:spPr>
            <a:xfrm>
              <a:off x="5007677" y="524582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15C4FE-DF5F-A0C9-0583-9214193C594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050233" y="3372161"/>
              <a:ext cx="1600448" cy="9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FED92F-D53C-CB9E-8399-A6641E3FF1F1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2062902" y="4334182"/>
              <a:ext cx="1587780" cy="899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68D715-9758-16CD-D9F2-2C360AE30B3E}"/>
                </a:ext>
              </a:extLst>
            </p:cNvPr>
            <p:cNvSpPr/>
            <p:nvPr/>
          </p:nvSpPr>
          <p:spPr>
            <a:xfrm>
              <a:off x="6801489" y="4422929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9BDAC3-5F3B-EA1C-BAC7-EC5F6CA6AFAB}"/>
                </a:ext>
              </a:extLst>
            </p:cNvPr>
            <p:cNvSpPr/>
            <p:nvPr/>
          </p:nvSpPr>
          <p:spPr>
            <a:xfrm>
              <a:off x="6798029" y="5323934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3FDA69-6640-6E25-4E7E-6A86819E6E3D}"/>
                </a:ext>
              </a:extLst>
            </p:cNvPr>
            <p:cNvSpPr txBox="1"/>
            <p:nvPr/>
          </p:nvSpPr>
          <p:spPr>
            <a:xfrm>
              <a:off x="1390069" y="3156161"/>
              <a:ext cx="1219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Popcorn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27A025-AB99-1419-D6C1-919B9642EF6E}"/>
                </a:ext>
              </a:extLst>
            </p:cNvPr>
            <p:cNvSpPr txBox="1"/>
            <p:nvPr/>
          </p:nvSpPr>
          <p:spPr>
            <a:xfrm>
              <a:off x="1390069" y="5003171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Nachos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C92AEE-6CE0-F2C4-8F00-3EB70BC9AE4C}"/>
                </a:ext>
              </a:extLst>
            </p:cNvPr>
            <p:cNvSpPr/>
            <p:nvPr/>
          </p:nvSpPr>
          <p:spPr>
            <a:xfrm>
              <a:off x="3650682" y="4873432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60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CFFAD0-F90B-0AFB-D6E1-A47D7B511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2979" y="2940161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0A88C0-0FD5-31DF-A8C9-31B7D832B7D0}"/>
                </a:ext>
              </a:extLst>
            </p:cNvPr>
            <p:cNvCxnSpPr>
              <a:cxnSpLocks/>
            </p:cNvCxnSpPr>
            <p:nvPr/>
          </p:nvCxnSpPr>
          <p:spPr>
            <a:xfrm>
              <a:off x="5013865" y="3369453"/>
              <a:ext cx="1800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23C472C-476A-0D5A-D49B-F42AB8D2DF31}"/>
                </a:ext>
              </a:extLst>
            </p:cNvPr>
            <p:cNvSpPr/>
            <p:nvPr/>
          </p:nvSpPr>
          <p:spPr>
            <a:xfrm>
              <a:off x="6807677" y="254656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FF11686-2D9B-E774-F328-432B8394FF94}"/>
                </a:ext>
              </a:extLst>
            </p:cNvPr>
            <p:cNvSpPr/>
            <p:nvPr/>
          </p:nvSpPr>
          <p:spPr>
            <a:xfrm>
              <a:off x="6804217" y="3447566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B4AFF97-11D6-3FF2-AE3D-0A193F433E35}"/>
                </a:ext>
              </a:extLst>
            </p:cNvPr>
            <p:cNvSpPr txBox="1"/>
            <p:nvPr/>
          </p:nvSpPr>
          <p:spPr>
            <a:xfrm>
              <a:off x="5061747" y="2601812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XL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A034E45-38CF-BDEA-9209-B4C07340D9BD}"/>
                </a:ext>
              </a:extLst>
            </p:cNvPr>
            <p:cNvSpPr txBox="1"/>
            <p:nvPr/>
          </p:nvSpPr>
          <p:spPr>
            <a:xfrm>
              <a:off x="5061747" y="3690967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Medium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24B011-C11E-B106-F611-BA9C7C870B4B}"/>
                </a:ext>
              </a:extLst>
            </p:cNvPr>
            <p:cNvSpPr/>
            <p:nvPr/>
          </p:nvSpPr>
          <p:spPr>
            <a:xfrm>
              <a:off x="3650681" y="301158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15D7FD3-2B95-3763-1442-FAD7AA4486E3}"/>
                </a:ext>
              </a:extLst>
            </p:cNvPr>
            <p:cNvSpPr/>
            <p:nvPr/>
          </p:nvSpPr>
          <p:spPr>
            <a:xfrm>
              <a:off x="667388" y="3942510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8F7432-25F4-F3DD-DE60-0E02665749F0}"/>
                </a:ext>
              </a:extLst>
            </p:cNvPr>
            <p:cNvSpPr txBox="1"/>
            <p:nvPr/>
          </p:nvSpPr>
          <p:spPr>
            <a:xfrm>
              <a:off x="5061747" y="4422929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XL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DE7C6D-9845-3C7B-61EB-2212CE7BD31B}"/>
                </a:ext>
              </a:extLst>
            </p:cNvPr>
            <p:cNvSpPr txBox="1"/>
            <p:nvPr/>
          </p:nvSpPr>
          <p:spPr>
            <a:xfrm>
              <a:off x="5061747" y="5512084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Medium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E67C4-FC1A-073C-D4B2-E7D4E8CCA0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sz="3600" b="0" dirty="0"/>
              <a:t>C</a:t>
            </a:r>
            <a:r>
              <a:rPr lang="en-GB" sz="3600" dirty="0"/>
              <a:t>omplete the frequency tree.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4F78D3-CCEE-B605-C559-F508E32E30BF}"/>
              </a:ext>
            </a:extLst>
          </p:cNvPr>
          <p:cNvGrpSpPr/>
          <p:nvPr/>
        </p:nvGrpSpPr>
        <p:grpSpPr>
          <a:xfrm>
            <a:off x="865055" y="1910632"/>
            <a:ext cx="7837803" cy="2137558"/>
            <a:chOff x="-2758899" y="1617828"/>
            <a:chExt cx="7837803" cy="213755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20DD1D6-DC0D-54B9-3D81-CD92624BF693}"/>
                </a:ext>
              </a:extLst>
            </p:cNvPr>
            <p:cNvSpPr/>
            <p:nvPr/>
          </p:nvSpPr>
          <p:spPr>
            <a:xfrm>
              <a:off x="229165" y="1617828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FA31C26-AEB5-4CC7-37EC-669A2CEE4FB5}"/>
                </a:ext>
              </a:extLst>
            </p:cNvPr>
            <p:cNvSpPr/>
            <p:nvPr/>
          </p:nvSpPr>
          <p:spPr>
            <a:xfrm>
              <a:off x="3373395" y="3034241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55B3351-6BBF-120C-A95E-AE77678CE9D5}"/>
                </a:ext>
              </a:extLst>
            </p:cNvPr>
            <p:cNvSpPr/>
            <p:nvPr/>
          </p:nvSpPr>
          <p:spPr>
            <a:xfrm>
              <a:off x="-2758899" y="2550737"/>
              <a:ext cx="1705509" cy="7211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4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578</TotalTime>
  <Words>810</Words>
  <Application>Microsoft Office PowerPoint</Application>
  <PresentationFormat>Widescreen</PresentationFormat>
  <Paragraphs>324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Frequency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2026-05-18T12:12:32Z</dcterms:created>
  <dcterms:modified xsi:type="dcterms:W3CDTF">2026-06-11T08:05:19Z</dcterms:modified>
</cp:coreProperties>
</file>