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7" r:id="rId3"/>
    <p:sldId id="263" r:id="rId4"/>
    <p:sldId id="266" r:id="rId5"/>
    <p:sldId id="264" r:id="rId6"/>
    <p:sldId id="265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78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02T08:51:09.673" v="639" actId="20577"/>
      <pc:docMkLst>
        <pc:docMk/>
      </pc:docMkLst>
      <pc:sldChg chg="modSp">
        <pc:chgData name="Christopher Potter" userId="24ad2ef8db5e8a45" providerId="LiveId" clId="{10AB9FE2-9012-46EF-B18A-C87D5526F6EE}" dt="2026-06-02T08:32:38.967" v="24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2T08:32:38.967" v="24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6-02T08:31:34.012" v="7" actId="6549"/>
          <ac:spMkLst>
            <pc:docMk/>
            <pc:sldMk cId="2091781012" sldId="263"/>
            <ac:spMk id="6" creationId="{6AC4E476-49FB-639E-C229-1B75EF51B51D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92145810" sldId="264"/>
        </pc:sldMkLst>
      </pc:sldChg>
      <pc:sldChg chg="modSp add">
        <pc:chgData name="Christopher Potter" userId="24ad2ef8db5e8a45" providerId="LiveId" clId="{10AB9FE2-9012-46EF-B18A-C87D5526F6EE}" dt="2026-06-02T08:33:31.470" v="47" actId="20577"/>
        <pc:sldMkLst>
          <pc:docMk/>
          <pc:sldMk cId="575623554" sldId="264"/>
        </pc:sldMkLst>
        <pc:spChg chg="mod">
          <ac:chgData name="Christopher Potter" userId="24ad2ef8db5e8a45" providerId="LiveId" clId="{10AB9FE2-9012-46EF-B18A-C87D5526F6EE}" dt="2026-06-02T08:33:31.470" v="47" actId="20577"/>
          <ac:spMkLst>
            <pc:docMk/>
            <pc:sldMk cId="575623554" sldId="264"/>
            <ac:spMk id="3" creationId="{CA85A10A-8BA4-E6D7-63DD-D491BB951D82}"/>
          </ac:spMkLst>
        </pc:spChg>
        <pc:spChg chg="mod">
          <ac:chgData name="Christopher Potter" userId="24ad2ef8db5e8a45" providerId="LiveId" clId="{10AB9FE2-9012-46EF-B18A-C87D5526F6EE}" dt="2026-06-02T08:32:55.867" v="31" actId="6549"/>
          <ac:spMkLst>
            <pc:docMk/>
            <pc:sldMk cId="575623554" sldId="264"/>
            <ac:spMk id="6" creationId="{291BF920-E9BA-8EF9-F4EA-29E0F51CEB68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1548728012" sldId="265"/>
        </pc:sldMkLst>
      </pc:sldChg>
      <pc:sldChg chg="modSp add">
        <pc:chgData name="Christopher Potter" userId="24ad2ef8db5e8a45" providerId="LiveId" clId="{10AB9FE2-9012-46EF-B18A-C87D5526F6EE}" dt="2026-06-02T08:34:18.061" v="68" actId="20577"/>
        <pc:sldMkLst>
          <pc:docMk/>
          <pc:sldMk cId="3986798217" sldId="265"/>
        </pc:sldMkLst>
        <pc:spChg chg="mod">
          <ac:chgData name="Christopher Potter" userId="24ad2ef8db5e8a45" providerId="LiveId" clId="{10AB9FE2-9012-46EF-B18A-C87D5526F6EE}" dt="2026-06-02T08:34:18.061" v="68" actId="20577"/>
          <ac:spMkLst>
            <pc:docMk/>
            <pc:sldMk cId="3986798217" sldId="265"/>
            <ac:spMk id="3" creationId="{6C435761-E1AC-290C-AF63-250D20F2D14E}"/>
          </ac:spMkLst>
        </pc:spChg>
        <pc:spChg chg="mod">
          <ac:chgData name="Christopher Potter" userId="24ad2ef8db5e8a45" providerId="LiveId" clId="{10AB9FE2-9012-46EF-B18A-C87D5526F6EE}" dt="2026-06-02T08:33:44.415" v="52" actId="20577"/>
          <ac:spMkLst>
            <pc:docMk/>
            <pc:sldMk cId="3986798217" sldId="265"/>
            <ac:spMk id="6" creationId="{F105A931-811C-3FA3-2739-F2FF24DFF3DF}"/>
          </ac:spMkLst>
        </pc:spChg>
      </pc:sldChg>
      <pc:sldChg chg="modSp add">
        <pc:chgData name="Christopher Potter" userId="24ad2ef8db5e8a45" providerId="LiveId" clId="{10AB9FE2-9012-46EF-B18A-C87D5526F6EE}" dt="2026-06-02T08:35:17.763" v="96" actId="20577"/>
        <pc:sldMkLst>
          <pc:docMk/>
          <pc:sldMk cId="1526884695" sldId="266"/>
        </pc:sldMkLst>
        <pc:spChg chg="mod">
          <ac:chgData name="Christopher Potter" userId="24ad2ef8db5e8a45" providerId="LiveId" clId="{10AB9FE2-9012-46EF-B18A-C87D5526F6EE}" dt="2026-06-02T08:35:17.763" v="96" actId="20577"/>
          <ac:spMkLst>
            <pc:docMk/>
            <pc:sldMk cId="1526884695" sldId="266"/>
            <ac:spMk id="3" creationId="{847CD7AE-3E42-B39F-0725-4B32479867A4}"/>
          </ac:spMkLst>
        </pc:spChg>
        <pc:spChg chg="mod">
          <ac:chgData name="Christopher Potter" userId="24ad2ef8db5e8a45" providerId="LiveId" clId="{10AB9FE2-9012-46EF-B18A-C87D5526F6EE}" dt="2026-06-02T08:34:37.333" v="75" actId="6549"/>
          <ac:spMkLst>
            <pc:docMk/>
            <pc:sldMk cId="1526884695" sldId="266"/>
            <ac:spMk id="6" creationId="{6830A79D-C021-B0BC-0C17-50E3A399C640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2359879335" sldId="266"/>
        </pc:sldMkLst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1869270338" sldId="267"/>
        </pc:sldMkLst>
      </pc:sldChg>
      <pc:sldChg chg="modSp add ord">
        <pc:chgData name="Christopher Potter" userId="24ad2ef8db5e8a45" providerId="LiveId" clId="{10AB9FE2-9012-46EF-B18A-C87D5526F6EE}" dt="2026-06-02T08:35:57.845" v="122"/>
        <pc:sldMkLst>
          <pc:docMk/>
          <pc:sldMk cId="1997844010" sldId="267"/>
        </pc:sldMkLst>
        <pc:spChg chg="mod">
          <ac:chgData name="Christopher Potter" userId="24ad2ef8db5e8a45" providerId="LiveId" clId="{10AB9FE2-9012-46EF-B18A-C87D5526F6EE}" dt="2026-06-02T08:35:51.980" v="120" actId="20577"/>
          <ac:spMkLst>
            <pc:docMk/>
            <pc:sldMk cId="1997844010" sldId="267"/>
            <ac:spMk id="3" creationId="{B6461D5C-D58B-171E-B311-F9B4337C1DED}"/>
          </ac:spMkLst>
        </pc:spChg>
        <pc:spChg chg="mod">
          <ac:chgData name="Christopher Potter" userId="24ad2ef8db5e8a45" providerId="LiveId" clId="{10AB9FE2-9012-46EF-B18A-C87D5526F6EE}" dt="2026-06-02T08:35:34.463" v="104" actId="6549"/>
          <ac:spMkLst>
            <pc:docMk/>
            <pc:sldMk cId="1997844010" sldId="267"/>
            <ac:spMk id="6" creationId="{3CB0A735-C223-26D8-A564-BFA1BF571F16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1941462931" sldId="268"/>
        </pc:sldMkLst>
      </pc:sldChg>
      <pc:sldChg chg="modSp add">
        <pc:chgData name="Christopher Potter" userId="24ad2ef8db5e8a45" providerId="LiveId" clId="{10AB9FE2-9012-46EF-B18A-C87D5526F6EE}" dt="2026-06-02T08:37:00.263" v="148" actId="20577"/>
        <pc:sldMkLst>
          <pc:docMk/>
          <pc:sldMk cId="3105812873" sldId="268"/>
        </pc:sldMkLst>
        <pc:spChg chg="mod">
          <ac:chgData name="Christopher Potter" userId="24ad2ef8db5e8a45" providerId="LiveId" clId="{10AB9FE2-9012-46EF-B18A-C87D5526F6EE}" dt="2026-06-02T08:37:00.263" v="148" actId="20577"/>
          <ac:spMkLst>
            <pc:docMk/>
            <pc:sldMk cId="3105812873" sldId="268"/>
            <ac:spMk id="3" creationId="{F9D4AF19-4CA4-E0AE-03CD-E0E0412BB3BC}"/>
          </ac:spMkLst>
        </pc:spChg>
        <pc:spChg chg="mod">
          <ac:chgData name="Christopher Potter" userId="24ad2ef8db5e8a45" providerId="LiveId" clId="{10AB9FE2-9012-46EF-B18A-C87D5526F6EE}" dt="2026-06-02T08:36:20.523" v="130" actId="6549"/>
          <ac:spMkLst>
            <pc:docMk/>
            <pc:sldMk cId="3105812873" sldId="268"/>
            <ac:spMk id="6" creationId="{CFB5ADC1-E927-F055-19D1-87882460D128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43843473" sldId="269"/>
        </pc:sldMkLst>
      </pc:sldChg>
      <pc:sldChg chg="modSp add">
        <pc:chgData name="Christopher Potter" userId="24ad2ef8db5e8a45" providerId="LiveId" clId="{10AB9FE2-9012-46EF-B18A-C87D5526F6EE}" dt="2026-06-02T08:37:58.317" v="165" actId="6549"/>
        <pc:sldMkLst>
          <pc:docMk/>
          <pc:sldMk cId="1704236752" sldId="269"/>
        </pc:sldMkLst>
        <pc:spChg chg="mod">
          <ac:chgData name="Christopher Potter" userId="24ad2ef8db5e8a45" providerId="LiveId" clId="{10AB9FE2-9012-46EF-B18A-C87D5526F6EE}" dt="2026-06-02T08:37:58.317" v="165" actId="6549"/>
          <ac:spMkLst>
            <pc:docMk/>
            <pc:sldMk cId="1704236752" sldId="269"/>
            <ac:spMk id="3" creationId="{C09C0DDA-9BA2-5EE8-EE80-0AACC11A9760}"/>
          </ac:spMkLst>
        </pc:spChg>
        <pc:spChg chg="mod">
          <ac:chgData name="Christopher Potter" userId="24ad2ef8db5e8a45" providerId="LiveId" clId="{10AB9FE2-9012-46EF-B18A-C87D5526F6EE}" dt="2026-06-02T08:37:28.507" v="155" actId="6549"/>
          <ac:spMkLst>
            <pc:docMk/>
            <pc:sldMk cId="1704236752" sldId="269"/>
            <ac:spMk id="6" creationId="{DD9DCB0F-D6D2-D2A2-12F5-341C4BEF564B}"/>
          </ac:spMkLst>
        </pc:spChg>
      </pc:sldChg>
      <pc:sldChg chg="modSp add">
        <pc:chgData name="Christopher Potter" userId="24ad2ef8db5e8a45" providerId="LiveId" clId="{10AB9FE2-9012-46EF-B18A-C87D5526F6EE}" dt="2026-06-02T08:38:31.255" v="200" actId="20577"/>
        <pc:sldMkLst>
          <pc:docMk/>
          <pc:sldMk cId="155516251" sldId="270"/>
        </pc:sldMkLst>
        <pc:spChg chg="mod">
          <ac:chgData name="Christopher Potter" userId="24ad2ef8db5e8a45" providerId="LiveId" clId="{10AB9FE2-9012-46EF-B18A-C87D5526F6EE}" dt="2026-06-02T08:38:31.255" v="200" actId="20577"/>
          <ac:spMkLst>
            <pc:docMk/>
            <pc:sldMk cId="155516251" sldId="270"/>
            <ac:spMk id="3" creationId="{C2D411CF-B017-3317-CBB9-3460CEC575DA}"/>
          </ac:spMkLst>
        </pc:spChg>
        <pc:spChg chg="mod">
          <ac:chgData name="Christopher Potter" userId="24ad2ef8db5e8a45" providerId="LiveId" clId="{10AB9FE2-9012-46EF-B18A-C87D5526F6EE}" dt="2026-06-02T08:38:17.391" v="176" actId="6549"/>
          <ac:spMkLst>
            <pc:docMk/>
            <pc:sldMk cId="155516251" sldId="270"/>
            <ac:spMk id="6" creationId="{ED39D93E-0A46-0A76-E93F-A8BD91181E8C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2433845812" sldId="270"/>
        </pc:sldMkLst>
      </pc:sldChg>
      <pc:sldChg chg="modSp add mod">
        <pc:chgData name="Christopher Potter" userId="24ad2ef8db5e8a45" providerId="LiveId" clId="{10AB9FE2-9012-46EF-B18A-C87D5526F6EE}" dt="2026-06-02T08:39:49.147" v="224" actId="404"/>
        <pc:sldMkLst>
          <pc:docMk/>
          <pc:sldMk cId="55327615" sldId="271"/>
        </pc:sldMkLst>
        <pc:spChg chg="mod">
          <ac:chgData name="Christopher Potter" userId="24ad2ef8db5e8a45" providerId="LiveId" clId="{10AB9FE2-9012-46EF-B18A-C87D5526F6EE}" dt="2026-06-02T08:38:58.524" v="208" actId="12788"/>
          <ac:spMkLst>
            <pc:docMk/>
            <pc:sldMk cId="55327615" sldId="271"/>
            <ac:spMk id="2" creationId="{6790716E-8C3B-EA1E-0CAB-5280DF050A8E}"/>
          </ac:spMkLst>
        </pc:spChg>
        <pc:spChg chg="mod">
          <ac:chgData name="Christopher Potter" userId="24ad2ef8db5e8a45" providerId="LiveId" clId="{10AB9FE2-9012-46EF-B18A-C87D5526F6EE}" dt="2026-06-02T08:39:49.147" v="224" actId="404"/>
          <ac:spMkLst>
            <pc:docMk/>
            <pc:sldMk cId="55327615" sldId="271"/>
            <ac:spMk id="3" creationId="{D503AD58-3442-DBBA-3D41-8610D5A4D953}"/>
          </ac:spMkLst>
        </pc:spChg>
        <pc:spChg chg="mod">
          <ac:chgData name="Christopher Potter" userId="24ad2ef8db5e8a45" providerId="LiveId" clId="{10AB9FE2-9012-46EF-B18A-C87D5526F6EE}" dt="2026-06-02T08:38:58.524" v="208" actId="12788"/>
          <ac:spMkLst>
            <pc:docMk/>
            <pc:sldMk cId="55327615" sldId="271"/>
            <ac:spMk id="6" creationId="{10CDD66B-52B0-BBEF-8A73-0BA7429D7C0F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2620702494" sldId="271"/>
        </pc:sldMkLst>
      </pc:sldChg>
      <pc:sldChg chg="modSp add">
        <pc:chgData name="Christopher Potter" userId="24ad2ef8db5e8a45" providerId="LiveId" clId="{10AB9FE2-9012-46EF-B18A-C87D5526F6EE}" dt="2026-06-02T08:40:38.631" v="241" actId="6549"/>
        <pc:sldMkLst>
          <pc:docMk/>
          <pc:sldMk cId="1341618958" sldId="272"/>
        </pc:sldMkLst>
        <pc:spChg chg="mod">
          <ac:chgData name="Christopher Potter" userId="24ad2ef8db5e8a45" providerId="LiveId" clId="{10AB9FE2-9012-46EF-B18A-C87D5526F6EE}" dt="2026-06-02T08:40:38.631" v="241" actId="6549"/>
          <ac:spMkLst>
            <pc:docMk/>
            <pc:sldMk cId="1341618958" sldId="272"/>
            <ac:spMk id="3" creationId="{02A4CF9D-3EC5-F589-D18F-D010BE160C19}"/>
          </ac:spMkLst>
        </pc:spChg>
        <pc:spChg chg="mod">
          <ac:chgData name="Christopher Potter" userId="24ad2ef8db5e8a45" providerId="LiveId" clId="{10AB9FE2-9012-46EF-B18A-C87D5526F6EE}" dt="2026-06-02T08:40:05.223" v="232" actId="6549"/>
          <ac:spMkLst>
            <pc:docMk/>
            <pc:sldMk cId="1341618958" sldId="272"/>
            <ac:spMk id="6" creationId="{082C4D60-B61A-72FE-DDEF-1DE62F5D3938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3442447828" sldId="272"/>
        </pc:sldMkLst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3717624459" sldId="273"/>
        </pc:sldMkLst>
      </pc:sldChg>
      <pc:sldChg chg="modSp add mod">
        <pc:chgData name="Christopher Potter" userId="24ad2ef8db5e8a45" providerId="LiveId" clId="{10AB9FE2-9012-46EF-B18A-C87D5526F6EE}" dt="2026-06-02T08:42:30.473" v="275" actId="20577"/>
        <pc:sldMkLst>
          <pc:docMk/>
          <pc:sldMk cId="4220613716" sldId="273"/>
        </pc:sldMkLst>
        <pc:spChg chg="mod">
          <ac:chgData name="Christopher Potter" userId="24ad2ef8db5e8a45" providerId="LiveId" clId="{10AB9FE2-9012-46EF-B18A-C87D5526F6EE}" dt="2026-06-02T08:42:05.783" v="264" actId="6549"/>
          <ac:spMkLst>
            <pc:docMk/>
            <pc:sldMk cId="4220613716" sldId="273"/>
            <ac:spMk id="2" creationId="{A776390E-84CB-4A08-2B18-257383F19BD3}"/>
          </ac:spMkLst>
        </pc:spChg>
        <pc:spChg chg="mod">
          <ac:chgData name="Christopher Potter" userId="24ad2ef8db5e8a45" providerId="LiveId" clId="{10AB9FE2-9012-46EF-B18A-C87D5526F6EE}" dt="2026-06-02T08:42:30.473" v="275" actId="20577"/>
          <ac:spMkLst>
            <pc:docMk/>
            <pc:sldMk cId="4220613716" sldId="273"/>
            <ac:spMk id="3" creationId="{F10808AA-87A2-7481-B019-00C4A9620901}"/>
          </ac:spMkLst>
        </pc:spChg>
        <pc:spChg chg="mod">
          <ac:chgData name="Christopher Potter" userId="24ad2ef8db5e8a45" providerId="LiveId" clId="{10AB9FE2-9012-46EF-B18A-C87D5526F6EE}" dt="2026-06-02T08:42:25.260" v="271" actId="20577"/>
          <ac:spMkLst>
            <pc:docMk/>
            <pc:sldMk cId="4220613716" sldId="273"/>
            <ac:spMk id="6" creationId="{2C9E17C6-23DB-561B-17EA-D11FCB469FF4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222963456" sldId="274"/>
        </pc:sldMkLst>
      </pc:sldChg>
      <pc:sldChg chg="modSp add mod">
        <pc:chgData name="Christopher Potter" userId="24ad2ef8db5e8a45" providerId="LiveId" clId="{10AB9FE2-9012-46EF-B18A-C87D5526F6EE}" dt="2026-06-02T08:42:59.557" v="290" actId="20577"/>
        <pc:sldMkLst>
          <pc:docMk/>
          <pc:sldMk cId="3040083086" sldId="274"/>
        </pc:sldMkLst>
        <pc:spChg chg="mod">
          <ac:chgData name="Christopher Potter" userId="24ad2ef8db5e8a45" providerId="LiveId" clId="{10AB9FE2-9012-46EF-B18A-C87D5526F6EE}" dt="2026-06-02T08:42:50.015" v="281" actId="20577"/>
          <ac:spMkLst>
            <pc:docMk/>
            <pc:sldMk cId="3040083086" sldId="274"/>
            <ac:spMk id="2" creationId="{63554CB5-6C84-52C2-F660-C7BFBCB84335}"/>
          </ac:spMkLst>
        </pc:spChg>
        <pc:spChg chg="mod">
          <ac:chgData name="Christopher Potter" userId="24ad2ef8db5e8a45" providerId="LiveId" clId="{10AB9FE2-9012-46EF-B18A-C87D5526F6EE}" dt="2026-06-02T08:42:59.557" v="290" actId="20577"/>
          <ac:spMkLst>
            <pc:docMk/>
            <pc:sldMk cId="3040083086" sldId="274"/>
            <ac:spMk id="3" creationId="{032BD793-E204-C46F-F789-76091E7B9BF7}"/>
          </ac:spMkLst>
        </pc:spChg>
        <pc:spChg chg="mod">
          <ac:chgData name="Christopher Potter" userId="24ad2ef8db5e8a45" providerId="LiveId" clId="{10AB9FE2-9012-46EF-B18A-C87D5526F6EE}" dt="2026-06-02T08:42:56.948" v="287" actId="6549"/>
          <ac:spMkLst>
            <pc:docMk/>
            <pc:sldMk cId="3040083086" sldId="274"/>
            <ac:spMk id="6" creationId="{1AD7066F-EF46-67D6-56E4-98BC3E0CD62E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2550991683" sldId="275"/>
        </pc:sldMkLst>
      </pc:sldChg>
      <pc:sldChg chg="modSp add mod">
        <pc:chgData name="Christopher Potter" userId="24ad2ef8db5e8a45" providerId="LiveId" clId="{10AB9FE2-9012-46EF-B18A-C87D5526F6EE}" dt="2026-06-02T08:43:19.747" v="307" actId="20577"/>
        <pc:sldMkLst>
          <pc:docMk/>
          <pc:sldMk cId="3409750734" sldId="275"/>
        </pc:sldMkLst>
        <pc:spChg chg="mod">
          <ac:chgData name="Christopher Potter" userId="24ad2ef8db5e8a45" providerId="LiveId" clId="{10AB9FE2-9012-46EF-B18A-C87D5526F6EE}" dt="2026-06-02T08:43:08.745" v="300" actId="6549"/>
          <ac:spMkLst>
            <pc:docMk/>
            <pc:sldMk cId="3409750734" sldId="275"/>
            <ac:spMk id="2" creationId="{D4296FA8-0BED-C2CE-8E2B-3F16506BD3C9}"/>
          </ac:spMkLst>
        </pc:spChg>
        <pc:spChg chg="mod">
          <ac:chgData name="Christopher Potter" userId="24ad2ef8db5e8a45" providerId="LiveId" clId="{10AB9FE2-9012-46EF-B18A-C87D5526F6EE}" dt="2026-06-02T08:43:19.747" v="307" actId="20577"/>
          <ac:spMkLst>
            <pc:docMk/>
            <pc:sldMk cId="3409750734" sldId="275"/>
            <ac:spMk id="3" creationId="{01F7B0EC-0BA1-E93E-98ED-2A36413623B7}"/>
          </ac:spMkLst>
        </pc:spChg>
        <pc:spChg chg="mod">
          <ac:chgData name="Christopher Potter" userId="24ad2ef8db5e8a45" providerId="LiveId" clId="{10AB9FE2-9012-46EF-B18A-C87D5526F6EE}" dt="2026-06-02T08:43:17.163" v="305" actId="20577"/>
          <ac:spMkLst>
            <pc:docMk/>
            <pc:sldMk cId="3409750734" sldId="275"/>
            <ac:spMk id="6" creationId="{C65BA72B-5E62-E49B-EFCB-B7FE8603550A}"/>
          </ac:spMkLst>
        </pc:spChg>
      </pc:sldChg>
      <pc:sldChg chg="modSp add mod">
        <pc:chgData name="Christopher Potter" userId="24ad2ef8db5e8a45" providerId="LiveId" clId="{10AB9FE2-9012-46EF-B18A-C87D5526F6EE}" dt="2026-06-02T08:43:44.232" v="324" actId="20577"/>
        <pc:sldMkLst>
          <pc:docMk/>
          <pc:sldMk cId="1906665954" sldId="276"/>
        </pc:sldMkLst>
        <pc:spChg chg="mod">
          <ac:chgData name="Christopher Potter" userId="24ad2ef8db5e8a45" providerId="LiveId" clId="{10AB9FE2-9012-46EF-B18A-C87D5526F6EE}" dt="2026-06-02T08:43:29.751" v="313" actId="5793"/>
          <ac:spMkLst>
            <pc:docMk/>
            <pc:sldMk cId="1906665954" sldId="276"/>
            <ac:spMk id="2" creationId="{D68F0C63-5013-C11F-A18F-44DDD38E9266}"/>
          </ac:spMkLst>
        </pc:spChg>
        <pc:spChg chg="mod">
          <ac:chgData name="Christopher Potter" userId="24ad2ef8db5e8a45" providerId="LiveId" clId="{10AB9FE2-9012-46EF-B18A-C87D5526F6EE}" dt="2026-06-02T08:43:44.232" v="324" actId="20577"/>
          <ac:spMkLst>
            <pc:docMk/>
            <pc:sldMk cId="1906665954" sldId="276"/>
            <ac:spMk id="3" creationId="{24FFD04F-E2D4-B034-225E-6CB23D23C78F}"/>
          </ac:spMkLst>
        </pc:spChg>
        <pc:spChg chg="mod">
          <ac:chgData name="Christopher Potter" userId="24ad2ef8db5e8a45" providerId="LiveId" clId="{10AB9FE2-9012-46EF-B18A-C87D5526F6EE}" dt="2026-06-02T08:43:38.751" v="321" actId="6549"/>
          <ac:spMkLst>
            <pc:docMk/>
            <pc:sldMk cId="1906665954" sldId="276"/>
            <ac:spMk id="6" creationId="{560537CC-4553-2BB1-74B2-924C0A395367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2077229057" sldId="276"/>
        </pc:sldMkLst>
      </pc:sldChg>
      <pc:sldChg chg="modSp add mod">
        <pc:chgData name="Christopher Potter" userId="24ad2ef8db5e8a45" providerId="LiveId" clId="{10AB9FE2-9012-46EF-B18A-C87D5526F6EE}" dt="2026-06-02T08:44:03.508" v="336" actId="20577"/>
        <pc:sldMkLst>
          <pc:docMk/>
          <pc:sldMk cId="1881294685" sldId="277"/>
        </pc:sldMkLst>
        <pc:spChg chg="mod">
          <ac:chgData name="Christopher Potter" userId="24ad2ef8db5e8a45" providerId="LiveId" clId="{10AB9FE2-9012-46EF-B18A-C87D5526F6EE}" dt="2026-06-02T08:43:51.757" v="328" actId="6549"/>
          <ac:spMkLst>
            <pc:docMk/>
            <pc:sldMk cId="1881294685" sldId="277"/>
            <ac:spMk id="2" creationId="{602C26F2-7A29-E810-A14B-7206E73AF8EA}"/>
          </ac:spMkLst>
        </pc:spChg>
        <pc:spChg chg="mod">
          <ac:chgData name="Christopher Potter" userId="24ad2ef8db5e8a45" providerId="LiveId" clId="{10AB9FE2-9012-46EF-B18A-C87D5526F6EE}" dt="2026-06-02T08:44:03.508" v="336" actId="20577"/>
          <ac:spMkLst>
            <pc:docMk/>
            <pc:sldMk cId="1881294685" sldId="277"/>
            <ac:spMk id="3" creationId="{1D9322FD-A575-F2C7-DFF0-CA40788852C8}"/>
          </ac:spMkLst>
        </pc:spChg>
        <pc:spChg chg="mod">
          <ac:chgData name="Christopher Potter" userId="24ad2ef8db5e8a45" providerId="LiveId" clId="{10AB9FE2-9012-46EF-B18A-C87D5526F6EE}" dt="2026-06-02T08:44:00.416" v="333" actId="6549"/>
          <ac:spMkLst>
            <pc:docMk/>
            <pc:sldMk cId="1881294685" sldId="277"/>
            <ac:spMk id="6" creationId="{E1F0EA31-2828-F846-AFF6-70EFB17E78BB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2253894105" sldId="277"/>
        </pc:sldMkLst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1444211728" sldId="278"/>
        </pc:sldMkLst>
      </pc:sldChg>
      <pc:sldChg chg="modSp add mod">
        <pc:chgData name="Christopher Potter" userId="24ad2ef8db5e8a45" providerId="LiveId" clId="{10AB9FE2-9012-46EF-B18A-C87D5526F6EE}" dt="2026-06-02T08:47:16.405" v="408" actId="6549"/>
        <pc:sldMkLst>
          <pc:docMk/>
          <pc:sldMk cId="3601943999" sldId="278"/>
        </pc:sldMkLst>
        <pc:spChg chg="mod">
          <ac:chgData name="Christopher Potter" userId="24ad2ef8db5e8a45" providerId="LiveId" clId="{10AB9FE2-9012-46EF-B18A-C87D5526F6EE}" dt="2026-06-02T08:47:02.996" v="396" actId="6549"/>
          <ac:spMkLst>
            <pc:docMk/>
            <pc:sldMk cId="3601943999" sldId="278"/>
            <ac:spMk id="2" creationId="{B2CF1A4A-6F19-19CD-DE47-1E5A98AF74CA}"/>
          </ac:spMkLst>
        </pc:spChg>
        <pc:spChg chg="mod">
          <ac:chgData name="Christopher Potter" userId="24ad2ef8db5e8a45" providerId="LiveId" clId="{10AB9FE2-9012-46EF-B18A-C87D5526F6EE}" dt="2026-06-02T08:47:16.405" v="408" actId="6549"/>
          <ac:spMkLst>
            <pc:docMk/>
            <pc:sldMk cId="3601943999" sldId="278"/>
            <ac:spMk id="3" creationId="{18BEA95E-20D4-DBC9-FDBC-B53B9E8F073C}"/>
          </ac:spMkLst>
        </pc:spChg>
        <pc:spChg chg="mod">
          <ac:chgData name="Christopher Potter" userId="24ad2ef8db5e8a45" providerId="LiveId" clId="{10AB9FE2-9012-46EF-B18A-C87D5526F6EE}" dt="2026-06-02T08:47:13.333" v="406" actId="6549"/>
          <ac:spMkLst>
            <pc:docMk/>
            <pc:sldMk cId="3601943999" sldId="278"/>
            <ac:spMk id="6" creationId="{95AB309C-08A8-CEEB-1CF2-6E75188CA846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1214238813" sldId="279"/>
        </pc:sldMkLst>
      </pc:sldChg>
      <pc:sldChg chg="modSp add ord">
        <pc:chgData name="Christopher Potter" userId="24ad2ef8db5e8a45" providerId="LiveId" clId="{10AB9FE2-9012-46EF-B18A-C87D5526F6EE}" dt="2026-06-02T08:46:12.425" v="388" actId="404"/>
        <pc:sldMkLst>
          <pc:docMk/>
          <pc:sldMk cId="1477124820" sldId="279"/>
        </pc:sldMkLst>
        <pc:spChg chg="mod">
          <ac:chgData name="Christopher Potter" userId="24ad2ef8db5e8a45" providerId="LiveId" clId="{10AB9FE2-9012-46EF-B18A-C87D5526F6EE}" dt="2026-06-02T08:46:12.425" v="388" actId="404"/>
          <ac:spMkLst>
            <pc:docMk/>
            <pc:sldMk cId="1477124820" sldId="279"/>
            <ac:spMk id="3" creationId="{12A82F90-5C07-2BD0-338A-61FDA74D626E}"/>
          </ac:spMkLst>
        </pc:spChg>
        <pc:spChg chg="mod">
          <ac:chgData name="Christopher Potter" userId="24ad2ef8db5e8a45" providerId="LiveId" clId="{10AB9FE2-9012-46EF-B18A-C87D5526F6EE}" dt="2026-06-02T08:45:22.379" v="366" actId="20577"/>
          <ac:spMkLst>
            <pc:docMk/>
            <pc:sldMk cId="1477124820" sldId="279"/>
            <ac:spMk id="6" creationId="{B7D2E64D-3B7E-88C5-6719-B9B644F00B8F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1704103232" sldId="280"/>
        </pc:sldMkLst>
      </pc:sldChg>
      <pc:sldChg chg="modSp add mod ord">
        <pc:chgData name="Christopher Potter" userId="24ad2ef8db5e8a45" providerId="LiveId" clId="{10AB9FE2-9012-46EF-B18A-C87D5526F6EE}" dt="2026-06-02T08:46:59.363" v="394"/>
        <pc:sldMkLst>
          <pc:docMk/>
          <pc:sldMk cId="3489050822" sldId="280"/>
        </pc:sldMkLst>
        <pc:spChg chg="mod">
          <ac:chgData name="Christopher Potter" userId="24ad2ef8db5e8a45" providerId="LiveId" clId="{10AB9FE2-9012-46EF-B18A-C87D5526F6EE}" dt="2026-06-02T08:46:35.192" v="392" actId="20577"/>
          <ac:spMkLst>
            <pc:docMk/>
            <pc:sldMk cId="3489050822" sldId="280"/>
            <ac:spMk id="2" creationId="{8D4D1E28-49CF-38B5-7F6A-E804A019F399}"/>
          </ac:spMkLst>
        </pc:spChg>
      </pc:sldChg>
      <pc:sldChg chg="modSp add mod">
        <pc:chgData name="Christopher Potter" userId="24ad2ef8db5e8a45" providerId="LiveId" clId="{10AB9FE2-9012-46EF-B18A-C87D5526F6EE}" dt="2026-06-02T08:50:08.247" v="552" actId="20577"/>
        <pc:sldMkLst>
          <pc:docMk/>
          <pc:sldMk cId="1845097916" sldId="281"/>
        </pc:sldMkLst>
        <pc:spChg chg="mod">
          <ac:chgData name="Christopher Potter" userId="24ad2ef8db5e8a45" providerId="LiveId" clId="{10AB9FE2-9012-46EF-B18A-C87D5526F6EE}" dt="2026-06-02T08:50:08.247" v="552" actId="20577"/>
          <ac:spMkLst>
            <pc:docMk/>
            <pc:sldMk cId="1845097916" sldId="281"/>
            <ac:spMk id="2" creationId="{38FE25DB-44B9-E97B-75F4-7AD33CB21BD2}"/>
          </ac:spMkLst>
        </pc:spChg>
        <pc:spChg chg="mod">
          <ac:chgData name="Christopher Potter" userId="24ad2ef8db5e8a45" providerId="LiveId" clId="{10AB9FE2-9012-46EF-B18A-C87D5526F6EE}" dt="2026-06-02T08:49:22.559" v="549" actId="6549"/>
          <ac:spMkLst>
            <pc:docMk/>
            <pc:sldMk cId="1845097916" sldId="281"/>
            <ac:spMk id="3" creationId="{7FD46F75-303B-0586-0424-EE7AE95CFDF6}"/>
          </ac:spMkLst>
        </pc:spChg>
        <pc:spChg chg="mod">
          <ac:chgData name="Christopher Potter" userId="24ad2ef8db5e8a45" providerId="LiveId" clId="{10AB9FE2-9012-46EF-B18A-C87D5526F6EE}" dt="2026-06-02T08:49:08.226" v="533" actId="1036"/>
          <ac:spMkLst>
            <pc:docMk/>
            <pc:sldMk cId="1845097916" sldId="281"/>
            <ac:spMk id="6" creationId="{D6FFBEFC-4C91-9F46-A8CE-10DCFB43CCA6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2303606696" sldId="281"/>
        </pc:sldMkLst>
      </pc:sldChg>
      <pc:sldChg chg="modSp add mod">
        <pc:chgData name="Christopher Potter" userId="24ad2ef8db5e8a45" providerId="LiveId" clId="{10AB9FE2-9012-46EF-B18A-C87D5526F6EE}" dt="2026-06-02T08:51:09.673" v="639" actId="20577"/>
        <pc:sldMkLst>
          <pc:docMk/>
          <pc:sldMk cId="3473983109" sldId="282"/>
        </pc:sldMkLst>
        <pc:spChg chg="mod">
          <ac:chgData name="Christopher Potter" userId="24ad2ef8db5e8a45" providerId="LiveId" clId="{10AB9FE2-9012-46EF-B18A-C87D5526F6EE}" dt="2026-06-02T08:51:05.323" v="632"/>
          <ac:spMkLst>
            <pc:docMk/>
            <pc:sldMk cId="3473983109" sldId="282"/>
            <ac:spMk id="2" creationId="{7A78D646-D540-B104-A3C1-61662F3F7D66}"/>
          </ac:spMkLst>
        </pc:spChg>
        <pc:spChg chg="mod">
          <ac:chgData name="Christopher Potter" userId="24ad2ef8db5e8a45" providerId="LiveId" clId="{10AB9FE2-9012-46EF-B18A-C87D5526F6EE}" dt="2026-06-02T08:51:09.673" v="639" actId="20577"/>
          <ac:spMkLst>
            <pc:docMk/>
            <pc:sldMk cId="3473983109" sldId="282"/>
            <ac:spMk id="3" creationId="{30CC9913-25F4-0661-40CB-7D9FDFB6D255}"/>
          </ac:spMkLst>
        </pc:spChg>
        <pc:spChg chg="mod">
          <ac:chgData name="Christopher Potter" userId="24ad2ef8db5e8a45" providerId="LiveId" clId="{10AB9FE2-9012-46EF-B18A-C87D5526F6EE}" dt="2026-06-02T08:50:39.005" v="574" actId="14100"/>
          <ac:spMkLst>
            <pc:docMk/>
            <pc:sldMk cId="3473983109" sldId="282"/>
            <ac:spMk id="6" creationId="{3079E954-085C-7D74-E548-D3D3063CD52C}"/>
          </ac:spMkLst>
        </pc:spChg>
      </pc:sldChg>
      <pc:sldChg chg="del">
        <pc:chgData name="Christopher Potter" userId="24ad2ef8db5e8a45" providerId="LiveId" clId="{10AB9FE2-9012-46EF-B18A-C87D5526F6EE}" dt="2026-06-02T08:31:17.065" v="0" actId="47"/>
        <pc:sldMkLst>
          <pc:docMk/>
          <pc:sldMk cId="3923335057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E8E41-FC94-C0B2-21C2-E4FFB9725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90716E-8C3B-EA1E-0CAB-5280DF050A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03AD58-3442-DBBA-3D41-8610D5A4D953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.5, 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.5, 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03AD58-3442-DBBA-3D41-8610D5A4D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CDD66B-52B0-BBEF-8A73-0BA7429D7C0F}"/>
                  </a:ext>
                </a:extLst>
              </p:cNvPr>
              <p:cNvSpPr txBox="1"/>
              <p:nvPr/>
            </p:nvSpPr>
            <p:spPr>
              <a:xfrm>
                <a:off x="1903768" y="1508632"/>
                <a:ext cx="6490577" cy="2397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CDD66B-52B0-BBEF-8A73-0BA7429D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508632"/>
                <a:ext cx="6490577" cy="2397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030D7-FFDE-1AA7-279A-751CF3BD9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80464F-48D3-A951-03CE-51A468E237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A4CF9D-3EC5-F589-D18F-D010BE160C19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.5, 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.5, 1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26.5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A4CF9D-3EC5-F589-D18F-D010BE160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2C4D60-B61A-72FE-DDEF-1DE62F5D3938}"/>
                  </a:ext>
                </a:extLst>
              </p:cNvPr>
              <p:cNvSpPr txBox="1"/>
              <p:nvPr/>
            </p:nvSpPr>
            <p:spPr>
              <a:xfrm>
                <a:off x="1903768" y="1508632"/>
                <a:ext cx="6490577" cy="2397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2C4D60-B61A-72FE-DDEF-1DE62F5D3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508632"/>
                <a:ext cx="6490577" cy="2397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6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CA8C1-88BC-99C5-0367-34715B21E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76390E-84CB-4A08-2B18-257383F19B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seventh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0808AA-87A2-7481-B019-00C4A9620901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0808AA-87A2-7481-B019-00C4A9620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9E17C6-23DB-561B-17EA-D11FCB469FF4}"/>
                  </a:ext>
                </a:extLst>
              </p:cNvPr>
              <p:cNvSpPr txBox="1"/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9E17C6-23DB-561B-17EA-D11FCB469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6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FBBC0-4EFF-7F02-9D60-9D931F435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554CB5-6C84-52C2-F660-C7BFBCB843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tenth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2BD793-E204-C46F-F789-76091E7B9BF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190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2BD793-E204-C46F-F789-76091E7B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7066F-EF46-67D6-56E4-98BC3E0CD62E}"/>
                  </a:ext>
                </a:extLst>
              </p:cNvPr>
              <p:cNvSpPr txBox="1"/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D7066F-EF46-67D6-56E4-98BC3E0CD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0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087CA-A7A3-899B-AF62-E38DE04C3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296FA8-0BED-C2CE-8E2B-3F16506BD3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twelfth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F7B0EC-0BA1-E93E-98ED-2A36413623B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97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F7B0EC-0BA1-E93E-98ED-2A36413623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5BA72B-5E62-E49B-EFCB-B7FE8603550A}"/>
                  </a:ext>
                </a:extLst>
              </p:cNvPr>
              <p:cNvSpPr txBox="1"/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5BA72B-5E62-E49B-EFCB-B7FE86035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7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26E06-AE39-C191-6AC6-1F8CB4059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8F0C63-5013-C11F-A18F-44DDD38E92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8</a:t>
            </a:r>
            <a:r>
              <a:rPr lang="en-GB" sz="4400" baseline="30000" dirty="0"/>
              <a:t>th</a:t>
            </a:r>
            <a:r>
              <a:rPr lang="en-GB" sz="4400" dirty="0"/>
              <a:t> 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FFD04F-E2D4-B034-225E-6CB23D23C78F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194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FFD04F-E2D4-B034-225E-6CB23D23C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0537CC-4553-2BB1-74B2-924C0A395367}"/>
                  </a:ext>
                </a:extLst>
              </p:cNvPr>
              <p:cNvSpPr txBox="1"/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0537CC-4553-2BB1-74B2-924C0A395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66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56E10-DE64-F107-7240-DC1E378BA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2C26F2-7A29-E810-A14B-7206E73AF8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15</a:t>
            </a:r>
            <a:r>
              <a:rPr lang="en-GB" sz="4400" baseline="30000" dirty="0"/>
              <a:t>th</a:t>
            </a:r>
            <a:r>
              <a:rPr lang="en-GB" sz="4400" dirty="0"/>
              <a:t> 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9322FD-A575-F2C7-DFF0-CA40788852C8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234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9322FD-A575-F2C7-DFF0-CA4078885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F0EA31-2828-F846-AFF6-70EFB17E78BB}"/>
                  </a:ext>
                </a:extLst>
              </p:cNvPr>
              <p:cNvSpPr txBox="1"/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F0EA31-2828-F846-AFF6-70EFB17E7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2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A231E-C4D9-2CFA-711E-4752B1206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2268F-407E-F3BE-1E92-6E5A98CEC1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2A82F90-5C07-2BD0-338A-61FDA74D626E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 −1, −8, −17, −28 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2A82F90-5C07-2BD0-338A-61FDA74D6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D2E64D-3B7E-88C5-6719-B9B644F00B8F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latin typeface="Cambria Math" panose="02040503050406030204" pitchFamily="18" charset="0"/>
                        </a:rPr>
                        <m:t>7−2</m:t>
                      </m:r>
                      <m:r>
                        <a:rPr lang="en-GB" sz="8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D2E64D-3B7E-88C5-6719-B9B644F0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FA2A4-915D-48A1-1BDE-C15D12DF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D1E28-49CF-38B5-7F6A-E804A019F3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12</a:t>
            </a:r>
            <a:r>
              <a:rPr lang="en-GB" sz="4400" baseline="30000" dirty="0"/>
              <a:t>th</a:t>
            </a:r>
            <a:r>
              <a:rPr lang="en-GB" sz="4400" dirty="0"/>
              <a:t> 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853F20-52B8-85D4-0A94-769A98E13B61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−28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853F20-52B8-85D4-0A94-769A98E13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2F57E8-83CD-1F27-7AD7-A79670ED9A3D}"/>
                  </a:ext>
                </a:extLst>
              </p:cNvPr>
              <p:cNvSpPr txBox="1"/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2F57E8-83CD-1F27-7AD7-A79670ED9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05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41F2D-3BC0-70B1-5829-0229CEEE2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CF1A4A-6F19-19CD-DE47-1E5A98AF74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Find the 8</a:t>
            </a:r>
            <a:r>
              <a:rPr lang="en-GB" sz="4400" baseline="30000" dirty="0"/>
              <a:t>th</a:t>
            </a:r>
            <a:r>
              <a:rPr lang="en-GB" sz="4400" dirty="0"/>
              <a:t>  term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BEA95E-20D4-DBC9-FDBC-B53B9E8F073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−21</m:t>
                      </m:r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BEA95E-20D4-DBC9-FDBC-B53B9E8F0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B309C-08A8-CEEB-1CF2-6E75188CA846}"/>
                  </a:ext>
                </a:extLst>
              </p:cNvPr>
              <p:cNvSpPr txBox="1"/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B309C-08A8-CEEB-1CF2-6E75188CA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508632"/>
                <a:ext cx="649057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19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3AEC-303C-58B5-3C8D-F83F510AD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76F804-795E-281E-329F-7DD7DEB547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461D5C-D58B-171E-B311-F9B4337C1DED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−8, −5, 0, 7, 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461D5C-D58B-171E-B311-F9B4337C1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B0A735-C223-26D8-A564-BFA1BF571F16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B0A735-C223-26D8-A564-BFA1BF571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4173F-D752-4B27-3227-ACD8E7338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FE25DB-44B9-E97B-75F4-7AD33CB21B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b="1" dirty="0"/>
              <a:t>True or false:</a:t>
            </a:r>
          </a:p>
          <a:p>
            <a:r>
              <a:rPr lang="en-GB" sz="3600" dirty="0"/>
              <a:t>In the sequence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the 20</a:t>
            </a:r>
            <a:r>
              <a:rPr lang="en-GB" sz="3600" baseline="30000" dirty="0"/>
              <a:t>th</a:t>
            </a:r>
            <a:r>
              <a:rPr lang="en-GB" sz="3600" dirty="0"/>
              <a:t> term is exactly ten times the 10</a:t>
            </a:r>
            <a:r>
              <a:rPr lang="en-GB" sz="3600" baseline="30000" dirty="0"/>
              <a:t>th</a:t>
            </a:r>
            <a:r>
              <a:rPr lang="en-GB" sz="3600" dirty="0"/>
              <a:t> term?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FD46F75-303B-0586-0424-EE7AE95CFDF6}"/>
              </a:ext>
            </a:extLst>
          </p:cNvPr>
          <p:cNvSpPr/>
          <p:nvPr/>
        </p:nvSpPr>
        <p:spPr>
          <a:xfrm>
            <a:off x="1098425" y="5133784"/>
            <a:ext cx="8101262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600" b="0" dirty="0">
                <a:solidFill>
                  <a:srgbClr val="FF0000"/>
                </a:solidFill>
              </a:rPr>
              <a:t>False</a:t>
            </a:r>
            <a:endParaRPr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FFBEFC-4C91-9F46-A8CE-10DCFB43CCA6}"/>
                  </a:ext>
                </a:extLst>
              </p:cNvPr>
              <p:cNvSpPr txBox="1"/>
              <p:nvPr/>
            </p:nvSpPr>
            <p:spPr>
              <a:xfrm>
                <a:off x="1903768" y="1476548"/>
                <a:ext cx="649057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FFBEFC-4C91-9F46-A8CE-10DCFB43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768" y="1476548"/>
                <a:ext cx="6490577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0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662AB-4A00-2866-6682-FFC5D999D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78D646-D540-B104-A3C1-61662F3F7D6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sz="4400" b="1" dirty="0"/>
                  <a:t>True or false:</a:t>
                </a:r>
              </a:p>
              <a:p>
                <a:r>
                  <a:rPr lang="en-GB" sz="3600" dirty="0"/>
                  <a:t>The sequence</a:t>
                </a:r>
              </a:p>
              <a:p>
                <a:endParaRPr lang="en-GB" sz="3600" dirty="0"/>
              </a:p>
              <a:p>
                <a:endParaRPr lang="en-GB" sz="3600" dirty="0"/>
              </a:p>
              <a:p>
                <a:r>
                  <a:rPr lang="en-GB" sz="3600" dirty="0"/>
                  <a:t>will eventually become negative for large values of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3600" dirty="0"/>
                  <a:t>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78D646-D540-B104-A3C1-61662F3F7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30CC9913-25F4-0661-40CB-7D9FDFB6D255}"/>
              </a:ext>
            </a:extLst>
          </p:cNvPr>
          <p:cNvSpPr/>
          <p:nvPr/>
        </p:nvSpPr>
        <p:spPr>
          <a:xfrm>
            <a:off x="1098425" y="5133784"/>
            <a:ext cx="8101262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600" b="0" dirty="0">
                <a:solidFill>
                  <a:srgbClr val="FF0000"/>
                </a:solidFill>
              </a:rPr>
              <a:t>True</a:t>
            </a:r>
            <a:endParaRPr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79E954-085C-7D74-E548-D3D3063CD52C}"/>
                  </a:ext>
                </a:extLst>
              </p:cNvPr>
              <p:cNvSpPr txBox="1"/>
              <p:nvPr/>
            </p:nvSpPr>
            <p:spPr>
              <a:xfrm>
                <a:off x="1427748" y="1476548"/>
                <a:ext cx="73472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+10000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79E954-085C-7D74-E548-D3D3063CD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48" y="1476548"/>
                <a:ext cx="734728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98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4, 10, 18, 28, 40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968EF-A821-1EFC-59A1-228EDA919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1AEFA-68C0-2D37-26A9-DE6E16ECC2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7CD7AE-3E42-B39F-0725-4B32479867A4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5, 14, 29, 50, 77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47CD7AE-3E42-B39F-0725-4B3247986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30A79D-C021-B0BC-0C17-50E3A399C640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30A79D-C021-B0BC-0C17-50E3A399C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C5982-301E-E272-78AD-E2228F98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5507E-527B-1A14-3235-B639022C3C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85A10A-8BA4-E6D7-63DD-D491BB951D82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1, 6, 15, 28, 45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85A10A-8BA4-E6D7-63DD-D491BB951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BF920-E9BA-8EF9-F4EA-29E0F51CEB6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1BF920-E9BA-8EF9-F4EA-29E0F51CE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6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560C-B676-11DD-C87B-1721CADB5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F5816C-5CF4-FE5E-4162-7EEAA15C76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435761-E1AC-290C-AF63-250D20F2D14E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−2, −3, −2, 1, 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435761-E1AC-290C-AF63-250D20F2D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05A931-811C-3FA3-2739-F2FF24DFF3DF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05A931-811C-3FA3-2739-F2FF24DF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79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8A576-DD6C-EA5F-7D28-B606B2D42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5FB33B-0F58-947D-E622-7AFED52AB9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9C0DDA-9BA2-5EE8-EE80-0AACC11A9760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−3,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9C0DDA-9BA2-5EE8-EE80-0AACC11A9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9DCB0F-D6D2-D2A2-12F5-341C4BEF564B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9DCB0F-D6D2-D2A2-12F5-341C4BEF5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23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6469B-53FD-4C91-F914-B9451911D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524E39-DEE6-850B-018D-C7C7413541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D4AF19-4CA4-E0AE-03CD-E0E0412BB3BC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11, 24, 41, 62, 87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D4AF19-4CA4-E0AE-03CD-E0E0412BB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B5ADC1-E927-F055-19D1-87882460D128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B5ADC1-E927-F055-19D1-87882460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8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4599A-C945-EA92-7865-A25089763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B1A41-BE4C-46DF-3BEE-51E79147B9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Write the first five terms of the sequence: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2D411CF-B017-3317-CBB9-3460CEC575DA}"/>
                  </a:ext>
                </a:extLst>
              </p:cNvPr>
              <p:cNvSpPr/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0.5, 2, 4.5, 8, 12.5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2D411CF-B017-3317-CBB9-3460CEC575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25" y="5133784"/>
                <a:ext cx="8101262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9D93E-0A46-0A76-E93F-A8BD91181E8C}"/>
                  </a:ext>
                </a:extLst>
              </p:cNvPr>
              <p:cNvSpPr txBox="1"/>
              <p:nvPr/>
            </p:nvSpPr>
            <p:spPr>
              <a:xfrm>
                <a:off x="1915486" y="1508632"/>
                <a:ext cx="6096000" cy="2397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8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9D93E-0A46-0A76-E93F-A8BD91181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1508632"/>
                <a:ext cx="6096000" cy="2397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126</TotalTime>
  <Words>415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9</cp:revision>
  <dcterms:created xsi:type="dcterms:W3CDTF">2026-05-15T17:39:16Z</dcterms:created>
  <dcterms:modified xsi:type="dcterms:W3CDTF">2026-06-02T08:51:55Z</dcterms:modified>
</cp:coreProperties>
</file>