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3"/>
  </p:notesMasterIdLst>
  <p:sldIdLst>
    <p:sldId id="262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80" r:id="rId10"/>
    <p:sldId id="272" r:id="rId11"/>
    <p:sldId id="273" r:id="rId12"/>
    <p:sldId id="279" r:id="rId13"/>
    <p:sldId id="274" r:id="rId14"/>
    <p:sldId id="277" r:id="rId15"/>
    <p:sldId id="278" r:id="rId16"/>
    <p:sldId id="271" r:id="rId17"/>
    <p:sldId id="281" r:id="rId18"/>
    <p:sldId id="282" r:id="rId19"/>
    <p:sldId id="276" r:id="rId20"/>
    <p:sldId id="275" r:id="rId21"/>
    <p:sldId id="283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C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opher Potter" userId="24ad2ef8db5e8a45" providerId="LiveId" clId="{10AB9FE2-9012-46EF-B18A-C87D5526F6EE}"/>
    <pc:docChg chg="undo custSel addSld modSld sldOrd">
      <pc:chgData name="Christopher Potter" userId="24ad2ef8db5e8a45" providerId="LiveId" clId="{10AB9FE2-9012-46EF-B18A-C87D5526F6EE}" dt="2026-06-29T08:09:04.020" v="1878"/>
      <pc:docMkLst>
        <pc:docMk/>
      </pc:docMkLst>
      <pc:sldChg chg="setBg">
        <pc:chgData name="Christopher Potter" userId="24ad2ef8db5e8a45" providerId="LiveId" clId="{10AB9FE2-9012-46EF-B18A-C87D5526F6EE}" dt="2026-06-29T08:09:04.020" v="1878"/>
        <pc:sldMkLst>
          <pc:docMk/>
          <pc:sldMk cId="1083552615" sldId="262"/>
        </pc:sldMkLst>
      </pc:sldChg>
      <pc:sldChg chg="modSp mod">
        <pc:chgData name="Christopher Potter" userId="24ad2ef8db5e8a45" providerId="LiveId" clId="{10AB9FE2-9012-46EF-B18A-C87D5526F6EE}" dt="2026-06-27T07:00:03.946" v="87" actId="20577"/>
        <pc:sldMkLst>
          <pc:docMk/>
          <pc:sldMk cId="931541273" sldId="264"/>
        </pc:sldMkLst>
        <pc:spChg chg="mod">
          <ac:chgData name="Christopher Potter" userId="24ad2ef8db5e8a45" providerId="LiveId" clId="{10AB9FE2-9012-46EF-B18A-C87D5526F6EE}" dt="2026-06-27T06:56:08.875" v="37" actId="20577"/>
          <ac:spMkLst>
            <pc:docMk/>
            <pc:sldMk cId="931541273" sldId="264"/>
            <ac:spMk id="2" creationId="{E9FF265D-AF98-93DB-DF64-179A54BFBE82}"/>
          </ac:spMkLst>
        </pc:spChg>
        <pc:spChg chg="mod">
          <ac:chgData name="Christopher Potter" userId="24ad2ef8db5e8a45" providerId="LiveId" clId="{10AB9FE2-9012-46EF-B18A-C87D5526F6EE}" dt="2026-06-27T07:00:03.946" v="87" actId="20577"/>
          <ac:spMkLst>
            <pc:docMk/>
            <pc:sldMk cId="931541273" sldId="264"/>
            <ac:spMk id="5" creationId="{A9F796CD-0B00-C016-C23B-EAC33A7C36DD}"/>
          </ac:spMkLst>
        </pc:spChg>
        <pc:graphicFrameChg chg="mod modGraphic">
          <ac:chgData name="Christopher Potter" userId="24ad2ef8db5e8a45" providerId="LiveId" clId="{10AB9FE2-9012-46EF-B18A-C87D5526F6EE}" dt="2026-06-27T06:59:56.361" v="79" actId="20577"/>
          <ac:graphicFrameMkLst>
            <pc:docMk/>
            <pc:sldMk cId="931541273" sldId="264"/>
            <ac:graphicFrameMk id="4" creationId="{33FEC67D-45BE-A683-3ED3-0D5630F82B9C}"/>
          </ac:graphicFrameMkLst>
        </pc:graphicFrameChg>
      </pc:sldChg>
      <pc:sldChg chg="modSp add mod">
        <pc:chgData name="Christopher Potter" userId="24ad2ef8db5e8a45" providerId="LiveId" clId="{10AB9FE2-9012-46EF-B18A-C87D5526F6EE}" dt="2026-06-27T07:00:24.921" v="96" actId="6549"/>
        <pc:sldMkLst>
          <pc:docMk/>
          <pc:sldMk cId="772670039" sldId="265"/>
        </pc:sldMkLst>
        <pc:spChg chg="mod">
          <ac:chgData name="Christopher Potter" userId="24ad2ef8db5e8a45" providerId="LiveId" clId="{10AB9FE2-9012-46EF-B18A-C87D5526F6EE}" dt="2026-06-27T07:00:15.308" v="92" actId="20577"/>
          <ac:spMkLst>
            <pc:docMk/>
            <pc:sldMk cId="772670039" sldId="265"/>
            <ac:spMk id="2" creationId="{4BDAE01D-D266-9018-F142-099CE1182442}"/>
          </ac:spMkLst>
        </pc:spChg>
        <pc:spChg chg="mod">
          <ac:chgData name="Christopher Potter" userId="24ad2ef8db5e8a45" providerId="LiveId" clId="{10AB9FE2-9012-46EF-B18A-C87D5526F6EE}" dt="2026-06-27T07:00:24.921" v="96" actId="6549"/>
          <ac:spMkLst>
            <pc:docMk/>
            <pc:sldMk cId="772670039" sldId="265"/>
            <ac:spMk id="5" creationId="{1FCD45E4-5FC3-9214-C5CE-A86447942C2B}"/>
          </ac:spMkLst>
        </pc:spChg>
      </pc:sldChg>
      <pc:sldChg chg="modSp add mod">
        <pc:chgData name="Christopher Potter" userId="24ad2ef8db5e8a45" providerId="LiveId" clId="{10AB9FE2-9012-46EF-B18A-C87D5526F6EE}" dt="2026-06-27T07:00:45.710" v="105" actId="6549"/>
        <pc:sldMkLst>
          <pc:docMk/>
          <pc:sldMk cId="1114002817" sldId="266"/>
        </pc:sldMkLst>
        <pc:spChg chg="mod">
          <ac:chgData name="Christopher Potter" userId="24ad2ef8db5e8a45" providerId="LiveId" clId="{10AB9FE2-9012-46EF-B18A-C87D5526F6EE}" dt="2026-06-27T07:00:36.894" v="99" actId="6549"/>
          <ac:spMkLst>
            <pc:docMk/>
            <pc:sldMk cId="1114002817" sldId="266"/>
            <ac:spMk id="2" creationId="{56756D8C-28E9-6057-99C6-B4B3772C607D}"/>
          </ac:spMkLst>
        </pc:spChg>
        <pc:spChg chg="mod">
          <ac:chgData name="Christopher Potter" userId="24ad2ef8db5e8a45" providerId="LiveId" clId="{10AB9FE2-9012-46EF-B18A-C87D5526F6EE}" dt="2026-06-27T07:00:45.710" v="105" actId="6549"/>
          <ac:spMkLst>
            <pc:docMk/>
            <pc:sldMk cId="1114002817" sldId="266"/>
            <ac:spMk id="5" creationId="{B10C5C9B-311B-6533-D8B7-C65BE9A713F5}"/>
          </ac:spMkLst>
        </pc:spChg>
      </pc:sldChg>
      <pc:sldChg chg="modSp add mod">
        <pc:chgData name="Christopher Potter" userId="24ad2ef8db5e8a45" providerId="LiveId" clId="{10AB9FE2-9012-46EF-B18A-C87D5526F6EE}" dt="2026-06-27T07:01:13.900" v="120" actId="6549"/>
        <pc:sldMkLst>
          <pc:docMk/>
          <pc:sldMk cId="4241531133" sldId="267"/>
        </pc:sldMkLst>
        <pc:spChg chg="mod">
          <ac:chgData name="Christopher Potter" userId="24ad2ef8db5e8a45" providerId="LiveId" clId="{10AB9FE2-9012-46EF-B18A-C87D5526F6EE}" dt="2026-06-27T07:01:04.643" v="115" actId="6549"/>
          <ac:spMkLst>
            <pc:docMk/>
            <pc:sldMk cId="4241531133" sldId="267"/>
            <ac:spMk id="2" creationId="{10951501-831B-5B13-19D1-8560CF64656B}"/>
          </ac:spMkLst>
        </pc:spChg>
        <pc:spChg chg="mod">
          <ac:chgData name="Christopher Potter" userId="24ad2ef8db5e8a45" providerId="LiveId" clId="{10AB9FE2-9012-46EF-B18A-C87D5526F6EE}" dt="2026-06-27T07:01:13.900" v="120" actId="6549"/>
          <ac:spMkLst>
            <pc:docMk/>
            <pc:sldMk cId="4241531133" sldId="267"/>
            <ac:spMk id="5" creationId="{C610AE6A-AE8C-405C-40A9-95501BE0BF11}"/>
          </ac:spMkLst>
        </pc:spChg>
      </pc:sldChg>
      <pc:sldChg chg="modSp add mod">
        <pc:chgData name="Christopher Potter" userId="24ad2ef8db5e8a45" providerId="LiveId" clId="{10AB9FE2-9012-46EF-B18A-C87D5526F6EE}" dt="2026-06-27T07:01:31.480" v="131" actId="6549"/>
        <pc:sldMkLst>
          <pc:docMk/>
          <pc:sldMk cId="1666704650" sldId="268"/>
        </pc:sldMkLst>
        <pc:spChg chg="mod">
          <ac:chgData name="Christopher Potter" userId="24ad2ef8db5e8a45" providerId="LiveId" clId="{10AB9FE2-9012-46EF-B18A-C87D5526F6EE}" dt="2026-06-27T07:01:23.966" v="127" actId="6549"/>
          <ac:spMkLst>
            <pc:docMk/>
            <pc:sldMk cId="1666704650" sldId="268"/>
            <ac:spMk id="2" creationId="{93B1CE47-0FC5-69AA-3AF0-2C31354DBC1C}"/>
          </ac:spMkLst>
        </pc:spChg>
        <pc:spChg chg="mod">
          <ac:chgData name="Christopher Potter" userId="24ad2ef8db5e8a45" providerId="LiveId" clId="{10AB9FE2-9012-46EF-B18A-C87D5526F6EE}" dt="2026-06-27T07:01:31.480" v="131" actId="6549"/>
          <ac:spMkLst>
            <pc:docMk/>
            <pc:sldMk cId="1666704650" sldId="268"/>
            <ac:spMk id="5" creationId="{6FE7BDD7-0F10-68A5-0844-764DB57EB4C7}"/>
          </ac:spMkLst>
        </pc:spChg>
      </pc:sldChg>
      <pc:sldChg chg="addSp delSp modSp add mod delAnim modAnim">
        <pc:chgData name="Christopher Potter" userId="24ad2ef8db5e8a45" providerId="LiveId" clId="{10AB9FE2-9012-46EF-B18A-C87D5526F6EE}" dt="2026-06-27T07:07:51.172" v="293" actId="478"/>
        <pc:sldMkLst>
          <pc:docMk/>
          <pc:sldMk cId="1786061641" sldId="269"/>
        </pc:sldMkLst>
        <pc:spChg chg="mod">
          <ac:chgData name="Christopher Potter" userId="24ad2ef8db5e8a45" providerId="LiveId" clId="{10AB9FE2-9012-46EF-B18A-C87D5526F6EE}" dt="2026-06-27T07:05:41.856" v="259" actId="20577"/>
          <ac:spMkLst>
            <pc:docMk/>
            <pc:sldMk cId="1786061641" sldId="269"/>
            <ac:spMk id="2" creationId="{F3F25ADD-805B-4CA8-78F0-B1ABE9270F36}"/>
          </ac:spMkLst>
        </pc:spChg>
        <pc:graphicFrameChg chg="mod modGraphic">
          <ac:chgData name="Christopher Potter" userId="24ad2ef8db5e8a45" providerId="LiveId" clId="{10AB9FE2-9012-46EF-B18A-C87D5526F6EE}" dt="2026-06-27T07:07:30.139" v="290" actId="554"/>
          <ac:graphicFrameMkLst>
            <pc:docMk/>
            <pc:sldMk cId="1786061641" sldId="269"/>
            <ac:graphicFrameMk id="4" creationId="{67CB9CCF-6C9D-39A5-9398-CBE70A7D50BD}"/>
          </ac:graphicFrameMkLst>
        </pc:graphicFrameChg>
        <pc:graphicFrameChg chg="add mod modGraphic">
          <ac:chgData name="Christopher Potter" userId="24ad2ef8db5e8a45" providerId="LiveId" clId="{10AB9FE2-9012-46EF-B18A-C87D5526F6EE}" dt="2026-06-27T07:07:40.964" v="291" actId="207"/>
          <ac:graphicFrameMkLst>
            <pc:docMk/>
            <pc:sldMk cId="1786061641" sldId="269"/>
            <ac:graphicFrameMk id="6" creationId="{95DB4281-8DDB-7A87-36F4-8A13F6141F66}"/>
          </ac:graphicFrameMkLst>
        </pc:graphicFrameChg>
      </pc:sldChg>
      <pc:sldChg chg="modSp add mod">
        <pc:chgData name="Christopher Potter" userId="24ad2ef8db5e8a45" providerId="LiveId" clId="{10AB9FE2-9012-46EF-B18A-C87D5526F6EE}" dt="2026-06-27T07:11:00.362" v="368" actId="167"/>
        <pc:sldMkLst>
          <pc:docMk/>
          <pc:sldMk cId="2380349750" sldId="270"/>
        </pc:sldMkLst>
        <pc:spChg chg="mod">
          <ac:chgData name="Christopher Potter" userId="24ad2ef8db5e8a45" providerId="LiveId" clId="{10AB9FE2-9012-46EF-B18A-C87D5526F6EE}" dt="2026-06-27T07:08:33.135" v="300" actId="6549"/>
          <ac:spMkLst>
            <pc:docMk/>
            <pc:sldMk cId="2380349750" sldId="270"/>
            <ac:spMk id="2" creationId="{A38D172A-9DA8-0190-21E6-2F254DEE5CC6}"/>
          </ac:spMkLst>
        </pc:spChg>
        <pc:graphicFrameChg chg="mod ord modGraphic">
          <ac:chgData name="Christopher Potter" userId="24ad2ef8db5e8a45" providerId="LiveId" clId="{10AB9FE2-9012-46EF-B18A-C87D5526F6EE}" dt="2026-06-27T07:11:00.362" v="368" actId="167"/>
          <ac:graphicFrameMkLst>
            <pc:docMk/>
            <pc:sldMk cId="2380349750" sldId="270"/>
            <ac:graphicFrameMk id="4" creationId="{E6AED776-A1A1-9372-E0F5-B8FACABFE909}"/>
          </ac:graphicFrameMkLst>
        </pc:graphicFrameChg>
        <pc:graphicFrameChg chg="mod ord modGraphic">
          <ac:chgData name="Christopher Potter" userId="24ad2ef8db5e8a45" providerId="LiveId" clId="{10AB9FE2-9012-46EF-B18A-C87D5526F6EE}" dt="2026-06-27T07:10:38.381" v="363" actId="167"/>
          <ac:graphicFrameMkLst>
            <pc:docMk/>
            <pc:sldMk cId="2380349750" sldId="270"/>
            <ac:graphicFrameMk id="6" creationId="{F72A5F21-B0CE-F61E-A693-519674FE8B48}"/>
          </ac:graphicFrameMkLst>
        </pc:graphicFrameChg>
      </pc:sldChg>
      <pc:sldChg chg="addSp delSp modSp add mod ord delAnim modAnim">
        <pc:chgData name="Christopher Potter" userId="24ad2ef8db5e8a45" providerId="LiveId" clId="{10AB9FE2-9012-46EF-B18A-C87D5526F6EE}" dt="2026-06-29T08:05:40.783" v="1826"/>
        <pc:sldMkLst>
          <pc:docMk/>
          <pc:sldMk cId="3893446731" sldId="271"/>
        </pc:sldMkLst>
        <pc:spChg chg="mod ord">
          <ac:chgData name="Christopher Potter" userId="24ad2ef8db5e8a45" providerId="LiveId" clId="{10AB9FE2-9012-46EF-B18A-C87D5526F6EE}" dt="2026-06-28T14:04:14.769" v="420" actId="167"/>
          <ac:spMkLst>
            <pc:docMk/>
            <pc:sldMk cId="3893446731" sldId="271"/>
            <ac:spMk id="2" creationId="{76488528-20A3-FE38-8AAF-8B0DD3BE49E4}"/>
          </ac:spMkLst>
        </pc:spChg>
        <pc:spChg chg="add mod">
          <ac:chgData name="Christopher Potter" userId="24ad2ef8db5e8a45" providerId="LiveId" clId="{10AB9FE2-9012-46EF-B18A-C87D5526F6EE}" dt="2026-06-28T14:04:33.879" v="435" actId="404"/>
          <ac:spMkLst>
            <pc:docMk/>
            <pc:sldMk cId="3893446731" sldId="271"/>
            <ac:spMk id="3" creationId="{1C3E8D0E-B018-6E75-CE77-C1E95AF0423F}"/>
          </ac:spMkLst>
        </pc:spChg>
        <pc:graphicFrameChg chg="del">
          <ac:chgData name="Christopher Potter" userId="24ad2ef8db5e8a45" providerId="LiveId" clId="{10AB9FE2-9012-46EF-B18A-C87D5526F6EE}" dt="2026-06-28T14:04:18.596" v="421" actId="478"/>
          <ac:graphicFrameMkLst>
            <pc:docMk/>
            <pc:sldMk cId="3893446731" sldId="271"/>
            <ac:graphicFrameMk id="6" creationId="{188E0D68-AE21-1E56-497F-08F62883DD3F}"/>
          </ac:graphicFrameMkLst>
        </pc:graphicFrameChg>
      </pc:sldChg>
      <pc:sldChg chg="addSp delSp modSp add mod delAnim modAnim">
        <pc:chgData name="Christopher Potter" userId="24ad2ef8db5e8a45" providerId="LiveId" clId="{10AB9FE2-9012-46EF-B18A-C87D5526F6EE}" dt="2026-06-28T14:09:34.294" v="640" actId="6549"/>
        <pc:sldMkLst>
          <pc:docMk/>
          <pc:sldMk cId="1560874277" sldId="272"/>
        </pc:sldMkLst>
        <pc:spChg chg="mod">
          <ac:chgData name="Christopher Potter" userId="24ad2ef8db5e8a45" providerId="LiveId" clId="{10AB9FE2-9012-46EF-B18A-C87D5526F6EE}" dt="2026-06-28T14:09:34.294" v="640" actId="6549"/>
          <ac:spMkLst>
            <pc:docMk/>
            <pc:sldMk cId="1560874277" sldId="272"/>
            <ac:spMk id="2" creationId="{16CD7678-4EE9-25C7-E82C-1821C86AE16F}"/>
          </ac:spMkLst>
        </pc:spChg>
        <pc:spChg chg="del">
          <ac:chgData name="Christopher Potter" userId="24ad2ef8db5e8a45" providerId="LiveId" clId="{10AB9FE2-9012-46EF-B18A-C87D5526F6EE}" dt="2026-06-28T14:06:26.113" v="475" actId="478"/>
          <ac:spMkLst>
            <pc:docMk/>
            <pc:sldMk cId="1560874277" sldId="272"/>
            <ac:spMk id="3" creationId="{6E49C8F8-0001-2D8F-DA90-4BA961D5E1AF}"/>
          </ac:spMkLst>
        </pc:spChg>
        <pc:graphicFrameChg chg="mod modGraphic">
          <ac:chgData name="Christopher Potter" userId="24ad2ef8db5e8a45" providerId="LiveId" clId="{10AB9FE2-9012-46EF-B18A-C87D5526F6EE}" dt="2026-06-28T14:08:58.799" v="615" actId="12789"/>
          <ac:graphicFrameMkLst>
            <pc:docMk/>
            <pc:sldMk cId="1560874277" sldId="272"/>
            <ac:graphicFrameMk id="4" creationId="{9028A16B-59A3-884C-BD81-C8A73FC50C3D}"/>
          </ac:graphicFrameMkLst>
        </pc:graphicFrameChg>
        <pc:graphicFrameChg chg="add mod modGraphic">
          <ac:chgData name="Christopher Potter" userId="24ad2ef8db5e8a45" providerId="LiveId" clId="{10AB9FE2-9012-46EF-B18A-C87D5526F6EE}" dt="2026-06-28T14:08:58.799" v="615" actId="12789"/>
          <ac:graphicFrameMkLst>
            <pc:docMk/>
            <pc:sldMk cId="1560874277" sldId="272"/>
            <ac:graphicFrameMk id="6" creationId="{A7B6CCC7-A7F3-2522-7AFB-688BCE2AF5BB}"/>
          </ac:graphicFrameMkLst>
        </pc:graphicFrameChg>
      </pc:sldChg>
      <pc:sldChg chg="addSp delSp modSp add mod delAnim modAnim">
        <pc:chgData name="Christopher Potter" userId="24ad2ef8db5e8a45" providerId="LiveId" clId="{10AB9FE2-9012-46EF-B18A-C87D5526F6EE}" dt="2026-06-28T14:12:26.095" v="706" actId="6549"/>
        <pc:sldMkLst>
          <pc:docMk/>
          <pc:sldMk cId="2464053204" sldId="273"/>
        </pc:sldMkLst>
        <pc:spChg chg="mod">
          <ac:chgData name="Christopher Potter" userId="24ad2ef8db5e8a45" providerId="LiveId" clId="{10AB9FE2-9012-46EF-B18A-C87D5526F6EE}" dt="2026-06-28T14:11:23.482" v="674" actId="20577"/>
          <ac:spMkLst>
            <pc:docMk/>
            <pc:sldMk cId="2464053204" sldId="273"/>
            <ac:spMk id="2" creationId="{385FB881-ED43-2746-0D59-D570FCF7B59E}"/>
          </ac:spMkLst>
        </pc:spChg>
        <pc:spChg chg="add mod">
          <ac:chgData name="Christopher Potter" userId="24ad2ef8db5e8a45" providerId="LiveId" clId="{10AB9FE2-9012-46EF-B18A-C87D5526F6EE}" dt="2026-06-28T14:12:26.095" v="706" actId="6549"/>
          <ac:spMkLst>
            <pc:docMk/>
            <pc:sldMk cId="2464053204" sldId="273"/>
            <ac:spMk id="3" creationId="{C64376EA-12B4-9DFC-DB29-50109B800498}"/>
          </ac:spMkLst>
        </pc:spChg>
        <pc:graphicFrameChg chg="modGraphic">
          <ac:chgData name="Christopher Potter" userId="24ad2ef8db5e8a45" providerId="LiveId" clId="{10AB9FE2-9012-46EF-B18A-C87D5526F6EE}" dt="2026-06-28T14:11:16.484" v="672" actId="20577"/>
          <ac:graphicFrameMkLst>
            <pc:docMk/>
            <pc:sldMk cId="2464053204" sldId="273"/>
            <ac:graphicFrameMk id="4" creationId="{51809FE4-3176-AA8C-7FE2-AA17230E2051}"/>
          </ac:graphicFrameMkLst>
        </pc:graphicFrameChg>
        <pc:graphicFrameChg chg="del">
          <ac:chgData name="Christopher Potter" userId="24ad2ef8db5e8a45" providerId="LiveId" clId="{10AB9FE2-9012-46EF-B18A-C87D5526F6EE}" dt="2026-06-28T14:11:14.225" v="670" actId="478"/>
          <ac:graphicFrameMkLst>
            <pc:docMk/>
            <pc:sldMk cId="2464053204" sldId="273"/>
            <ac:graphicFrameMk id="6" creationId="{17181F89-88FE-D721-BFFB-61754DA6EE14}"/>
          </ac:graphicFrameMkLst>
        </pc:graphicFrameChg>
      </pc:sldChg>
      <pc:sldChg chg="addSp delSp modSp add mod">
        <pc:chgData name="Christopher Potter" userId="24ad2ef8db5e8a45" providerId="LiveId" clId="{10AB9FE2-9012-46EF-B18A-C87D5526F6EE}" dt="2026-06-29T07:46:31.576" v="1086" actId="20577"/>
        <pc:sldMkLst>
          <pc:docMk/>
          <pc:sldMk cId="209093330" sldId="274"/>
        </pc:sldMkLst>
        <pc:spChg chg="mod">
          <ac:chgData name="Christopher Potter" userId="24ad2ef8db5e8a45" providerId="LiveId" clId="{10AB9FE2-9012-46EF-B18A-C87D5526F6EE}" dt="2026-06-29T07:46:31.576" v="1086" actId="20577"/>
          <ac:spMkLst>
            <pc:docMk/>
            <pc:sldMk cId="209093330" sldId="274"/>
            <ac:spMk id="2" creationId="{13892616-BF1F-8450-BFC8-5FF6AD89C5B0}"/>
          </ac:spMkLst>
        </pc:spChg>
        <pc:spChg chg="mod">
          <ac:chgData name="Christopher Potter" userId="24ad2ef8db5e8a45" providerId="LiveId" clId="{10AB9FE2-9012-46EF-B18A-C87D5526F6EE}" dt="2026-06-28T14:17:29.764" v="865"/>
          <ac:spMkLst>
            <pc:docMk/>
            <pc:sldMk cId="209093330" sldId="274"/>
            <ac:spMk id="3" creationId="{3FB30B24-5DBF-07EA-6749-7D6E502AC570}"/>
          </ac:spMkLst>
        </pc:spChg>
        <pc:graphicFrameChg chg="mod modGraphic">
          <ac:chgData name="Christopher Potter" userId="24ad2ef8db5e8a45" providerId="LiveId" clId="{10AB9FE2-9012-46EF-B18A-C87D5526F6EE}" dt="2026-06-29T07:43:31.982" v="1027" actId="207"/>
          <ac:graphicFrameMkLst>
            <pc:docMk/>
            <pc:sldMk cId="209093330" sldId="274"/>
            <ac:graphicFrameMk id="4" creationId="{A597E91E-22A8-B9CA-0412-03CEA5CBD0B6}"/>
          </ac:graphicFrameMkLst>
        </pc:graphicFrameChg>
        <pc:graphicFrameChg chg="add del mod">
          <ac:chgData name="Christopher Potter" userId="24ad2ef8db5e8a45" providerId="LiveId" clId="{10AB9FE2-9012-46EF-B18A-C87D5526F6EE}" dt="2026-06-28T14:14:42.476" v="728" actId="478"/>
          <ac:graphicFrameMkLst>
            <pc:docMk/>
            <pc:sldMk cId="209093330" sldId="274"/>
            <ac:graphicFrameMk id="6" creationId="{4CD297C3-45D4-67E9-4FAC-60FD4F654682}"/>
          </ac:graphicFrameMkLst>
        </pc:graphicFrameChg>
        <pc:graphicFrameChg chg="add mod modGraphic">
          <ac:chgData name="Christopher Potter" userId="24ad2ef8db5e8a45" providerId="LiveId" clId="{10AB9FE2-9012-46EF-B18A-C87D5526F6EE}" dt="2026-06-29T07:43:37.525" v="1028" actId="207"/>
          <ac:graphicFrameMkLst>
            <pc:docMk/>
            <pc:sldMk cId="209093330" sldId="274"/>
            <ac:graphicFrameMk id="8" creationId="{A001094F-E010-AEC5-C783-8557D6B06CFF}"/>
          </ac:graphicFrameMkLst>
        </pc:graphicFrameChg>
      </pc:sldChg>
      <pc:sldChg chg="addSp delSp modSp add mod ord delAnim modAnim">
        <pc:chgData name="Christopher Potter" userId="24ad2ef8db5e8a45" providerId="LiveId" clId="{10AB9FE2-9012-46EF-B18A-C87D5526F6EE}" dt="2026-06-29T08:07:25.027" v="1830" actId="167"/>
        <pc:sldMkLst>
          <pc:docMk/>
          <pc:sldMk cId="2346823988" sldId="275"/>
        </pc:sldMkLst>
        <pc:spChg chg="mod ord">
          <ac:chgData name="Christopher Potter" userId="24ad2ef8db5e8a45" providerId="LiveId" clId="{10AB9FE2-9012-46EF-B18A-C87D5526F6EE}" dt="2026-06-28T14:19:47.901" v="977" actId="20577"/>
          <ac:spMkLst>
            <pc:docMk/>
            <pc:sldMk cId="2346823988" sldId="275"/>
            <ac:spMk id="2" creationId="{B6D16870-88CD-35C0-5AE1-708F09EF32A7}"/>
          </ac:spMkLst>
        </pc:spChg>
        <pc:graphicFrameChg chg="add del mod">
          <ac:chgData name="Christopher Potter" userId="24ad2ef8db5e8a45" providerId="LiveId" clId="{10AB9FE2-9012-46EF-B18A-C87D5526F6EE}" dt="2026-06-29T07:41:11.104" v="1026" actId="478"/>
          <ac:graphicFrameMkLst>
            <pc:docMk/>
            <pc:sldMk cId="2346823988" sldId="275"/>
            <ac:graphicFrameMk id="3" creationId="{A16414D3-2C1A-51E9-112F-43CACAEA7D6E}"/>
          </ac:graphicFrameMkLst>
        </pc:graphicFrameChg>
        <pc:graphicFrameChg chg="mod ord modGraphic">
          <ac:chgData name="Christopher Potter" userId="24ad2ef8db5e8a45" providerId="LiveId" clId="{10AB9FE2-9012-46EF-B18A-C87D5526F6EE}" dt="2026-06-29T08:07:25.027" v="1830" actId="167"/>
          <ac:graphicFrameMkLst>
            <pc:docMk/>
            <pc:sldMk cId="2346823988" sldId="275"/>
            <ac:graphicFrameMk id="4" creationId="{4B94C30B-A022-8F6C-539B-B632DD3AE4CB}"/>
          </ac:graphicFrameMkLst>
        </pc:graphicFrameChg>
        <pc:graphicFrameChg chg="mod ord modGraphic">
          <ac:chgData name="Christopher Potter" userId="24ad2ef8db5e8a45" providerId="LiveId" clId="{10AB9FE2-9012-46EF-B18A-C87D5526F6EE}" dt="2026-06-29T08:07:19.276" v="1828" actId="167"/>
          <ac:graphicFrameMkLst>
            <pc:docMk/>
            <pc:sldMk cId="2346823988" sldId="275"/>
            <ac:graphicFrameMk id="6" creationId="{7AB52F70-6649-676B-4FCE-E8EFB11839CD}"/>
          </ac:graphicFrameMkLst>
        </pc:graphicFrameChg>
      </pc:sldChg>
      <pc:sldChg chg="addSp delSp modSp add mod ord delAnim modAnim">
        <pc:chgData name="Christopher Potter" userId="24ad2ef8db5e8a45" providerId="LiveId" clId="{10AB9FE2-9012-46EF-B18A-C87D5526F6EE}" dt="2026-06-29T07:40:58.317" v="1023"/>
        <pc:sldMkLst>
          <pc:docMk/>
          <pc:sldMk cId="2580953495" sldId="276"/>
        </pc:sldMkLst>
        <pc:spChg chg="mod">
          <ac:chgData name="Christopher Potter" userId="24ad2ef8db5e8a45" providerId="LiveId" clId="{10AB9FE2-9012-46EF-B18A-C87D5526F6EE}" dt="2026-06-29T07:40:06.043" v="981"/>
          <ac:spMkLst>
            <pc:docMk/>
            <pc:sldMk cId="2580953495" sldId="276"/>
            <ac:spMk id="2" creationId="{CD9A09E1-C7F2-849C-9755-81FB979DF49F}"/>
          </ac:spMkLst>
        </pc:spChg>
        <pc:spChg chg="del">
          <ac:chgData name="Christopher Potter" userId="24ad2ef8db5e8a45" providerId="LiveId" clId="{10AB9FE2-9012-46EF-B18A-C87D5526F6EE}" dt="2026-06-29T07:40:24.481" v="1008" actId="478"/>
          <ac:spMkLst>
            <pc:docMk/>
            <pc:sldMk cId="2580953495" sldId="276"/>
            <ac:spMk id="5" creationId="{BCED4C26-9FD9-C2E9-EB66-BBC93C62309A}"/>
          </ac:spMkLst>
        </pc:spChg>
        <pc:graphicFrameChg chg="mod modGraphic">
          <ac:chgData name="Christopher Potter" userId="24ad2ef8db5e8a45" providerId="LiveId" clId="{10AB9FE2-9012-46EF-B18A-C87D5526F6EE}" dt="2026-06-29T07:40:49.073" v="1021" actId="554"/>
          <ac:graphicFrameMkLst>
            <pc:docMk/>
            <pc:sldMk cId="2580953495" sldId="276"/>
            <ac:graphicFrameMk id="4" creationId="{FAC51145-16A2-A1A5-B8A2-30826A2B74EE}"/>
          </ac:graphicFrameMkLst>
        </pc:graphicFrameChg>
        <pc:graphicFrameChg chg="add mod modGraphic">
          <ac:chgData name="Christopher Potter" userId="24ad2ef8db5e8a45" providerId="LiveId" clId="{10AB9FE2-9012-46EF-B18A-C87D5526F6EE}" dt="2026-06-29T07:40:49.073" v="1021" actId="554"/>
          <ac:graphicFrameMkLst>
            <pc:docMk/>
            <pc:sldMk cId="2580953495" sldId="276"/>
            <ac:graphicFrameMk id="6" creationId="{1F3E0233-5D8C-DDE8-5788-205B0493FA27}"/>
          </ac:graphicFrameMkLst>
        </pc:graphicFrameChg>
        <pc:graphicFrameChg chg="add mod">
          <ac:chgData name="Christopher Potter" userId="24ad2ef8db5e8a45" providerId="LiveId" clId="{10AB9FE2-9012-46EF-B18A-C87D5526F6EE}" dt="2026-06-29T07:40:56.610" v="1022"/>
          <ac:graphicFrameMkLst>
            <pc:docMk/>
            <pc:sldMk cId="2580953495" sldId="276"/>
            <ac:graphicFrameMk id="7" creationId="{31980C98-0F2A-E207-BBFD-2AC248230BB4}"/>
          </ac:graphicFrameMkLst>
        </pc:graphicFrameChg>
      </pc:sldChg>
      <pc:sldChg chg="modSp add mod">
        <pc:chgData name="Christopher Potter" userId="24ad2ef8db5e8a45" providerId="LiveId" clId="{10AB9FE2-9012-46EF-B18A-C87D5526F6EE}" dt="2026-06-29T07:50:44.316" v="1216" actId="20577"/>
        <pc:sldMkLst>
          <pc:docMk/>
          <pc:sldMk cId="2965772007" sldId="277"/>
        </pc:sldMkLst>
        <pc:spChg chg="mod">
          <ac:chgData name="Christopher Potter" userId="24ad2ef8db5e8a45" providerId="LiveId" clId="{10AB9FE2-9012-46EF-B18A-C87D5526F6EE}" dt="2026-06-29T07:46:38.614" v="1091" actId="20577"/>
          <ac:spMkLst>
            <pc:docMk/>
            <pc:sldMk cId="2965772007" sldId="277"/>
            <ac:spMk id="2" creationId="{127E8583-58FA-12F1-7FDB-8F0CDD06B138}"/>
          </ac:spMkLst>
        </pc:spChg>
        <pc:spChg chg="mod">
          <ac:chgData name="Christopher Potter" userId="24ad2ef8db5e8a45" providerId="LiveId" clId="{10AB9FE2-9012-46EF-B18A-C87D5526F6EE}" dt="2026-06-29T07:50:33.560" v="1210" actId="6549"/>
          <ac:spMkLst>
            <pc:docMk/>
            <pc:sldMk cId="2965772007" sldId="277"/>
            <ac:spMk id="3" creationId="{D8588FDB-70CC-C538-226A-C323DB2F86C0}"/>
          </ac:spMkLst>
        </pc:spChg>
        <pc:graphicFrameChg chg="mod modGraphic">
          <ac:chgData name="Christopher Potter" userId="24ad2ef8db5e8a45" providerId="LiveId" clId="{10AB9FE2-9012-46EF-B18A-C87D5526F6EE}" dt="2026-06-29T07:49:18.123" v="1160" actId="20577"/>
          <ac:graphicFrameMkLst>
            <pc:docMk/>
            <pc:sldMk cId="2965772007" sldId="277"/>
            <ac:graphicFrameMk id="4" creationId="{D4B9D81B-E7AF-ACEA-C3D8-FAFCF88AB9C8}"/>
          </ac:graphicFrameMkLst>
        </pc:graphicFrameChg>
        <pc:graphicFrameChg chg="mod modGraphic">
          <ac:chgData name="Christopher Potter" userId="24ad2ef8db5e8a45" providerId="LiveId" clId="{10AB9FE2-9012-46EF-B18A-C87D5526F6EE}" dt="2026-06-29T07:50:44.316" v="1216" actId="20577"/>
          <ac:graphicFrameMkLst>
            <pc:docMk/>
            <pc:sldMk cId="2965772007" sldId="277"/>
            <ac:graphicFrameMk id="8" creationId="{D1FFB4BB-73FC-C03D-3E7D-04B8E2E672FC}"/>
          </ac:graphicFrameMkLst>
        </pc:graphicFrameChg>
      </pc:sldChg>
      <pc:sldChg chg="addSp modSp add mod modAnim">
        <pc:chgData name="Christopher Potter" userId="24ad2ef8db5e8a45" providerId="LiveId" clId="{10AB9FE2-9012-46EF-B18A-C87D5526F6EE}" dt="2026-06-29T07:59:06.616" v="1581" actId="6549"/>
        <pc:sldMkLst>
          <pc:docMk/>
          <pc:sldMk cId="4269130943" sldId="278"/>
        </pc:sldMkLst>
        <pc:spChg chg="mod">
          <ac:chgData name="Christopher Potter" userId="24ad2ef8db5e8a45" providerId="LiveId" clId="{10AB9FE2-9012-46EF-B18A-C87D5526F6EE}" dt="2026-06-29T07:58:36.602" v="1566" actId="20577"/>
          <ac:spMkLst>
            <pc:docMk/>
            <pc:sldMk cId="4269130943" sldId="278"/>
            <ac:spMk id="2" creationId="{15C913C2-C517-0697-2CA4-54300F7EA082}"/>
          </ac:spMkLst>
        </pc:spChg>
        <pc:spChg chg="mod">
          <ac:chgData name="Christopher Potter" userId="24ad2ef8db5e8a45" providerId="LiveId" clId="{10AB9FE2-9012-46EF-B18A-C87D5526F6EE}" dt="2026-06-29T07:58:52.571" v="1574" actId="14100"/>
          <ac:spMkLst>
            <pc:docMk/>
            <pc:sldMk cId="4269130943" sldId="278"/>
            <ac:spMk id="3" creationId="{33EDD19E-4503-C13D-4784-DB5D825A8584}"/>
          </ac:spMkLst>
        </pc:spChg>
        <pc:spChg chg="add mod">
          <ac:chgData name="Christopher Potter" userId="24ad2ef8db5e8a45" providerId="LiveId" clId="{10AB9FE2-9012-46EF-B18A-C87D5526F6EE}" dt="2026-06-29T07:59:06.616" v="1581" actId="6549"/>
          <ac:spMkLst>
            <pc:docMk/>
            <pc:sldMk cId="4269130943" sldId="278"/>
            <ac:spMk id="5" creationId="{FB694A50-76F5-F742-2A37-A81C5AF976F2}"/>
          </ac:spMkLst>
        </pc:spChg>
        <pc:graphicFrameChg chg="mod modGraphic">
          <ac:chgData name="Christopher Potter" userId="24ad2ef8db5e8a45" providerId="LiveId" clId="{10AB9FE2-9012-46EF-B18A-C87D5526F6EE}" dt="2026-06-29T07:56:19.395" v="1468" actId="6549"/>
          <ac:graphicFrameMkLst>
            <pc:docMk/>
            <pc:sldMk cId="4269130943" sldId="278"/>
            <ac:graphicFrameMk id="4" creationId="{C58AB0A8-7CD3-4DE0-96AF-3FCB1F3F9DF5}"/>
          </ac:graphicFrameMkLst>
        </pc:graphicFrameChg>
        <pc:graphicFrameChg chg="mod modGraphic">
          <ac:chgData name="Christopher Potter" userId="24ad2ef8db5e8a45" providerId="LiveId" clId="{10AB9FE2-9012-46EF-B18A-C87D5526F6EE}" dt="2026-06-29T07:56:46.446" v="1480" actId="6549"/>
          <ac:graphicFrameMkLst>
            <pc:docMk/>
            <pc:sldMk cId="4269130943" sldId="278"/>
            <ac:graphicFrameMk id="8" creationId="{015A5466-1D38-B878-3377-BC2D42B60DE7}"/>
          </ac:graphicFrameMkLst>
        </pc:graphicFrameChg>
      </pc:sldChg>
      <pc:sldChg chg="addSp delSp modSp add mod">
        <pc:chgData name="Christopher Potter" userId="24ad2ef8db5e8a45" providerId="LiveId" clId="{10AB9FE2-9012-46EF-B18A-C87D5526F6EE}" dt="2026-06-29T08:00:41.771" v="1605" actId="6549"/>
        <pc:sldMkLst>
          <pc:docMk/>
          <pc:sldMk cId="398040652" sldId="279"/>
        </pc:sldMkLst>
        <pc:spChg chg="mod">
          <ac:chgData name="Christopher Potter" userId="24ad2ef8db5e8a45" providerId="LiveId" clId="{10AB9FE2-9012-46EF-B18A-C87D5526F6EE}" dt="2026-06-29T08:00:41.771" v="1605" actId="6549"/>
          <ac:spMkLst>
            <pc:docMk/>
            <pc:sldMk cId="398040652" sldId="279"/>
            <ac:spMk id="3" creationId="{1F8CFD6E-E578-01DC-B4CB-192520D1482B}"/>
          </ac:spMkLst>
        </pc:spChg>
        <pc:graphicFrameChg chg="mod modGraphic">
          <ac:chgData name="Christopher Potter" userId="24ad2ef8db5e8a45" providerId="LiveId" clId="{10AB9FE2-9012-46EF-B18A-C87D5526F6EE}" dt="2026-06-29T08:00:24.962" v="1592" actId="20577"/>
          <ac:graphicFrameMkLst>
            <pc:docMk/>
            <pc:sldMk cId="398040652" sldId="279"/>
            <ac:graphicFrameMk id="4" creationId="{E35B1C52-C6B1-BE50-2206-87669995AD29}"/>
          </ac:graphicFrameMkLst>
        </pc:graphicFrameChg>
        <pc:graphicFrameChg chg="add del">
          <ac:chgData name="Christopher Potter" userId="24ad2ef8db5e8a45" providerId="LiveId" clId="{10AB9FE2-9012-46EF-B18A-C87D5526F6EE}" dt="2026-06-29T08:00:28.634" v="1593" actId="478"/>
          <ac:graphicFrameMkLst>
            <pc:docMk/>
            <pc:sldMk cId="398040652" sldId="279"/>
            <ac:graphicFrameMk id="5" creationId="{62CD6C34-B308-15E2-0FD4-6B074A22F98B}"/>
          </ac:graphicFrameMkLst>
        </pc:graphicFrameChg>
      </pc:sldChg>
      <pc:sldChg chg="modSp add mod ord">
        <pc:chgData name="Christopher Potter" userId="24ad2ef8db5e8a45" providerId="LiveId" clId="{10AB9FE2-9012-46EF-B18A-C87D5526F6EE}" dt="2026-06-29T08:01:27.858" v="1614"/>
        <pc:sldMkLst>
          <pc:docMk/>
          <pc:sldMk cId="524002215" sldId="280"/>
        </pc:sldMkLst>
        <pc:graphicFrameChg chg="mod ord modGraphic">
          <ac:chgData name="Christopher Potter" userId="24ad2ef8db5e8a45" providerId="LiveId" clId="{10AB9FE2-9012-46EF-B18A-C87D5526F6EE}" dt="2026-06-29T08:01:22.623" v="1612" actId="167"/>
          <ac:graphicFrameMkLst>
            <pc:docMk/>
            <pc:sldMk cId="524002215" sldId="280"/>
            <ac:graphicFrameMk id="4" creationId="{6011CAE6-9FC7-6EF3-F6DD-F897DA5DEF86}"/>
          </ac:graphicFrameMkLst>
        </pc:graphicFrameChg>
        <pc:graphicFrameChg chg="mod ord modGraphic">
          <ac:chgData name="Christopher Potter" userId="24ad2ef8db5e8a45" providerId="LiveId" clId="{10AB9FE2-9012-46EF-B18A-C87D5526F6EE}" dt="2026-06-29T08:01:12.206" v="1609" actId="167"/>
          <ac:graphicFrameMkLst>
            <pc:docMk/>
            <pc:sldMk cId="524002215" sldId="280"/>
            <ac:graphicFrameMk id="6" creationId="{ED107412-BCB1-9A04-480A-8A98645F0978}"/>
          </ac:graphicFrameMkLst>
        </pc:graphicFrameChg>
      </pc:sldChg>
      <pc:sldChg chg="modSp add mod ord">
        <pc:chgData name="Christopher Potter" userId="24ad2ef8db5e8a45" providerId="LiveId" clId="{10AB9FE2-9012-46EF-B18A-C87D5526F6EE}" dt="2026-06-29T08:05:40.783" v="1826"/>
        <pc:sldMkLst>
          <pc:docMk/>
          <pc:sldMk cId="2863606527" sldId="281"/>
        </pc:sldMkLst>
        <pc:spChg chg="mod">
          <ac:chgData name="Christopher Potter" userId="24ad2ef8db5e8a45" providerId="LiveId" clId="{10AB9FE2-9012-46EF-B18A-C87D5526F6EE}" dt="2026-06-29T08:02:09.758" v="1672" actId="6549"/>
          <ac:spMkLst>
            <pc:docMk/>
            <pc:sldMk cId="2863606527" sldId="281"/>
            <ac:spMk id="2" creationId="{AC47F592-4BF6-270D-6977-297603293305}"/>
          </ac:spMkLst>
        </pc:spChg>
        <pc:spChg chg="mod">
          <ac:chgData name="Christopher Potter" userId="24ad2ef8db5e8a45" providerId="LiveId" clId="{10AB9FE2-9012-46EF-B18A-C87D5526F6EE}" dt="2026-06-29T08:02:15.267" v="1678" actId="6549"/>
          <ac:spMkLst>
            <pc:docMk/>
            <pc:sldMk cId="2863606527" sldId="281"/>
            <ac:spMk id="3" creationId="{A775E70D-7B60-5627-A789-A398CE2F783A}"/>
          </ac:spMkLst>
        </pc:spChg>
        <pc:graphicFrameChg chg="mod modGraphic">
          <ac:chgData name="Christopher Potter" userId="24ad2ef8db5e8a45" providerId="LiveId" clId="{10AB9FE2-9012-46EF-B18A-C87D5526F6EE}" dt="2026-06-29T08:02:28.769" v="1680" actId="6549"/>
          <ac:graphicFrameMkLst>
            <pc:docMk/>
            <pc:sldMk cId="2863606527" sldId="281"/>
            <ac:graphicFrameMk id="4" creationId="{A0F5BB30-9C19-9094-170A-CD1CD055F96B}"/>
          </ac:graphicFrameMkLst>
        </pc:graphicFrameChg>
      </pc:sldChg>
      <pc:sldChg chg="addSp delSp modSp add mod ord delAnim modAnim">
        <pc:chgData name="Christopher Potter" userId="24ad2ef8db5e8a45" providerId="LiveId" clId="{10AB9FE2-9012-46EF-B18A-C87D5526F6EE}" dt="2026-06-29T08:05:40.783" v="1826"/>
        <pc:sldMkLst>
          <pc:docMk/>
          <pc:sldMk cId="3620658687" sldId="282"/>
        </pc:sldMkLst>
        <pc:spChg chg="mod">
          <ac:chgData name="Christopher Potter" userId="24ad2ef8db5e8a45" providerId="LiveId" clId="{10AB9FE2-9012-46EF-B18A-C87D5526F6EE}" dt="2026-06-29T08:03:48.917" v="1782" actId="20577"/>
          <ac:spMkLst>
            <pc:docMk/>
            <pc:sldMk cId="3620658687" sldId="282"/>
            <ac:spMk id="2" creationId="{71345017-3701-F0A0-0858-1A9590058B8F}"/>
          </ac:spMkLst>
        </pc:spChg>
        <pc:spChg chg="del">
          <ac:chgData name="Christopher Potter" userId="24ad2ef8db5e8a45" providerId="LiveId" clId="{10AB9FE2-9012-46EF-B18A-C87D5526F6EE}" dt="2026-06-29T08:03:52.509" v="1783" actId="478"/>
          <ac:spMkLst>
            <pc:docMk/>
            <pc:sldMk cId="3620658687" sldId="282"/>
            <ac:spMk id="3" creationId="{B5E37482-F0BF-5F00-6D9F-81FB86865767}"/>
          </ac:spMkLst>
        </pc:spChg>
        <pc:graphicFrameChg chg="mod ord modGraphic">
          <ac:chgData name="Christopher Potter" userId="24ad2ef8db5e8a45" providerId="LiveId" clId="{10AB9FE2-9012-46EF-B18A-C87D5526F6EE}" dt="2026-06-29T08:04:55.285" v="1824" actId="167"/>
          <ac:graphicFrameMkLst>
            <pc:docMk/>
            <pc:sldMk cId="3620658687" sldId="282"/>
            <ac:graphicFrameMk id="4" creationId="{FA4ED0AF-97C1-AD5E-1C08-109F6C20314E}"/>
          </ac:graphicFrameMkLst>
        </pc:graphicFrameChg>
        <pc:graphicFrameChg chg="add mod ord modGraphic">
          <ac:chgData name="Christopher Potter" userId="24ad2ef8db5e8a45" providerId="LiveId" clId="{10AB9FE2-9012-46EF-B18A-C87D5526F6EE}" dt="2026-06-29T08:04:38.877" v="1810" actId="167"/>
          <ac:graphicFrameMkLst>
            <pc:docMk/>
            <pc:sldMk cId="3620658687" sldId="282"/>
            <ac:graphicFrameMk id="6" creationId="{3DF7A823-9698-7494-185C-3A0F8671E2B9}"/>
          </ac:graphicFrameMkLst>
        </pc:graphicFrameChg>
      </pc:sldChg>
      <pc:sldChg chg="modSp add mod">
        <pc:chgData name="Christopher Potter" userId="24ad2ef8db5e8a45" providerId="LiveId" clId="{10AB9FE2-9012-46EF-B18A-C87D5526F6EE}" dt="2026-06-29T08:08:57.250" v="1877" actId="167"/>
        <pc:sldMkLst>
          <pc:docMk/>
          <pc:sldMk cId="374018779" sldId="283"/>
        </pc:sldMkLst>
        <pc:graphicFrameChg chg="mod ord modGraphic">
          <ac:chgData name="Christopher Potter" userId="24ad2ef8db5e8a45" providerId="LiveId" clId="{10AB9FE2-9012-46EF-B18A-C87D5526F6EE}" dt="2026-06-29T08:08:57.250" v="1877" actId="167"/>
          <ac:graphicFrameMkLst>
            <pc:docMk/>
            <pc:sldMk cId="374018779" sldId="283"/>
            <ac:graphicFrameMk id="4" creationId="{8E2BC28F-46E5-D8BE-FEF6-008DC073936F}"/>
          </ac:graphicFrameMkLst>
        </pc:graphicFrameChg>
        <pc:graphicFrameChg chg="mod ord modGraphic">
          <ac:chgData name="Christopher Potter" userId="24ad2ef8db5e8a45" providerId="LiveId" clId="{10AB9FE2-9012-46EF-B18A-C87D5526F6EE}" dt="2026-06-29T08:08:47.739" v="1874" actId="167"/>
          <ac:graphicFrameMkLst>
            <pc:docMk/>
            <pc:sldMk cId="374018779" sldId="283"/>
            <ac:graphicFrameMk id="6" creationId="{FBA6B784-A654-5FF5-9DB8-E55E1A6A0614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EBC10F-1B43-465D-B6CD-24CF866728E0}" type="datetimeFigureOut">
              <a:rPr lang="en-GB" smtClean="0"/>
              <a:t>28/06/2026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FE0754-FD39-49B7-AA14-74A52D78F7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7416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F280E-2BDC-74F7-7B58-6E713917045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000"/>
            </a:lvl1pPr>
          </a:lstStyle>
          <a:p>
            <a:r>
              <a:rPr lang="en-GB" dirty="0"/>
              <a:t>Title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CC140207-8B11-A892-77BE-9F534504D5F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GB" dirty="0"/>
              <a:t>14 May 2026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1325DC-07E1-6490-9A28-4D3B4FD74F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4" t="24577" r="9438" b="36719"/>
          <a:stretch>
            <a:fillRect/>
          </a:stretch>
        </p:blipFill>
        <p:spPr>
          <a:xfrm>
            <a:off x="10131731" y="5687220"/>
            <a:ext cx="2060269" cy="972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C45C154-3B37-11AE-601D-AEDD72982FBA}"/>
              </a:ext>
            </a:extLst>
          </p:cNvPr>
          <p:cNvSpPr txBox="1"/>
          <p:nvPr userDrawn="1"/>
        </p:nvSpPr>
        <p:spPr>
          <a:xfrm>
            <a:off x="10473260" y="6627168"/>
            <a:ext cx="171874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>
                <a:solidFill>
                  <a:schemeClr val="bg1">
                    <a:lumMod val="50000"/>
                  </a:schemeClr>
                </a:solidFill>
              </a:rPr>
              <a:t>© Southport Maths Tuition 2026</a:t>
            </a:r>
          </a:p>
        </p:txBody>
      </p:sp>
    </p:spTree>
    <p:extLst>
      <p:ext uri="{BB962C8B-B14F-4D97-AF65-F5344CB8AC3E}">
        <p14:creationId xmlns:p14="http://schemas.microsoft.com/office/powerpoint/2010/main" val="2897953667"/>
      </p:ext>
    </p:extLst>
  </p:cSld>
  <p:clrMapOvr>
    <a:masterClrMapping/>
  </p:clrMapOvr>
  <p:hf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board">
    <p:bg>
      <p:bgPr>
        <a:solidFill>
          <a:srgbClr val="B4C7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67;p15">
            <a:extLst>
              <a:ext uri="{FF2B5EF4-FFF2-40B4-BE49-F238E27FC236}">
                <a16:creationId xmlns:a16="http://schemas.microsoft.com/office/drawing/2014/main" id="{216A9CF2-A779-45A9-8C8E-8C0F9FB4290E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l="7080" t="5525" b="4925"/>
          <a:stretch/>
        </p:blipFill>
        <p:spPr>
          <a:xfrm rot="-602986">
            <a:off x="10658419" y="210644"/>
            <a:ext cx="1248421" cy="70206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52;p13">
            <a:extLst>
              <a:ext uri="{FF2B5EF4-FFF2-40B4-BE49-F238E27FC236}">
                <a16:creationId xmlns:a16="http://schemas.microsoft.com/office/drawing/2014/main" id="{1491A7B0-ED52-4045-8D46-2525A57955E3}"/>
              </a:ext>
            </a:extLst>
          </p:cNvPr>
          <p:cNvSpPr/>
          <p:nvPr userDrawn="1"/>
        </p:nvSpPr>
        <p:spPr>
          <a:xfrm>
            <a:off x="390619" y="301840"/>
            <a:ext cx="9516863" cy="5805997"/>
          </a:xfrm>
          <a:prstGeom prst="rect">
            <a:avLst/>
          </a:prstGeom>
          <a:solidFill>
            <a:schemeClr val="bg1"/>
          </a:solidFill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981765707">
                  <a:custGeom>
                    <a:avLst/>
                    <a:gdLst>
                      <a:gd name="connsiteX0" fmla="*/ 0 w 8945400"/>
                      <a:gd name="connsiteY0" fmla="*/ 0 h 5859262"/>
                      <a:gd name="connsiteX1" fmla="*/ 688108 w 8945400"/>
                      <a:gd name="connsiteY1" fmla="*/ 0 h 5859262"/>
                      <a:gd name="connsiteX2" fmla="*/ 1555123 w 8945400"/>
                      <a:gd name="connsiteY2" fmla="*/ 0 h 5859262"/>
                      <a:gd name="connsiteX3" fmla="*/ 2064323 w 8945400"/>
                      <a:gd name="connsiteY3" fmla="*/ 0 h 5859262"/>
                      <a:gd name="connsiteX4" fmla="*/ 2662977 w 8945400"/>
                      <a:gd name="connsiteY4" fmla="*/ 0 h 5859262"/>
                      <a:gd name="connsiteX5" fmla="*/ 3351084 w 8945400"/>
                      <a:gd name="connsiteY5" fmla="*/ 0 h 5859262"/>
                      <a:gd name="connsiteX6" fmla="*/ 4128646 w 8945400"/>
                      <a:gd name="connsiteY6" fmla="*/ 0 h 5859262"/>
                      <a:gd name="connsiteX7" fmla="*/ 4906208 w 8945400"/>
                      <a:gd name="connsiteY7" fmla="*/ 0 h 5859262"/>
                      <a:gd name="connsiteX8" fmla="*/ 5325954 w 8945400"/>
                      <a:gd name="connsiteY8" fmla="*/ 0 h 5859262"/>
                      <a:gd name="connsiteX9" fmla="*/ 5924607 w 8945400"/>
                      <a:gd name="connsiteY9" fmla="*/ 0 h 5859262"/>
                      <a:gd name="connsiteX10" fmla="*/ 6702169 w 8945400"/>
                      <a:gd name="connsiteY10" fmla="*/ 0 h 5859262"/>
                      <a:gd name="connsiteX11" fmla="*/ 7569185 w 8945400"/>
                      <a:gd name="connsiteY11" fmla="*/ 0 h 5859262"/>
                      <a:gd name="connsiteX12" fmla="*/ 8945400 w 8945400"/>
                      <a:gd name="connsiteY12" fmla="*/ 0 h 5859262"/>
                      <a:gd name="connsiteX13" fmla="*/ 8945400 w 8945400"/>
                      <a:gd name="connsiteY13" fmla="*/ 533844 h 5859262"/>
                      <a:gd name="connsiteX14" fmla="*/ 8945400 w 8945400"/>
                      <a:gd name="connsiteY14" fmla="*/ 1009095 h 5859262"/>
                      <a:gd name="connsiteX15" fmla="*/ 8945400 w 8945400"/>
                      <a:gd name="connsiteY15" fmla="*/ 1660124 h 5859262"/>
                      <a:gd name="connsiteX16" fmla="*/ 8945400 w 8945400"/>
                      <a:gd name="connsiteY16" fmla="*/ 2311153 h 5859262"/>
                      <a:gd name="connsiteX17" fmla="*/ 8945400 w 8945400"/>
                      <a:gd name="connsiteY17" fmla="*/ 3020775 h 5859262"/>
                      <a:gd name="connsiteX18" fmla="*/ 8945400 w 8945400"/>
                      <a:gd name="connsiteY18" fmla="*/ 3496026 h 5859262"/>
                      <a:gd name="connsiteX19" fmla="*/ 8945400 w 8945400"/>
                      <a:gd name="connsiteY19" fmla="*/ 4205648 h 5859262"/>
                      <a:gd name="connsiteX20" fmla="*/ 8945400 w 8945400"/>
                      <a:gd name="connsiteY20" fmla="*/ 4798085 h 5859262"/>
                      <a:gd name="connsiteX21" fmla="*/ 8945400 w 8945400"/>
                      <a:gd name="connsiteY21" fmla="*/ 5273336 h 5859262"/>
                      <a:gd name="connsiteX22" fmla="*/ 8945400 w 8945400"/>
                      <a:gd name="connsiteY22" fmla="*/ 5859262 h 5859262"/>
                      <a:gd name="connsiteX23" fmla="*/ 8525654 w 8945400"/>
                      <a:gd name="connsiteY23" fmla="*/ 5859262 h 5859262"/>
                      <a:gd name="connsiteX24" fmla="*/ 8105909 w 8945400"/>
                      <a:gd name="connsiteY24" fmla="*/ 5859262 h 5859262"/>
                      <a:gd name="connsiteX25" fmla="*/ 7686163 w 8945400"/>
                      <a:gd name="connsiteY25" fmla="*/ 5859262 h 5859262"/>
                      <a:gd name="connsiteX26" fmla="*/ 6819147 w 8945400"/>
                      <a:gd name="connsiteY26" fmla="*/ 5859262 h 5859262"/>
                      <a:gd name="connsiteX27" fmla="*/ 6309948 w 8945400"/>
                      <a:gd name="connsiteY27" fmla="*/ 5859262 h 5859262"/>
                      <a:gd name="connsiteX28" fmla="*/ 5800748 w 8945400"/>
                      <a:gd name="connsiteY28" fmla="*/ 5859262 h 5859262"/>
                      <a:gd name="connsiteX29" fmla="*/ 5112640 w 8945400"/>
                      <a:gd name="connsiteY29" fmla="*/ 5859262 h 5859262"/>
                      <a:gd name="connsiteX30" fmla="*/ 4603440 w 8945400"/>
                      <a:gd name="connsiteY30" fmla="*/ 5859262 h 5859262"/>
                      <a:gd name="connsiteX31" fmla="*/ 4094241 w 8945400"/>
                      <a:gd name="connsiteY31" fmla="*/ 5859262 h 5859262"/>
                      <a:gd name="connsiteX32" fmla="*/ 3227225 w 8945400"/>
                      <a:gd name="connsiteY32" fmla="*/ 5859262 h 5859262"/>
                      <a:gd name="connsiteX33" fmla="*/ 2539117 w 8945400"/>
                      <a:gd name="connsiteY33" fmla="*/ 5859262 h 5859262"/>
                      <a:gd name="connsiteX34" fmla="*/ 2119372 w 8945400"/>
                      <a:gd name="connsiteY34" fmla="*/ 5859262 h 5859262"/>
                      <a:gd name="connsiteX35" fmla="*/ 1610172 w 8945400"/>
                      <a:gd name="connsiteY35" fmla="*/ 5859262 h 5859262"/>
                      <a:gd name="connsiteX36" fmla="*/ 832610 w 8945400"/>
                      <a:gd name="connsiteY36" fmla="*/ 5859262 h 5859262"/>
                      <a:gd name="connsiteX37" fmla="*/ 0 w 8945400"/>
                      <a:gd name="connsiteY37" fmla="*/ 5859262 h 5859262"/>
                      <a:gd name="connsiteX38" fmla="*/ 0 w 8945400"/>
                      <a:gd name="connsiteY38" fmla="*/ 5149640 h 5859262"/>
                      <a:gd name="connsiteX39" fmla="*/ 0 w 8945400"/>
                      <a:gd name="connsiteY39" fmla="*/ 4498611 h 5859262"/>
                      <a:gd name="connsiteX40" fmla="*/ 0 w 8945400"/>
                      <a:gd name="connsiteY40" fmla="*/ 3730397 h 5859262"/>
                      <a:gd name="connsiteX41" fmla="*/ 0 w 8945400"/>
                      <a:gd name="connsiteY41" fmla="*/ 3020775 h 5859262"/>
                      <a:gd name="connsiteX42" fmla="*/ 0 w 8945400"/>
                      <a:gd name="connsiteY42" fmla="*/ 2369746 h 5859262"/>
                      <a:gd name="connsiteX43" fmla="*/ 0 w 8945400"/>
                      <a:gd name="connsiteY43" fmla="*/ 1718717 h 5859262"/>
                      <a:gd name="connsiteX44" fmla="*/ 0 w 8945400"/>
                      <a:gd name="connsiteY44" fmla="*/ 1067688 h 5859262"/>
                      <a:gd name="connsiteX45" fmla="*/ 0 w 8945400"/>
                      <a:gd name="connsiteY45" fmla="*/ 0 h 58592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</a:cxnLst>
                    <a:rect l="l" t="t" r="r" b="b"/>
                    <a:pathLst>
                      <a:path w="8945400" h="5859262" fill="none" extrusionOk="0">
                        <a:moveTo>
                          <a:pt x="0" y="0"/>
                        </a:moveTo>
                        <a:cubicBezTo>
                          <a:pt x="172049" y="20274"/>
                          <a:pt x="448004" y="-28175"/>
                          <a:pt x="688108" y="0"/>
                        </a:cubicBezTo>
                        <a:cubicBezTo>
                          <a:pt x="928212" y="28175"/>
                          <a:pt x="1181053" y="8594"/>
                          <a:pt x="1555123" y="0"/>
                        </a:cubicBezTo>
                        <a:cubicBezTo>
                          <a:pt x="1929193" y="-8594"/>
                          <a:pt x="1833791" y="-14396"/>
                          <a:pt x="2064323" y="0"/>
                        </a:cubicBezTo>
                        <a:cubicBezTo>
                          <a:pt x="2294855" y="14396"/>
                          <a:pt x="2417514" y="-3782"/>
                          <a:pt x="2662977" y="0"/>
                        </a:cubicBezTo>
                        <a:cubicBezTo>
                          <a:pt x="2908440" y="3782"/>
                          <a:pt x="3160062" y="-25851"/>
                          <a:pt x="3351084" y="0"/>
                        </a:cubicBezTo>
                        <a:cubicBezTo>
                          <a:pt x="3542106" y="25851"/>
                          <a:pt x="3868743" y="6385"/>
                          <a:pt x="4128646" y="0"/>
                        </a:cubicBezTo>
                        <a:cubicBezTo>
                          <a:pt x="4388549" y="-6385"/>
                          <a:pt x="4697393" y="8461"/>
                          <a:pt x="4906208" y="0"/>
                        </a:cubicBezTo>
                        <a:cubicBezTo>
                          <a:pt x="5115023" y="-8461"/>
                          <a:pt x="5198395" y="-4640"/>
                          <a:pt x="5325954" y="0"/>
                        </a:cubicBezTo>
                        <a:cubicBezTo>
                          <a:pt x="5453513" y="4640"/>
                          <a:pt x="5734564" y="8905"/>
                          <a:pt x="5924607" y="0"/>
                        </a:cubicBezTo>
                        <a:cubicBezTo>
                          <a:pt x="6114650" y="-8905"/>
                          <a:pt x="6402801" y="-10328"/>
                          <a:pt x="6702169" y="0"/>
                        </a:cubicBezTo>
                        <a:cubicBezTo>
                          <a:pt x="7001537" y="10328"/>
                          <a:pt x="7289706" y="37855"/>
                          <a:pt x="7569185" y="0"/>
                        </a:cubicBezTo>
                        <a:cubicBezTo>
                          <a:pt x="7848664" y="-37855"/>
                          <a:pt x="8297145" y="17142"/>
                          <a:pt x="8945400" y="0"/>
                        </a:cubicBezTo>
                        <a:cubicBezTo>
                          <a:pt x="8969948" y="137285"/>
                          <a:pt x="8960948" y="311267"/>
                          <a:pt x="8945400" y="533844"/>
                        </a:cubicBezTo>
                        <a:cubicBezTo>
                          <a:pt x="8929852" y="756421"/>
                          <a:pt x="8953650" y="801871"/>
                          <a:pt x="8945400" y="1009095"/>
                        </a:cubicBezTo>
                        <a:cubicBezTo>
                          <a:pt x="8937150" y="1216319"/>
                          <a:pt x="8953483" y="1492771"/>
                          <a:pt x="8945400" y="1660124"/>
                        </a:cubicBezTo>
                        <a:cubicBezTo>
                          <a:pt x="8937317" y="1827477"/>
                          <a:pt x="8915328" y="2072252"/>
                          <a:pt x="8945400" y="2311153"/>
                        </a:cubicBezTo>
                        <a:cubicBezTo>
                          <a:pt x="8975472" y="2550054"/>
                          <a:pt x="8945812" y="2727645"/>
                          <a:pt x="8945400" y="3020775"/>
                        </a:cubicBezTo>
                        <a:cubicBezTo>
                          <a:pt x="8944988" y="3313905"/>
                          <a:pt x="8937716" y="3318334"/>
                          <a:pt x="8945400" y="3496026"/>
                        </a:cubicBezTo>
                        <a:cubicBezTo>
                          <a:pt x="8953084" y="3673718"/>
                          <a:pt x="8964860" y="3888505"/>
                          <a:pt x="8945400" y="4205648"/>
                        </a:cubicBezTo>
                        <a:cubicBezTo>
                          <a:pt x="8925940" y="4522791"/>
                          <a:pt x="8972526" y="4582960"/>
                          <a:pt x="8945400" y="4798085"/>
                        </a:cubicBezTo>
                        <a:cubicBezTo>
                          <a:pt x="8918274" y="5013210"/>
                          <a:pt x="8926340" y="5145783"/>
                          <a:pt x="8945400" y="5273336"/>
                        </a:cubicBezTo>
                        <a:cubicBezTo>
                          <a:pt x="8964460" y="5400889"/>
                          <a:pt x="8921286" y="5735345"/>
                          <a:pt x="8945400" y="5859262"/>
                        </a:cubicBezTo>
                        <a:cubicBezTo>
                          <a:pt x="8788380" y="5850986"/>
                          <a:pt x="8681040" y="5863702"/>
                          <a:pt x="8525654" y="5859262"/>
                        </a:cubicBezTo>
                        <a:cubicBezTo>
                          <a:pt x="8370268" y="5854822"/>
                          <a:pt x="8262761" y="5851015"/>
                          <a:pt x="8105909" y="5859262"/>
                        </a:cubicBezTo>
                        <a:cubicBezTo>
                          <a:pt x="7949057" y="5867509"/>
                          <a:pt x="7790636" y="5850478"/>
                          <a:pt x="7686163" y="5859262"/>
                        </a:cubicBezTo>
                        <a:cubicBezTo>
                          <a:pt x="7581690" y="5868046"/>
                          <a:pt x="7231048" y="5888140"/>
                          <a:pt x="6819147" y="5859262"/>
                        </a:cubicBezTo>
                        <a:cubicBezTo>
                          <a:pt x="6407246" y="5830384"/>
                          <a:pt x="6463726" y="5849865"/>
                          <a:pt x="6309948" y="5859262"/>
                        </a:cubicBezTo>
                        <a:cubicBezTo>
                          <a:pt x="6156170" y="5868659"/>
                          <a:pt x="5973596" y="5855295"/>
                          <a:pt x="5800748" y="5859262"/>
                        </a:cubicBezTo>
                        <a:cubicBezTo>
                          <a:pt x="5627900" y="5863229"/>
                          <a:pt x="5282219" y="5876008"/>
                          <a:pt x="5112640" y="5859262"/>
                        </a:cubicBezTo>
                        <a:cubicBezTo>
                          <a:pt x="4943061" y="5842516"/>
                          <a:pt x="4756388" y="5863467"/>
                          <a:pt x="4603440" y="5859262"/>
                        </a:cubicBezTo>
                        <a:cubicBezTo>
                          <a:pt x="4450492" y="5855057"/>
                          <a:pt x="4282352" y="5863596"/>
                          <a:pt x="4094241" y="5859262"/>
                        </a:cubicBezTo>
                        <a:cubicBezTo>
                          <a:pt x="3906130" y="5854928"/>
                          <a:pt x="3543557" y="5851292"/>
                          <a:pt x="3227225" y="5859262"/>
                        </a:cubicBezTo>
                        <a:cubicBezTo>
                          <a:pt x="2910893" y="5867232"/>
                          <a:pt x="2853764" y="5866120"/>
                          <a:pt x="2539117" y="5859262"/>
                        </a:cubicBezTo>
                        <a:cubicBezTo>
                          <a:pt x="2224470" y="5852404"/>
                          <a:pt x="2308221" y="5865441"/>
                          <a:pt x="2119372" y="5859262"/>
                        </a:cubicBezTo>
                        <a:cubicBezTo>
                          <a:pt x="1930523" y="5853083"/>
                          <a:pt x="1746201" y="5870932"/>
                          <a:pt x="1610172" y="5859262"/>
                        </a:cubicBezTo>
                        <a:cubicBezTo>
                          <a:pt x="1474143" y="5847592"/>
                          <a:pt x="988263" y="5868365"/>
                          <a:pt x="832610" y="5859262"/>
                        </a:cubicBezTo>
                        <a:cubicBezTo>
                          <a:pt x="676957" y="5850159"/>
                          <a:pt x="291485" y="5831568"/>
                          <a:pt x="0" y="5859262"/>
                        </a:cubicBezTo>
                        <a:cubicBezTo>
                          <a:pt x="11005" y="5651269"/>
                          <a:pt x="16653" y="5372149"/>
                          <a:pt x="0" y="5149640"/>
                        </a:cubicBezTo>
                        <a:cubicBezTo>
                          <a:pt x="-16653" y="4927131"/>
                          <a:pt x="24049" y="4751583"/>
                          <a:pt x="0" y="4498611"/>
                        </a:cubicBezTo>
                        <a:cubicBezTo>
                          <a:pt x="-24049" y="4245639"/>
                          <a:pt x="13289" y="3932977"/>
                          <a:pt x="0" y="3730397"/>
                        </a:cubicBezTo>
                        <a:cubicBezTo>
                          <a:pt x="-13289" y="3527817"/>
                          <a:pt x="-28189" y="3318087"/>
                          <a:pt x="0" y="3020775"/>
                        </a:cubicBezTo>
                        <a:cubicBezTo>
                          <a:pt x="28189" y="2723463"/>
                          <a:pt x="27409" y="2589255"/>
                          <a:pt x="0" y="2369746"/>
                        </a:cubicBezTo>
                        <a:cubicBezTo>
                          <a:pt x="-27409" y="2150237"/>
                          <a:pt x="-23050" y="1891304"/>
                          <a:pt x="0" y="1718717"/>
                        </a:cubicBezTo>
                        <a:cubicBezTo>
                          <a:pt x="23050" y="1546130"/>
                          <a:pt x="-4299" y="1218524"/>
                          <a:pt x="0" y="1067688"/>
                        </a:cubicBezTo>
                        <a:cubicBezTo>
                          <a:pt x="4299" y="916852"/>
                          <a:pt x="33087" y="406066"/>
                          <a:pt x="0" y="0"/>
                        </a:cubicBezTo>
                        <a:close/>
                      </a:path>
                      <a:path w="8945400" h="5859262" stroke="0" extrusionOk="0">
                        <a:moveTo>
                          <a:pt x="0" y="0"/>
                        </a:moveTo>
                        <a:cubicBezTo>
                          <a:pt x="362329" y="-17942"/>
                          <a:pt x="627657" y="-18155"/>
                          <a:pt x="867016" y="0"/>
                        </a:cubicBezTo>
                        <a:cubicBezTo>
                          <a:pt x="1106375" y="18155"/>
                          <a:pt x="1238413" y="33341"/>
                          <a:pt x="1555123" y="0"/>
                        </a:cubicBezTo>
                        <a:cubicBezTo>
                          <a:pt x="1871833" y="-33341"/>
                          <a:pt x="1960148" y="-3929"/>
                          <a:pt x="2064323" y="0"/>
                        </a:cubicBezTo>
                        <a:cubicBezTo>
                          <a:pt x="2168498" y="3929"/>
                          <a:pt x="2548967" y="30744"/>
                          <a:pt x="2752431" y="0"/>
                        </a:cubicBezTo>
                        <a:cubicBezTo>
                          <a:pt x="2955895" y="-30744"/>
                          <a:pt x="3431398" y="19076"/>
                          <a:pt x="3619446" y="0"/>
                        </a:cubicBezTo>
                        <a:cubicBezTo>
                          <a:pt x="3807494" y="-19076"/>
                          <a:pt x="3983937" y="-16347"/>
                          <a:pt x="4128646" y="0"/>
                        </a:cubicBezTo>
                        <a:cubicBezTo>
                          <a:pt x="4273355" y="16347"/>
                          <a:pt x="4449052" y="-8575"/>
                          <a:pt x="4548392" y="0"/>
                        </a:cubicBezTo>
                        <a:cubicBezTo>
                          <a:pt x="4647732" y="8575"/>
                          <a:pt x="5031259" y="-28679"/>
                          <a:pt x="5236500" y="0"/>
                        </a:cubicBezTo>
                        <a:cubicBezTo>
                          <a:pt x="5441741" y="28679"/>
                          <a:pt x="5763958" y="-33222"/>
                          <a:pt x="5924607" y="0"/>
                        </a:cubicBezTo>
                        <a:cubicBezTo>
                          <a:pt x="6085256" y="33222"/>
                          <a:pt x="6540542" y="-37308"/>
                          <a:pt x="6702169" y="0"/>
                        </a:cubicBezTo>
                        <a:cubicBezTo>
                          <a:pt x="6863796" y="37308"/>
                          <a:pt x="7052042" y="-11798"/>
                          <a:pt x="7300823" y="0"/>
                        </a:cubicBezTo>
                        <a:cubicBezTo>
                          <a:pt x="7549604" y="11798"/>
                          <a:pt x="7589867" y="11613"/>
                          <a:pt x="7720568" y="0"/>
                        </a:cubicBezTo>
                        <a:cubicBezTo>
                          <a:pt x="7851269" y="-11613"/>
                          <a:pt x="8053014" y="16870"/>
                          <a:pt x="8229768" y="0"/>
                        </a:cubicBezTo>
                        <a:cubicBezTo>
                          <a:pt x="8406522" y="-16870"/>
                          <a:pt x="8638569" y="25636"/>
                          <a:pt x="8945400" y="0"/>
                        </a:cubicBezTo>
                        <a:cubicBezTo>
                          <a:pt x="8957988" y="151007"/>
                          <a:pt x="8924116" y="318567"/>
                          <a:pt x="8945400" y="533844"/>
                        </a:cubicBezTo>
                        <a:cubicBezTo>
                          <a:pt x="8966684" y="749121"/>
                          <a:pt x="8971129" y="979625"/>
                          <a:pt x="8945400" y="1184873"/>
                        </a:cubicBezTo>
                        <a:cubicBezTo>
                          <a:pt x="8919671" y="1390121"/>
                          <a:pt x="8949334" y="1595061"/>
                          <a:pt x="8945400" y="1777309"/>
                        </a:cubicBezTo>
                        <a:cubicBezTo>
                          <a:pt x="8941466" y="1959557"/>
                          <a:pt x="8924951" y="2274128"/>
                          <a:pt x="8945400" y="2545524"/>
                        </a:cubicBezTo>
                        <a:cubicBezTo>
                          <a:pt x="8965849" y="2816921"/>
                          <a:pt x="8920034" y="2959734"/>
                          <a:pt x="8945400" y="3137960"/>
                        </a:cubicBezTo>
                        <a:cubicBezTo>
                          <a:pt x="8970766" y="3316186"/>
                          <a:pt x="8933909" y="3552921"/>
                          <a:pt x="8945400" y="3671804"/>
                        </a:cubicBezTo>
                        <a:cubicBezTo>
                          <a:pt x="8956891" y="3790687"/>
                          <a:pt x="8919375" y="3969947"/>
                          <a:pt x="8945400" y="4264241"/>
                        </a:cubicBezTo>
                        <a:cubicBezTo>
                          <a:pt x="8971425" y="4558535"/>
                          <a:pt x="8949718" y="4597343"/>
                          <a:pt x="8945400" y="4915270"/>
                        </a:cubicBezTo>
                        <a:cubicBezTo>
                          <a:pt x="8941082" y="5233197"/>
                          <a:pt x="8990697" y="5617841"/>
                          <a:pt x="8945400" y="5859262"/>
                        </a:cubicBezTo>
                        <a:cubicBezTo>
                          <a:pt x="8660908" y="5857959"/>
                          <a:pt x="8609418" y="5859925"/>
                          <a:pt x="8346746" y="5859262"/>
                        </a:cubicBezTo>
                        <a:cubicBezTo>
                          <a:pt x="8084074" y="5858599"/>
                          <a:pt x="7926854" y="5842642"/>
                          <a:pt x="7569185" y="5859262"/>
                        </a:cubicBezTo>
                        <a:cubicBezTo>
                          <a:pt x="7211516" y="5875882"/>
                          <a:pt x="7087101" y="5825137"/>
                          <a:pt x="6702169" y="5859262"/>
                        </a:cubicBezTo>
                        <a:cubicBezTo>
                          <a:pt x="6317237" y="5893387"/>
                          <a:pt x="6451052" y="5853805"/>
                          <a:pt x="6282423" y="5859262"/>
                        </a:cubicBezTo>
                        <a:cubicBezTo>
                          <a:pt x="6113794" y="5864719"/>
                          <a:pt x="5958138" y="5855059"/>
                          <a:pt x="5862678" y="5859262"/>
                        </a:cubicBezTo>
                        <a:cubicBezTo>
                          <a:pt x="5767218" y="5863465"/>
                          <a:pt x="5542557" y="5877022"/>
                          <a:pt x="5264024" y="5859262"/>
                        </a:cubicBezTo>
                        <a:cubicBezTo>
                          <a:pt x="4985491" y="5841502"/>
                          <a:pt x="4855133" y="5879042"/>
                          <a:pt x="4575916" y="5859262"/>
                        </a:cubicBezTo>
                        <a:cubicBezTo>
                          <a:pt x="4296699" y="5839482"/>
                          <a:pt x="4238896" y="5837395"/>
                          <a:pt x="3977262" y="5859262"/>
                        </a:cubicBezTo>
                        <a:cubicBezTo>
                          <a:pt x="3715628" y="5881129"/>
                          <a:pt x="3497530" y="5836677"/>
                          <a:pt x="3199701" y="5859262"/>
                        </a:cubicBezTo>
                        <a:cubicBezTo>
                          <a:pt x="2901872" y="5881847"/>
                          <a:pt x="2765749" y="5860755"/>
                          <a:pt x="2332685" y="5859262"/>
                        </a:cubicBezTo>
                        <a:cubicBezTo>
                          <a:pt x="1899621" y="5857769"/>
                          <a:pt x="1929300" y="5878181"/>
                          <a:pt x="1644577" y="5859262"/>
                        </a:cubicBezTo>
                        <a:cubicBezTo>
                          <a:pt x="1359854" y="5840343"/>
                          <a:pt x="1240900" y="5855855"/>
                          <a:pt x="1045924" y="5859262"/>
                        </a:cubicBezTo>
                        <a:cubicBezTo>
                          <a:pt x="850948" y="5862669"/>
                          <a:pt x="313811" y="5888138"/>
                          <a:pt x="0" y="5859262"/>
                        </a:cubicBezTo>
                        <a:cubicBezTo>
                          <a:pt x="14617" y="5512374"/>
                          <a:pt x="29390" y="5489749"/>
                          <a:pt x="0" y="5149640"/>
                        </a:cubicBezTo>
                        <a:cubicBezTo>
                          <a:pt x="-29390" y="4809531"/>
                          <a:pt x="5487" y="4557906"/>
                          <a:pt x="0" y="4381426"/>
                        </a:cubicBezTo>
                        <a:cubicBezTo>
                          <a:pt x="-5487" y="4204946"/>
                          <a:pt x="9011" y="4116162"/>
                          <a:pt x="0" y="3906175"/>
                        </a:cubicBezTo>
                        <a:cubicBezTo>
                          <a:pt x="-9011" y="3696188"/>
                          <a:pt x="-6179" y="3586903"/>
                          <a:pt x="0" y="3430923"/>
                        </a:cubicBezTo>
                        <a:cubicBezTo>
                          <a:pt x="6179" y="3274943"/>
                          <a:pt x="-18892" y="3093370"/>
                          <a:pt x="0" y="2955672"/>
                        </a:cubicBezTo>
                        <a:cubicBezTo>
                          <a:pt x="18892" y="2817974"/>
                          <a:pt x="15342" y="2447746"/>
                          <a:pt x="0" y="2246050"/>
                        </a:cubicBezTo>
                        <a:cubicBezTo>
                          <a:pt x="-15342" y="2044354"/>
                          <a:pt x="18430" y="1871031"/>
                          <a:pt x="0" y="1770799"/>
                        </a:cubicBezTo>
                        <a:cubicBezTo>
                          <a:pt x="-18430" y="1670567"/>
                          <a:pt x="-22062" y="1496014"/>
                          <a:pt x="0" y="1295548"/>
                        </a:cubicBezTo>
                        <a:cubicBezTo>
                          <a:pt x="22062" y="1095082"/>
                          <a:pt x="-16023" y="943101"/>
                          <a:pt x="0" y="820297"/>
                        </a:cubicBezTo>
                        <a:cubicBezTo>
                          <a:pt x="16023" y="697493"/>
                          <a:pt x="10595" y="27421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2000" b="1" u="sng" dirty="0">
              <a:latin typeface="+mn-lt"/>
              <a:ea typeface="Dotum" panose="020B0600000101010101" pitchFamily="34" charset="-12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02F2CE6-359D-4454-B5D5-0AE17BB801D5}"/>
              </a:ext>
            </a:extLst>
          </p:cNvPr>
          <p:cNvSpPr txBox="1"/>
          <p:nvPr userDrawn="1"/>
        </p:nvSpPr>
        <p:spPr>
          <a:xfrm>
            <a:off x="9980022" y="1106394"/>
            <a:ext cx="21198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Write your answer </a:t>
            </a:r>
            <a:r>
              <a:rPr lang="en-GB" u="sng" dirty="0">
                <a:solidFill>
                  <a:schemeClr val="accent1">
                    <a:lumMod val="50000"/>
                  </a:schemeClr>
                </a:solidFill>
              </a:rPr>
              <a:t>clearly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Don’t lift your board until I ask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512CC39-D2AF-3130-D394-2A381CF3D60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161166D-EDCE-DDC6-76F8-EE3B2449263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27000"/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4" t="24577" r="9438" b="36719"/>
          <a:stretch>
            <a:fillRect/>
          </a:stretch>
        </p:blipFill>
        <p:spPr>
          <a:xfrm>
            <a:off x="9846867" y="5542887"/>
            <a:ext cx="2345133" cy="110639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79A3D28-291C-F858-E1C9-0E06CEC81D70}"/>
              </a:ext>
            </a:extLst>
          </p:cNvPr>
          <p:cNvSpPr txBox="1"/>
          <p:nvPr userDrawn="1"/>
        </p:nvSpPr>
        <p:spPr>
          <a:xfrm>
            <a:off x="10473260" y="6627168"/>
            <a:ext cx="171874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>
                <a:solidFill>
                  <a:schemeClr val="bg1">
                    <a:lumMod val="50000"/>
                  </a:schemeClr>
                </a:solidFill>
              </a:rPr>
              <a:t>© Southport Maths Tuition 2026</a:t>
            </a:r>
          </a:p>
        </p:txBody>
      </p:sp>
    </p:spTree>
    <p:extLst>
      <p:ext uri="{BB962C8B-B14F-4D97-AF65-F5344CB8AC3E}">
        <p14:creationId xmlns:p14="http://schemas.microsoft.com/office/powerpoint/2010/main" val="2232712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0285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718E5-D4A8-2C96-C6A3-B94F3571C4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Frequency Tables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F55F86-1E46-AF6A-8A37-13F890CC05C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fld id="{0E83F60D-9917-48F4-8188-B680D3FE10F7}" type="datetime4">
              <a:rPr lang="en-GB" smtClean="0"/>
              <a:t>28 June 2026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35526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A6EF7A-13B1-6863-FA30-650B85B702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6CD7678-4EE9-25C7-E82C-1821C86AE16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3200" dirty="0"/>
              <a:t>A scientist collects results for 100 samples.</a:t>
            </a:r>
            <a:br>
              <a:rPr lang="en-GB" sz="3200" dirty="0"/>
            </a:br>
            <a:r>
              <a:rPr lang="en-GB" sz="3200" dirty="0"/>
              <a:t>Fill in the missing value.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9028A16B-59A3-884C-BD81-C8A73FC50C3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2955651"/>
                  </p:ext>
                </p:extLst>
              </p:nvPr>
            </p:nvGraphicFramePr>
            <p:xfrm>
              <a:off x="930546" y="1774431"/>
              <a:ext cx="8437020" cy="3505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218510">
                      <a:extLst>
                        <a:ext uri="{9D8B030D-6E8A-4147-A177-3AD203B41FA5}">
                          <a16:colId xmlns:a16="http://schemas.microsoft.com/office/drawing/2014/main" val="2352208414"/>
                        </a:ext>
                      </a:extLst>
                    </a:gridCol>
                    <a:gridCol w="4218510">
                      <a:extLst>
                        <a:ext uri="{9D8B030D-6E8A-4147-A177-3AD203B41FA5}">
                          <a16:colId xmlns:a16="http://schemas.microsoft.com/office/drawing/2014/main" val="33180618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Time (mins)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Frequency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1728376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4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0≤</m:t>
                                </m:r>
                                <m:r>
                                  <a:rPr lang="en-GB" sz="4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  <m:r>
                                  <a:rPr lang="en-GB" sz="4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≤15</m:t>
                                </m:r>
                              </m:oMath>
                            </m:oMathPara>
                          </a14:m>
                          <a:endParaRPr lang="en-GB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13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5477505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GB" sz="40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15&lt;</m:t>
                                </m:r>
                                <m:r>
                                  <a:rPr kumimoji="0" lang="en-GB" sz="40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𝑇</m:t>
                                </m:r>
                                <m:r>
                                  <a:rPr kumimoji="0" lang="en-GB" sz="40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≤30</m:t>
                                </m:r>
                              </m:oMath>
                            </m:oMathPara>
                          </a14:m>
                          <a:endParaRPr lang="en-GB" sz="4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29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96214529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GB" sz="40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30&lt;</m:t>
                                </m:r>
                                <m:r>
                                  <a:rPr kumimoji="0" lang="en-GB" sz="40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𝑇</m:t>
                                </m:r>
                                <m:r>
                                  <a:rPr kumimoji="0" lang="en-GB" sz="40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≤60</m:t>
                                </m:r>
                              </m:oMath>
                            </m:oMathPara>
                          </a14:m>
                          <a:endParaRPr lang="en-GB" sz="4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9991641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GB" sz="40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60&lt;</m:t>
                                </m:r>
                                <m:r>
                                  <a:rPr kumimoji="0" lang="en-GB" sz="40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𝑇</m:t>
                                </m:r>
                                <m:r>
                                  <a:rPr kumimoji="0" lang="en-GB" sz="40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≤120</m:t>
                                </m:r>
                              </m:oMath>
                            </m:oMathPara>
                          </a14:m>
                          <a:endParaRPr lang="en-GB" sz="4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26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12345573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9028A16B-59A3-884C-BD81-C8A73FC50C3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2955651"/>
                  </p:ext>
                </p:extLst>
              </p:nvPr>
            </p:nvGraphicFramePr>
            <p:xfrm>
              <a:off x="930546" y="1774431"/>
              <a:ext cx="8437020" cy="3505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218510">
                      <a:extLst>
                        <a:ext uri="{9D8B030D-6E8A-4147-A177-3AD203B41FA5}">
                          <a16:colId xmlns:a16="http://schemas.microsoft.com/office/drawing/2014/main" val="2352208414"/>
                        </a:ext>
                      </a:extLst>
                    </a:gridCol>
                    <a:gridCol w="4218510">
                      <a:extLst>
                        <a:ext uri="{9D8B030D-6E8A-4147-A177-3AD203B41FA5}">
                          <a16:colId xmlns:a16="http://schemas.microsoft.com/office/drawing/2014/main" val="331806183"/>
                        </a:ext>
                      </a:extLst>
                    </a:gridCol>
                  </a:tblGrid>
                  <a:tr h="701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Time (mins)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Frequency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17283767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44" t="-115652" r="-100144" b="-3373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13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54775057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44" t="-213793" r="-100144" b="-2344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29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962145299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44" t="-316522" r="-100144" b="-1365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99916417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44" t="-416522" r="-100144" b="-365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26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12345573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A7B6CCC7-A7F3-2522-7AFB-688BCE2AF5B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53816011"/>
                  </p:ext>
                </p:extLst>
              </p:nvPr>
            </p:nvGraphicFramePr>
            <p:xfrm>
              <a:off x="930546" y="1774431"/>
              <a:ext cx="8437020" cy="3505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218510">
                      <a:extLst>
                        <a:ext uri="{9D8B030D-6E8A-4147-A177-3AD203B41FA5}">
                          <a16:colId xmlns:a16="http://schemas.microsoft.com/office/drawing/2014/main" val="2352208414"/>
                        </a:ext>
                      </a:extLst>
                    </a:gridCol>
                    <a:gridCol w="4218510">
                      <a:extLst>
                        <a:ext uri="{9D8B030D-6E8A-4147-A177-3AD203B41FA5}">
                          <a16:colId xmlns:a16="http://schemas.microsoft.com/office/drawing/2014/main" val="33180618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Time (mins)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Frequency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1728376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4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0≤</m:t>
                                </m:r>
                                <m:r>
                                  <a:rPr lang="en-GB" sz="4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  <m:r>
                                  <a:rPr lang="en-GB" sz="4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≤15</m:t>
                                </m:r>
                              </m:oMath>
                            </m:oMathPara>
                          </a14:m>
                          <a:endParaRPr lang="en-GB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13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5477505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GB" sz="40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15&lt;</m:t>
                                </m:r>
                                <m:r>
                                  <a:rPr kumimoji="0" lang="en-GB" sz="40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𝑇</m:t>
                                </m:r>
                                <m:r>
                                  <a:rPr kumimoji="0" lang="en-GB" sz="40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≤30</m:t>
                                </m:r>
                              </m:oMath>
                            </m:oMathPara>
                          </a14:m>
                          <a:endParaRPr lang="en-GB" sz="4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29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6214529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GB" sz="40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30&lt;</m:t>
                                </m:r>
                                <m:r>
                                  <a:rPr kumimoji="0" lang="en-GB" sz="40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𝑇</m:t>
                                </m:r>
                                <m:r>
                                  <a:rPr kumimoji="0" lang="en-GB" sz="40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≤60</m:t>
                                </m:r>
                              </m:oMath>
                            </m:oMathPara>
                          </a14:m>
                          <a:endParaRPr lang="en-GB" sz="4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rgbClr val="FF0000"/>
                              </a:solidFill>
                            </a:rPr>
                            <a:t>32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9991641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GB" sz="40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60&lt;</m:t>
                                </m:r>
                                <m:r>
                                  <a:rPr kumimoji="0" lang="en-GB" sz="40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𝑇</m:t>
                                </m:r>
                                <m:r>
                                  <a:rPr kumimoji="0" lang="en-GB" sz="40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≤120</m:t>
                                </m:r>
                              </m:oMath>
                            </m:oMathPara>
                          </a14:m>
                          <a:endParaRPr lang="en-GB" sz="4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26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2345573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A7B6CCC7-A7F3-2522-7AFB-688BCE2AF5B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53816011"/>
                  </p:ext>
                </p:extLst>
              </p:nvPr>
            </p:nvGraphicFramePr>
            <p:xfrm>
              <a:off x="930546" y="1774431"/>
              <a:ext cx="8437020" cy="3505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218510">
                      <a:extLst>
                        <a:ext uri="{9D8B030D-6E8A-4147-A177-3AD203B41FA5}">
                          <a16:colId xmlns:a16="http://schemas.microsoft.com/office/drawing/2014/main" val="2352208414"/>
                        </a:ext>
                      </a:extLst>
                    </a:gridCol>
                    <a:gridCol w="4218510">
                      <a:extLst>
                        <a:ext uri="{9D8B030D-6E8A-4147-A177-3AD203B41FA5}">
                          <a16:colId xmlns:a16="http://schemas.microsoft.com/office/drawing/2014/main" val="331806183"/>
                        </a:ext>
                      </a:extLst>
                    </a:gridCol>
                  </a:tblGrid>
                  <a:tr h="701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Time (mins)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Frequency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17283767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44" t="-115652" r="-100144" b="-3373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13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54775057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44" t="-213793" r="-100144" b="-2344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29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62145299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44" t="-316522" r="-100144" b="-1365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rgbClr val="FF0000"/>
                              </a:solidFill>
                            </a:rPr>
                            <a:t>32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99916417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44" t="-416522" r="-100144" b="-365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26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23455730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560874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A35F62-A9EC-C4E9-4F0E-4A96AAEE3A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85FB881-ED43-2746-0D59-D570FCF7B59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3200" dirty="0"/>
              <a:t>Which group contains most of the data?</a:t>
            </a:r>
          </a:p>
          <a:p>
            <a:r>
              <a:rPr lang="en-GB" sz="3200" dirty="0"/>
              <a:t>Which group contains the least?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51809FE4-3176-AA8C-7FE2-AA17230E205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0201485"/>
                  </p:ext>
                </p:extLst>
              </p:nvPr>
            </p:nvGraphicFramePr>
            <p:xfrm>
              <a:off x="930546" y="1774431"/>
              <a:ext cx="8437020" cy="3505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218510">
                      <a:extLst>
                        <a:ext uri="{9D8B030D-6E8A-4147-A177-3AD203B41FA5}">
                          <a16:colId xmlns:a16="http://schemas.microsoft.com/office/drawing/2014/main" val="2352208414"/>
                        </a:ext>
                      </a:extLst>
                    </a:gridCol>
                    <a:gridCol w="4218510">
                      <a:extLst>
                        <a:ext uri="{9D8B030D-6E8A-4147-A177-3AD203B41FA5}">
                          <a16:colId xmlns:a16="http://schemas.microsoft.com/office/drawing/2014/main" val="33180618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Time (mins)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Frequency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1728376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4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0≤</m:t>
                                </m:r>
                                <m:r>
                                  <a:rPr lang="en-GB" sz="4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  <m:r>
                                  <a:rPr lang="en-GB" sz="4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≤15</m:t>
                                </m:r>
                              </m:oMath>
                            </m:oMathPara>
                          </a14:m>
                          <a:endParaRPr lang="en-GB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13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5477505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GB" sz="40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15&lt;</m:t>
                                </m:r>
                                <m:r>
                                  <a:rPr kumimoji="0" lang="en-GB" sz="40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𝑇</m:t>
                                </m:r>
                                <m:r>
                                  <a:rPr kumimoji="0" lang="en-GB" sz="40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≤30</m:t>
                                </m:r>
                              </m:oMath>
                            </m:oMathPara>
                          </a14:m>
                          <a:endParaRPr lang="en-GB" sz="4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29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96214529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GB" sz="40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30&lt;</m:t>
                                </m:r>
                                <m:r>
                                  <a:rPr kumimoji="0" lang="en-GB" sz="40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𝑇</m:t>
                                </m:r>
                                <m:r>
                                  <a:rPr kumimoji="0" lang="en-GB" sz="40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≤60</m:t>
                                </m:r>
                              </m:oMath>
                            </m:oMathPara>
                          </a14:m>
                          <a:endParaRPr lang="en-GB" sz="4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32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9991641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GB" sz="40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60&lt;</m:t>
                                </m:r>
                                <m:r>
                                  <a:rPr kumimoji="0" lang="en-GB" sz="40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𝑇</m:t>
                                </m:r>
                                <m:r>
                                  <a:rPr kumimoji="0" lang="en-GB" sz="40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≤120</m:t>
                                </m:r>
                              </m:oMath>
                            </m:oMathPara>
                          </a14:m>
                          <a:endParaRPr lang="en-GB" sz="4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26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12345573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51809FE4-3176-AA8C-7FE2-AA17230E205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0201485"/>
                  </p:ext>
                </p:extLst>
              </p:nvPr>
            </p:nvGraphicFramePr>
            <p:xfrm>
              <a:off x="930546" y="1774431"/>
              <a:ext cx="8437020" cy="3505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218510">
                      <a:extLst>
                        <a:ext uri="{9D8B030D-6E8A-4147-A177-3AD203B41FA5}">
                          <a16:colId xmlns:a16="http://schemas.microsoft.com/office/drawing/2014/main" val="2352208414"/>
                        </a:ext>
                      </a:extLst>
                    </a:gridCol>
                    <a:gridCol w="4218510">
                      <a:extLst>
                        <a:ext uri="{9D8B030D-6E8A-4147-A177-3AD203B41FA5}">
                          <a16:colId xmlns:a16="http://schemas.microsoft.com/office/drawing/2014/main" val="331806183"/>
                        </a:ext>
                      </a:extLst>
                    </a:gridCol>
                  </a:tblGrid>
                  <a:tr h="701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Time (mins)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Frequency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17283767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44" t="-115652" r="-100144" b="-3373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13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54775057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44" t="-213793" r="-100144" b="-2344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29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962145299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44" t="-316522" r="-100144" b="-1365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32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99916417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44" t="-416522" r="-100144" b="-365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26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12345573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C64376EA-12B4-9DFC-DB29-50109B800498}"/>
                  </a:ext>
                </a:extLst>
              </p:cNvPr>
              <p:cNvSpPr/>
              <p:nvPr/>
            </p:nvSpPr>
            <p:spPr>
              <a:xfrm>
                <a:off x="2040878" y="5566611"/>
                <a:ext cx="5845216" cy="1129302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GB" sz="3600" dirty="0">
                    <a:solidFill>
                      <a:srgbClr val="FF0000"/>
                    </a:solidFill>
                  </a:rPr>
                  <a:t>Most </a:t>
                </a:r>
                <a14:m>
                  <m:oMath xmlns:m="http://schemas.openxmlformats.org/officeDocument/2006/math">
                    <m:r>
                      <a:rPr lang="en-GB" sz="36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GB" sz="36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GB" sz="36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GB" sz="36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GB" sz="36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≤60</m:t>
                    </m:r>
                  </m:oMath>
                </a14:m>
                <a:endParaRPr lang="en-GB" sz="3600" dirty="0"/>
              </a:p>
              <a:p>
                <a:pPr algn="ctr"/>
                <a:r>
                  <a:rPr lang="en-GB" sz="3600" b="0" dirty="0">
                    <a:solidFill>
                      <a:srgbClr val="FF0000"/>
                    </a:solidFill>
                  </a:rPr>
                  <a:t>Least </a:t>
                </a:r>
                <a14:m>
                  <m:oMath xmlns:m="http://schemas.openxmlformats.org/officeDocument/2006/math">
                    <m:r>
                      <a:rPr lang="en-GB" sz="36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0≤</m:t>
                    </m:r>
                    <m:r>
                      <a:rPr lang="en-GB" sz="36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GB" sz="36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≤15</m:t>
                    </m:r>
                  </m:oMath>
                </a14:m>
                <a:endParaRPr lang="en-GB" sz="3600" b="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C64376EA-12B4-9DFC-DB29-50109B8004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566611"/>
                <a:ext cx="5845216" cy="1129302"/>
              </a:xfrm>
              <a:prstGeom prst="roundRect">
                <a:avLst/>
              </a:prstGeom>
              <a:blipFill>
                <a:blip r:embed="rId3"/>
                <a:stretch>
                  <a:fillRect t="-8247" b="-19588"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4053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805561-F248-4655-078E-3C34D57043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EE21169-3650-EBEE-71FA-0B4EEF11AFE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3200" dirty="0"/>
              <a:t>Which group contains most of the data?</a:t>
            </a:r>
          </a:p>
          <a:p>
            <a:r>
              <a:rPr lang="en-GB" sz="3200" dirty="0"/>
              <a:t>Which group contains the least?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E35B1C52-C6B1-BE50-2206-87669995AD2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22310099"/>
                  </p:ext>
                </p:extLst>
              </p:nvPr>
            </p:nvGraphicFramePr>
            <p:xfrm>
              <a:off x="930546" y="1774431"/>
              <a:ext cx="8437020" cy="3505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218510">
                      <a:extLst>
                        <a:ext uri="{9D8B030D-6E8A-4147-A177-3AD203B41FA5}">
                          <a16:colId xmlns:a16="http://schemas.microsoft.com/office/drawing/2014/main" val="2352208414"/>
                        </a:ext>
                      </a:extLst>
                    </a:gridCol>
                    <a:gridCol w="4218510">
                      <a:extLst>
                        <a:ext uri="{9D8B030D-6E8A-4147-A177-3AD203B41FA5}">
                          <a16:colId xmlns:a16="http://schemas.microsoft.com/office/drawing/2014/main" val="33180618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Time (mins)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Frequency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1728376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4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0≤</m:t>
                                </m:r>
                                <m:r>
                                  <a:rPr lang="en-GB" sz="4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  <m:r>
                                  <a:rPr lang="en-GB" sz="4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≤15</m:t>
                                </m:r>
                              </m:oMath>
                            </m:oMathPara>
                          </a14:m>
                          <a:endParaRPr lang="en-GB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21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5477505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GB" sz="40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15&lt;</m:t>
                                </m:r>
                                <m:r>
                                  <a:rPr kumimoji="0" lang="en-GB" sz="40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𝑇</m:t>
                                </m:r>
                                <m:r>
                                  <a:rPr kumimoji="0" lang="en-GB" sz="40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≤30</m:t>
                                </m:r>
                              </m:oMath>
                            </m:oMathPara>
                          </a14:m>
                          <a:endParaRPr lang="en-GB" sz="4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20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96214529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GB" sz="40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30&lt;</m:t>
                                </m:r>
                                <m:r>
                                  <a:rPr kumimoji="0" lang="en-GB" sz="40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𝑇</m:t>
                                </m:r>
                                <m:r>
                                  <a:rPr kumimoji="0" lang="en-GB" sz="40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≤60</m:t>
                                </m:r>
                              </m:oMath>
                            </m:oMathPara>
                          </a14:m>
                          <a:endParaRPr lang="en-GB" sz="4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25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9991641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GB" sz="40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60&lt;</m:t>
                                </m:r>
                                <m:r>
                                  <a:rPr kumimoji="0" lang="en-GB" sz="40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𝑇</m:t>
                                </m:r>
                                <m:r>
                                  <a:rPr kumimoji="0" lang="en-GB" sz="40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≤120</m:t>
                                </m:r>
                              </m:oMath>
                            </m:oMathPara>
                          </a14:m>
                          <a:endParaRPr lang="en-GB" sz="4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34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123455730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E35B1C52-C6B1-BE50-2206-87669995AD2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22310099"/>
                  </p:ext>
                </p:extLst>
              </p:nvPr>
            </p:nvGraphicFramePr>
            <p:xfrm>
              <a:off x="930546" y="1774431"/>
              <a:ext cx="8437020" cy="3505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218510">
                      <a:extLst>
                        <a:ext uri="{9D8B030D-6E8A-4147-A177-3AD203B41FA5}">
                          <a16:colId xmlns:a16="http://schemas.microsoft.com/office/drawing/2014/main" val="2352208414"/>
                        </a:ext>
                      </a:extLst>
                    </a:gridCol>
                    <a:gridCol w="4218510">
                      <a:extLst>
                        <a:ext uri="{9D8B030D-6E8A-4147-A177-3AD203B41FA5}">
                          <a16:colId xmlns:a16="http://schemas.microsoft.com/office/drawing/2014/main" val="331806183"/>
                        </a:ext>
                      </a:extLst>
                    </a:gridCol>
                  </a:tblGrid>
                  <a:tr h="701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Time (mins)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Frequency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17283767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44" t="-115652" r="-100144" b="-3373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21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54775057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44" t="-213793" r="-100144" b="-2344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20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962145299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44" t="-316522" r="-100144" b="-1365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25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99916417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44" t="-416522" r="-100144" b="-365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34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12345573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1F8CFD6E-E578-01DC-B4CB-192520D1482B}"/>
                  </a:ext>
                </a:extLst>
              </p:cNvPr>
              <p:cNvSpPr/>
              <p:nvPr/>
            </p:nvSpPr>
            <p:spPr>
              <a:xfrm>
                <a:off x="2040878" y="5566611"/>
                <a:ext cx="5845216" cy="1129302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GB" sz="3600" dirty="0">
                    <a:solidFill>
                      <a:srgbClr val="FF0000"/>
                    </a:solidFill>
                  </a:rPr>
                  <a:t>Most </a:t>
                </a:r>
                <a14:m>
                  <m:oMath xmlns:m="http://schemas.openxmlformats.org/officeDocument/2006/math">
                    <m:r>
                      <a:rPr lang="en-GB" sz="36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6</m:t>
                    </m:r>
                    <m:r>
                      <a:rPr lang="en-GB" sz="36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GB" sz="36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GB" sz="36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GB" sz="36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≤120</m:t>
                    </m:r>
                  </m:oMath>
                </a14:m>
                <a:endParaRPr lang="en-GB" sz="3600" dirty="0"/>
              </a:p>
              <a:p>
                <a:pPr algn="ctr"/>
                <a:r>
                  <a:rPr lang="en-GB" sz="3600" b="0" dirty="0">
                    <a:solidFill>
                      <a:srgbClr val="FF0000"/>
                    </a:solidFill>
                  </a:rPr>
                  <a:t>Least </a:t>
                </a:r>
                <a14:m>
                  <m:oMath xmlns:m="http://schemas.openxmlformats.org/officeDocument/2006/math">
                    <m:r>
                      <a:rPr lang="en-GB" sz="36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15</m:t>
                    </m:r>
                    <m:r>
                      <a:rPr lang="en-GB" sz="36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GB" sz="36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GB" sz="36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≤30</m:t>
                    </m:r>
                  </m:oMath>
                </a14:m>
                <a:endParaRPr lang="en-GB" sz="3600" b="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1F8CFD6E-E578-01DC-B4CB-192520D148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566611"/>
                <a:ext cx="5845216" cy="1129302"/>
              </a:xfrm>
              <a:prstGeom prst="roundRect">
                <a:avLst/>
              </a:prstGeom>
              <a:blipFill>
                <a:blip r:embed="rId3"/>
                <a:stretch>
                  <a:fillRect t="-8247" b="-19588"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040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B30654-9624-3828-CF37-0A9E850B6C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3892616-BF1F-8450-BFC8-5FF6AD89C5B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3200" dirty="0"/>
              <a:t>A scientist repeats an experiment on Friday and Monday. Which group showed the biggest change?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A597E91E-22A8-B9CA-0412-03CEA5CBD0B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01644405"/>
                  </p:ext>
                </p:extLst>
              </p:nvPr>
            </p:nvGraphicFramePr>
            <p:xfrm>
              <a:off x="633999" y="1620279"/>
              <a:ext cx="4109542" cy="361744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54771">
                      <a:extLst>
                        <a:ext uri="{9D8B030D-6E8A-4147-A177-3AD203B41FA5}">
                          <a16:colId xmlns:a16="http://schemas.microsoft.com/office/drawing/2014/main" val="2352208414"/>
                        </a:ext>
                      </a:extLst>
                    </a:gridCol>
                    <a:gridCol w="2054771">
                      <a:extLst>
                        <a:ext uri="{9D8B030D-6E8A-4147-A177-3AD203B41FA5}">
                          <a16:colId xmlns:a16="http://schemas.microsoft.com/office/drawing/2014/main" val="331806183"/>
                        </a:ext>
                      </a:extLst>
                    </a:gridCol>
                  </a:tblGrid>
                  <a:tr h="602907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GB" sz="2800" b="1" dirty="0">
                              <a:solidFill>
                                <a:schemeClr val="tx1"/>
                              </a:solidFill>
                            </a:rPr>
                            <a:t>Friday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GB" sz="4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417237587"/>
                      </a:ext>
                    </a:extLst>
                  </a:tr>
                  <a:tr h="60290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b="1" dirty="0">
                              <a:solidFill>
                                <a:schemeClr val="tx1"/>
                              </a:solidFill>
                            </a:rPr>
                            <a:t>Time (mins)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b="1" dirty="0">
                              <a:solidFill>
                                <a:schemeClr val="tx1"/>
                              </a:solidFill>
                            </a:rPr>
                            <a:t>Frequency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17283767"/>
                      </a:ext>
                    </a:extLst>
                  </a:tr>
                  <a:tr h="60290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0≤</m:t>
                                </m:r>
                                <m:r>
                                  <a:rPr lang="en-GB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  <m:r>
                                  <a:rPr lang="en-GB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≤15</m:t>
                                </m:r>
                              </m:oMath>
                            </m:oMathPara>
                          </a14:m>
                          <a:endParaRPr lang="en-GB" sz="11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solidFill>
                                <a:schemeClr val="tx1"/>
                              </a:solidFill>
                            </a:rPr>
                            <a:t>13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54775057"/>
                      </a:ext>
                    </a:extLst>
                  </a:tr>
                  <a:tr h="60290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GB" sz="24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15&lt;</m:t>
                                </m:r>
                                <m:r>
                                  <a:rPr kumimoji="0" lang="en-GB" sz="24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𝑇</m:t>
                                </m:r>
                                <m:r>
                                  <a:rPr kumimoji="0" lang="en-GB" sz="24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≤30</m:t>
                                </m:r>
                              </m:oMath>
                            </m:oMathPara>
                          </a14:m>
                          <a:endParaRPr lang="en-GB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solidFill>
                                <a:schemeClr val="tx1"/>
                              </a:solidFill>
                            </a:rPr>
                            <a:t>29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62145299"/>
                      </a:ext>
                    </a:extLst>
                  </a:tr>
                  <a:tr h="60290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GB" sz="24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30&lt;</m:t>
                                </m:r>
                                <m:r>
                                  <a:rPr kumimoji="0" lang="en-GB" sz="24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𝑇</m:t>
                                </m:r>
                                <m:r>
                                  <a:rPr kumimoji="0" lang="en-GB" sz="24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≤60</m:t>
                                </m:r>
                              </m:oMath>
                            </m:oMathPara>
                          </a14:m>
                          <a:endParaRPr lang="en-GB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solidFill>
                                <a:schemeClr val="tx1"/>
                              </a:solidFill>
                            </a:rPr>
                            <a:t>32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99916417"/>
                      </a:ext>
                    </a:extLst>
                  </a:tr>
                  <a:tr h="602907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GB" sz="24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60&lt;</m:t>
                                </m:r>
                                <m:r>
                                  <a:rPr kumimoji="0" lang="en-GB" sz="24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𝑇</m:t>
                                </m:r>
                                <m:r>
                                  <a:rPr kumimoji="0" lang="en-GB" sz="24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≤120</m:t>
                                </m:r>
                              </m:oMath>
                            </m:oMathPara>
                          </a14:m>
                          <a:endParaRPr lang="en-GB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solidFill>
                                <a:schemeClr val="tx1"/>
                              </a:solidFill>
                            </a:rPr>
                            <a:t>26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23455730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A597E91E-22A8-B9CA-0412-03CEA5CBD0B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01644405"/>
                  </p:ext>
                </p:extLst>
              </p:nvPr>
            </p:nvGraphicFramePr>
            <p:xfrm>
              <a:off x="633999" y="1620279"/>
              <a:ext cx="4109542" cy="361744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54771">
                      <a:extLst>
                        <a:ext uri="{9D8B030D-6E8A-4147-A177-3AD203B41FA5}">
                          <a16:colId xmlns:a16="http://schemas.microsoft.com/office/drawing/2014/main" val="2352208414"/>
                        </a:ext>
                      </a:extLst>
                    </a:gridCol>
                    <a:gridCol w="2054771">
                      <a:extLst>
                        <a:ext uri="{9D8B030D-6E8A-4147-A177-3AD203B41FA5}">
                          <a16:colId xmlns:a16="http://schemas.microsoft.com/office/drawing/2014/main" val="331806183"/>
                        </a:ext>
                      </a:extLst>
                    </a:gridCol>
                  </a:tblGrid>
                  <a:tr h="602907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GB" sz="2800" b="1" dirty="0">
                              <a:solidFill>
                                <a:schemeClr val="tx1"/>
                              </a:solidFill>
                            </a:rPr>
                            <a:t>Friday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GB" sz="4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417237587"/>
                      </a:ext>
                    </a:extLst>
                  </a:tr>
                  <a:tr h="60290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b="1" dirty="0">
                              <a:solidFill>
                                <a:schemeClr val="tx1"/>
                              </a:solidFill>
                            </a:rPr>
                            <a:t>Time (mins)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b="1" dirty="0">
                              <a:solidFill>
                                <a:schemeClr val="tx1"/>
                              </a:solidFill>
                            </a:rPr>
                            <a:t>Frequency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17283767"/>
                      </a:ext>
                    </a:extLst>
                  </a:tr>
                  <a:tr h="60290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92" t="-207000" r="-100296" b="-299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solidFill>
                                <a:schemeClr val="tx1"/>
                              </a:solidFill>
                            </a:rPr>
                            <a:t>13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54775057"/>
                      </a:ext>
                    </a:extLst>
                  </a:tr>
                  <a:tr h="60290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92" t="-310101" r="-100296" b="-20202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solidFill>
                                <a:schemeClr val="tx1"/>
                              </a:solidFill>
                            </a:rPr>
                            <a:t>29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62145299"/>
                      </a:ext>
                    </a:extLst>
                  </a:tr>
                  <a:tr h="60290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92" t="-410101" r="-100296" b="-10202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solidFill>
                                <a:schemeClr val="tx1"/>
                              </a:solidFill>
                            </a:rPr>
                            <a:t>32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99916417"/>
                      </a:ext>
                    </a:extLst>
                  </a:tr>
                  <a:tr h="60290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92" t="-510101" r="-100296" b="-202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solidFill>
                                <a:schemeClr val="tx1"/>
                              </a:solidFill>
                            </a:rPr>
                            <a:t>26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2345573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3FB30B24-5DBF-07EA-6749-7D6E502AC570}"/>
                  </a:ext>
                </a:extLst>
              </p:cNvPr>
              <p:cNvSpPr/>
              <p:nvPr/>
            </p:nvSpPr>
            <p:spPr>
              <a:xfrm>
                <a:off x="2040878" y="5566611"/>
                <a:ext cx="5845216" cy="1129302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15</m:t>
                      </m:r>
                      <m:r>
                        <a:rPr lang="en-GB" sz="36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GB" sz="36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GB" sz="36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≤30</m:t>
                      </m:r>
                    </m:oMath>
                  </m:oMathPara>
                </a14:m>
                <a:endParaRPr lang="en-GB" sz="3600" dirty="0"/>
              </a:p>
              <a:p>
                <a:pPr algn="ctr"/>
                <a:r>
                  <a:rPr lang="en-GB" sz="3600" b="0" dirty="0">
                    <a:solidFill>
                      <a:srgbClr val="FF0000"/>
                    </a:solidFill>
                  </a:rPr>
                  <a:t>Down by </a:t>
                </a:r>
                <a14:m>
                  <m:oMath xmlns:m="http://schemas.openxmlformats.org/officeDocument/2006/math">
                    <m:r>
                      <a:rPr lang="en-GB" sz="36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9</m:t>
                    </m:r>
                  </m:oMath>
                </a14:m>
                <a:endParaRPr lang="en-GB" sz="3600" b="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3FB30B24-5DBF-07EA-6749-7D6E502AC5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566611"/>
                <a:ext cx="5845216" cy="1129302"/>
              </a:xfrm>
              <a:prstGeom prst="roundRect">
                <a:avLst/>
              </a:prstGeom>
              <a:blipFill>
                <a:blip r:embed="rId3"/>
                <a:stretch>
                  <a:fillRect b="-19588"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A001094F-E010-AEC5-C783-8557D6B06CF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40517470"/>
                  </p:ext>
                </p:extLst>
              </p:nvPr>
            </p:nvGraphicFramePr>
            <p:xfrm>
              <a:off x="5393688" y="1620279"/>
              <a:ext cx="4109542" cy="361744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54771">
                      <a:extLst>
                        <a:ext uri="{9D8B030D-6E8A-4147-A177-3AD203B41FA5}">
                          <a16:colId xmlns:a16="http://schemas.microsoft.com/office/drawing/2014/main" val="2352208414"/>
                        </a:ext>
                      </a:extLst>
                    </a:gridCol>
                    <a:gridCol w="2054771">
                      <a:extLst>
                        <a:ext uri="{9D8B030D-6E8A-4147-A177-3AD203B41FA5}">
                          <a16:colId xmlns:a16="http://schemas.microsoft.com/office/drawing/2014/main" val="331806183"/>
                        </a:ext>
                      </a:extLst>
                    </a:gridCol>
                  </a:tblGrid>
                  <a:tr h="602907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GB" sz="2800" b="1" dirty="0">
                              <a:solidFill>
                                <a:schemeClr val="tx1"/>
                              </a:solidFill>
                            </a:rPr>
                            <a:t>Monday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GB" sz="4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417237587"/>
                      </a:ext>
                    </a:extLst>
                  </a:tr>
                  <a:tr h="60290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b="1" dirty="0">
                              <a:solidFill>
                                <a:schemeClr val="tx1"/>
                              </a:solidFill>
                            </a:rPr>
                            <a:t>Time (mins)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b="1" dirty="0">
                              <a:solidFill>
                                <a:schemeClr val="tx1"/>
                              </a:solidFill>
                            </a:rPr>
                            <a:t>Frequency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17283767"/>
                      </a:ext>
                    </a:extLst>
                  </a:tr>
                  <a:tr h="60290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0≤</m:t>
                                </m:r>
                                <m:r>
                                  <a:rPr lang="en-GB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  <m:r>
                                  <a:rPr lang="en-GB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≤15</m:t>
                                </m:r>
                              </m:oMath>
                            </m:oMathPara>
                          </a14:m>
                          <a:endParaRPr lang="en-GB" sz="11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solidFill>
                                <a:schemeClr val="tx1"/>
                              </a:solidFill>
                            </a:rPr>
                            <a:t>21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54775057"/>
                      </a:ext>
                    </a:extLst>
                  </a:tr>
                  <a:tr h="60290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GB" sz="24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15&lt;</m:t>
                                </m:r>
                                <m:r>
                                  <a:rPr kumimoji="0" lang="en-GB" sz="24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𝑇</m:t>
                                </m:r>
                                <m:r>
                                  <a:rPr kumimoji="0" lang="en-GB" sz="24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≤30</m:t>
                                </m:r>
                              </m:oMath>
                            </m:oMathPara>
                          </a14:m>
                          <a:endParaRPr lang="en-GB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solidFill>
                                <a:schemeClr val="tx1"/>
                              </a:solidFill>
                            </a:rPr>
                            <a:t>20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62145299"/>
                      </a:ext>
                    </a:extLst>
                  </a:tr>
                  <a:tr h="60290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GB" sz="24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30&lt;</m:t>
                                </m:r>
                                <m:r>
                                  <a:rPr kumimoji="0" lang="en-GB" sz="24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𝑇</m:t>
                                </m:r>
                                <m:r>
                                  <a:rPr kumimoji="0" lang="en-GB" sz="24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≤60</m:t>
                                </m:r>
                              </m:oMath>
                            </m:oMathPara>
                          </a14:m>
                          <a:endParaRPr lang="en-GB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solidFill>
                                <a:schemeClr val="tx1"/>
                              </a:solidFill>
                            </a:rPr>
                            <a:t>25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99916417"/>
                      </a:ext>
                    </a:extLst>
                  </a:tr>
                  <a:tr h="602907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GB" sz="24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60&lt;</m:t>
                                </m:r>
                                <m:r>
                                  <a:rPr kumimoji="0" lang="en-GB" sz="24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𝑇</m:t>
                                </m:r>
                                <m:r>
                                  <a:rPr kumimoji="0" lang="en-GB" sz="24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≤120</m:t>
                                </m:r>
                              </m:oMath>
                            </m:oMathPara>
                          </a14:m>
                          <a:endParaRPr lang="en-GB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solidFill>
                                <a:schemeClr val="tx1"/>
                              </a:solidFill>
                            </a:rPr>
                            <a:t>34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23455730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A001094F-E010-AEC5-C783-8557D6B06CF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40517470"/>
                  </p:ext>
                </p:extLst>
              </p:nvPr>
            </p:nvGraphicFramePr>
            <p:xfrm>
              <a:off x="5393688" y="1620279"/>
              <a:ext cx="4109542" cy="361744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54771">
                      <a:extLst>
                        <a:ext uri="{9D8B030D-6E8A-4147-A177-3AD203B41FA5}">
                          <a16:colId xmlns:a16="http://schemas.microsoft.com/office/drawing/2014/main" val="2352208414"/>
                        </a:ext>
                      </a:extLst>
                    </a:gridCol>
                    <a:gridCol w="2054771">
                      <a:extLst>
                        <a:ext uri="{9D8B030D-6E8A-4147-A177-3AD203B41FA5}">
                          <a16:colId xmlns:a16="http://schemas.microsoft.com/office/drawing/2014/main" val="331806183"/>
                        </a:ext>
                      </a:extLst>
                    </a:gridCol>
                  </a:tblGrid>
                  <a:tr h="602907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GB" sz="2800" b="1" dirty="0">
                              <a:solidFill>
                                <a:schemeClr val="tx1"/>
                              </a:solidFill>
                            </a:rPr>
                            <a:t>Monday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GB" sz="4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417237587"/>
                      </a:ext>
                    </a:extLst>
                  </a:tr>
                  <a:tr h="60290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b="1" dirty="0">
                              <a:solidFill>
                                <a:schemeClr val="tx1"/>
                              </a:solidFill>
                            </a:rPr>
                            <a:t>Time (mins)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b="1" dirty="0">
                              <a:solidFill>
                                <a:schemeClr val="tx1"/>
                              </a:solidFill>
                            </a:rPr>
                            <a:t>Frequency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17283767"/>
                      </a:ext>
                    </a:extLst>
                  </a:tr>
                  <a:tr h="60290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96" t="-207000" r="-100592" b="-299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solidFill>
                                <a:schemeClr val="tx1"/>
                              </a:solidFill>
                            </a:rPr>
                            <a:t>21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54775057"/>
                      </a:ext>
                    </a:extLst>
                  </a:tr>
                  <a:tr h="60290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96" t="-310101" r="-100592" b="-20202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solidFill>
                                <a:schemeClr val="tx1"/>
                              </a:solidFill>
                            </a:rPr>
                            <a:t>20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62145299"/>
                      </a:ext>
                    </a:extLst>
                  </a:tr>
                  <a:tr h="60290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96" t="-410101" r="-100592" b="-10202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solidFill>
                                <a:schemeClr val="tx1"/>
                              </a:solidFill>
                            </a:rPr>
                            <a:t>25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99916417"/>
                      </a:ext>
                    </a:extLst>
                  </a:tr>
                  <a:tr h="60290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96" t="-510101" r="-100592" b="-202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solidFill>
                                <a:schemeClr val="tx1"/>
                              </a:solidFill>
                            </a:rPr>
                            <a:t>34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23455730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09093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361DD5-457B-13D2-DF05-F0A5A64EBB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27E8583-58FA-12F1-7FDB-8F0CDD06B13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3200" dirty="0"/>
              <a:t>A teacher compares scores for English and Geography. Which group showed the biggest change?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D4B9D81B-E7AF-ACEA-C3D8-FAFCF88AB9C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50345530"/>
                  </p:ext>
                </p:extLst>
              </p:nvPr>
            </p:nvGraphicFramePr>
            <p:xfrm>
              <a:off x="633999" y="1620279"/>
              <a:ext cx="4109542" cy="361744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54771">
                      <a:extLst>
                        <a:ext uri="{9D8B030D-6E8A-4147-A177-3AD203B41FA5}">
                          <a16:colId xmlns:a16="http://schemas.microsoft.com/office/drawing/2014/main" val="2352208414"/>
                        </a:ext>
                      </a:extLst>
                    </a:gridCol>
                    <a:gridCol w="2054771">
                      <a:extLst>
                        <a:ext uri="{9D8B030D-6E8A-4147-A177-3AD203B41FA5}">
                          <a16:colId xmlns:a16="http://schemas.microsoft.com/office/drawing/2014/main" val="331806183"/>
                        </a:ext>
                      </a:extLst>
                    </a:gridCol>
                  </a:tblGrid>
                  <a:tr h="602907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GB" sz="2800" b="1" dirty="0">
                              <a:solidFill>
                                <a:schemeClr val="tx1"/>
                              </a:solidFill>
                            </a:rPr>
                            <a:t>English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GB" sz="4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417237587"/>
                      </a:ext>
                    </a:extLst>
                  </a:tr>
                  <a:tr h="60290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b="1" dirty="0">
                              <a:solidFill>
                                <a:schemeClr val="tx1"/>
                              </a:solidFill>
                            </a:rPr>
                            <a:t>Score (%)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b="1" dirty="0">
                              <a:solidFill>
                                <a:schemeClr val="tx1"/>
                              </a:solidFill>
                            </a:rPr>
                            <a:t>Frequency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17283767"/>
                      </a:ext>
                    </a:extLst>
                  </a:tr>
                  <a:tr h="60290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0≤</m:t>
                                </m:r>
                                <m:r>
                                  <a:rPr lang="en-GB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en-GB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≤25</m:t>
                                </m:r>
                              </m:oMath>
                            </m:oMathPara>
                          </a14:m>
                          <a:endParaRPr lang="en-GB" sz="11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solidFill>
                                <a:schemeClr val="tx1"/>
                              </a:solidFill>
                            </a:rPr>
                            <a:t>16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54775057"/>
                      </a:ext>
                    </a:extLst>
                  </a:tr>
                  <a:tr h="60290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GB" sz="24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2</m:t>
                                </m:r>
                                <m:r>
                                  <a:rPr kumimoji="0" lang="en-GB" sz="24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5&lt;</m:t>
                                </m:r>
                                <m:r>
                                  <a:rPr kumimoji="0" lang="en-GB" sz="24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𝑃</m:t>
                                </m:r>
                                <m:r>
                                  <a:rPr kumimoji="0" lang="en-GB" sz="24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≤</m:t>
                                </m:r>
                                <m:r>
                                  <a:rPr kumimoji="0" lang="en-GB" sz="24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5</m:t>
                                </m:r>
                                <m:r>
                                  <a:rPr kumimoji="0" lang="en-GB" sz="24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GB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solidFill>
                                <a:schemeClr val="tx1"/>
                              </a:solidFill>
                            </a:rPr>
                            <a:t>17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62145299"/>
                      </a:ext>
                    </a:extLst>
                  </a:tr>
                  <a:tr h="60290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GB" sz="24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50</m:t>
                                </m:r>
                                <m:r>
                                  <a:rPr kumimoji="0" lang="en-GB" sz="24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&lt;</m:t>
                                </m:r>
                                <m:r>
                                  <a:rPr kumimoji="0" lang="en-GB" sz="24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𝑃</m:t>
                                </m:r>
                                <m:r>
                                  <a:rPr kumimoji="0" lang="en-GB" sz="24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≤</m:t>
                                </m:r>
                                <m:r>
                                  <a:rPr kumimoji="0" lang="en-GB" sz="24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75</m:t>
                                </m:r>
                              </m:oMath>
                            </m:oMathPara>
                          </a14:m>
                          <a:endParaRPr lang="en-GB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solidFill>
                                <a:schemeClr val="tx1"/>
                              </a:solidFill>
                            </a:rPr>
                            <a:t>20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99916417"/>
                      </a:ext>
                    </a:extLst>
                  </a:tr>
                  <a:tr h="602907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GB" sz="24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75&lt;</m:t>
                                </m:r>
                                <m:r>
                                  <a:rPr kumimoji="0" lang="en-GB" sz="24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𝑃</m:t>
                                </m:r>
                                <m:r>
                                  <a:rPr kumimoji="0" lang="en-GB" sz="24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≤100</m:t>
                                </m:r>
                              </m:oMath>
                            </m:oMathPara>
                          </a14:m>
                          <a:endParaRPr lang="en-GB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solidFill>
                                <a:schemeClr val="tx1"/>
                              </a:solidFill>
                            </a:rPr>
                            <a:t>35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23455730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D4B9D81B-E7AF-ACEA-C3D8-FAFCF88AB9C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50345530"/>
                  </p:ext>
                </p:extLst>
              </p:nvPr>
            </p:nvGraphicFramePr>
            <p:xfrm>
              <a:off x="633999" y="1620279"/>
              <a:ext cx="4109542" cy="361744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54771">
                      <a:extLst>
                        <a:ext uri="{9D8B030D-6E8A-4147-A177-3AD203B41FA5}">
                          <a16:colId xmlns:a16="http://schemas.microsoft.com/office/drawing/2014/main" val="2352208414"/>
                        </a:ext>
                      </a:extLst>
                    </a:gridCol>
                    <a:gridCol w="2054771">
                      <a:extLst>
                        <a:ext uri="{9D8B030D-6E8A-4147-A177-3AD203B41FA5}">
                          <a16:colId xmlns:a16="http://schemas.microsoft.com/office/drawing/2014/main" val="331806183"/>
                        </a:ext>
                      </a:extLst>
                    </a:gridCol>
                  </a:tblGrid>
                  <a:tr h="602907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GB" sz="2800" b="1" dirty="0">
                              <a:solidFill>
                                <a:schemeClr val="tx1"/>
                              </a:solidFill>
                            </a:rPr>
                            <a:t>English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GB" sz="4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417237587"/>
                      </a:ext>
                    </a:extLst>
                  </a:tr>
                  <a:tr h="60290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b="1" dirty="0">
                              <a:solidFill>
                                <a:schemeClr val="tx1"/>
                              </a:solidFill>
                            </a:rPr>
                            <a:t>Score (%)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b="1" dirty="0">
                              <a:solidFill>
                                <a:schemeClr val="tx1"/>
                              </a:solidFill>
                            </a:rPr>
                            <a:t>Frequency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17283767"/>
                      </a:ext>
                    </a:extLst>
                  </a:tr>
                  <a:tr h="60290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92" t="-207000" r="-100296" b="-299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solidFill>
                                <a:schemeClr val="tx1"/>
                              </a:solidFill>
                            </a:rPr>
                            <a:t>16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54775057"/>
                      </a:ext>
                    </a:extLst>
                  </a:tr>
                  <a:tr h="60290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92" t="-310101" r="-100296" b="-20202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solidFill>
                                <a:schemeClr val="tx1"/>
                              </a:solidFill>
                            </a:rPr>
                            <a:t>17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62145299"/>
                      </a:ext>
                    </a:extLst>
                  </a:tr>
                  <a:tr h="60290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92" t="-410101" r="-100296" b="-10202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solidFill>
                                <a:schemeClr val="tx1"/>
                              </a:solidFill>
                            </a:rPr>
                            <a:t>20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99916417"/>
                      </a:ext>
                    </a:extLst>
                  </a:tr>
                  <a:tr h="60290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92" t="-510101" r="-100296" b="-202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solidFill>
                                <a:schemeClr val="tx1"/>
                              </a:solidFill>
                            </a:rPr>
                            <a:t>35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2345573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D8588FDB-70CC-C538-226A-C323DB2F86C0}"/>
                  </a:ext>
                </a:extLst>
              </p:cNvPr>
              <p:cNvSpPr/>
              <p:nvPr/>
            </p:nvSpPr>
            <p:spPr>
              <a:xfrm>
                <a:off x="2040878" y="5566611"/>
                <a:ext cx="5845216" cy="1129302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75</m:t>
                      </m:r>
                      <m:r>
                        <a:rPr lang="en-GB" sz="36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GB" sz="36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GB" sz="36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GB" sz="36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100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D8588FDB-70CC-C538-226A-C323DB2F86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566611"/>
                <a:ext cx="5845216" cy="1129302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D1FFB4BB-73FC-C03D-3E7D-04B8E2E672F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83257364"/>
                  </p:ext>
                </p:extLst>
              </p:nvPr>
            </p:nvGraphicFramePr>
            <p:xfrm>
              <a:off x="5393688" y="1620279"/>
              <a:ext cx="4109542" cy="361744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54771">
                      <a:extLst>
                        <a:ext uri="{9D8B030D-6E8A-4147-A177-3AD203B41FA5}">
                          <a16:colId xmlns:a16="http://schemas.microsoft.com/office/drawing/2014/main" val="2352208414"/>
                        </a:ext>
                      </a:extLst>
                    </a:gridCol>
                    <a:gridCol w="2054771">
                      <a:extLst>
                        <a:ext uri="{9D8B030D-6E8A-4147-A177-3AD203B41FA5}">
                          <a16:colId xmlns:a16="http://schemas.microsoft.com/office/drawing/2014/main" val="331806183"/>
                        </a:ext>
                      </a:extLst>
                    </a:gridCol>
                  </a:tblGrid>
                  <a:tr h="602907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GB" sz="2800" b="1" dirty="0">
                              <a:solidFill>
                                <a:schemeClr val="tx1"/>
                              </a:solidFill>
                            </a:rPr>
                            <a:t>Geography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GB" sz="4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417237587"/>
                      </a:ext>
                    </a:extLst>
                  </a:tr>
                  <a:tr h="60290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b="1" dirty="0">
                              <a:solidFill>
                                <a:schemeClr val="tx1"/>
                              </a:solidFill>
                            </a:rPr>
                            <a:t>Score (%)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b="1" dirty="0">
                              <a:solidFill>
                                <a:schemeClr val="tx1"/>
                              </a:solidFill>
                            </a:rPr>
                            <a:t>Frequency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17283767"/>
                      </a:ext>
                    </a:extLst>
                  </a:tr>
                  <a:tr h="60290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0≤</m:t>
                                </m:r>
                                <m:r>
                                  <a:rPr lang="en-GB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en-GB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≤25</m:t>
                                </m:r>
                              </m:oMath>
                            </m:oMathPara>
                          </a14:m>
                          <a:endParaRPr lang="en-GB" sz="11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solidFill>
                                <a:schemeClr val="tx1"/>
                              </a:solidFill>
                            </a:rPr>
                            <a:t>24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54775057"/>
                      </a:ext>
                    </a:extLst>
                  </a:tr>
                  <a:tr h="60290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GB" sz="24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25&lt;</m:t>
                                </m:r>
                                <m:r>
                                  <a:rPr kumimoji="0" lang="en-GB" sz="24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𝑃</m:t>
                                </m:r>
                                <m:r>
                                  <a:rPr kumimoji="0" lang="en-GB" sz="24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≤50</m:t>
                                </m:r>
                              </m:oMath>
                            </m:oMathPara>
                          </a14:m>
                          <a:endParaRPr lang="en-GB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solidFill>
                                <a:schemeClr val="tx1"/>
                              </a:solidFill>
                            </a:rPr>
                            <a:t>22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62145299"/>
                      </a:ext>
                    </a:extLst>
                  </a:tr>
                  <a:tr h="60290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GB" sz="24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50&lt;</m:t>
                                </m:r>
                                <m:r>
                                  <a:rPr kumimoji="0" lang="en-GB" sz="24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𝑃</m:t>
                                </m:r>
                                <m:r>
                                  <a:rPr kumimoji="0" lang="en-GB" sz="24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≤75</m:t>
                                </m:r>
                              </m:oMath>
                            </m:oMathPara>
                          </a14:m>
                          <a:endParaRPr lang="en-GB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solidFill>
                                <a:schemeClr val="tx1"/>
                              </a:solidFill>
                            </a:rPr>
                            <a:t>22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99916417"/>
                      </a:ext>
                    </a:extLst>
                  </a:tr>
                  <a:tr h="602907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GB" sz="24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75&lt;</m:t>
                                </m:r>
                                <m:r>
                                  <a:rPr kumimoji="0" lang="en-GB" sz="24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𝑃</m:t>
                                </m:r>
                                <m:r>
                                  <a:rPr kumimoji="0" lang="en-GB" sz="24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≤100</m:t>
                                </m:r>
                              </m:oMath>
                            </m:oMathPara>
                          </a14:m>
                          <a:endParaRPr lang="en-GB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solidFill>
                                <a:schemeClr val="tx1"/>
                              </a:solidFill>
                            </a:rPr>
                            <a:t>20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23455730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D1FFB4BB-73FC-C03D-3E7D-04B8E2E672F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83257364"/>
                  </p:ext>
                </p:extLst>
              </p:nvPr>
            </p:nvGraphicFramePr>
            <p:xfrm>
              <a:off x="5393688" y="1620279"/>
              <a:ext cx="4109542" cy="361744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54771">
                      <a:extLst>
                        <a:ext uri="{9D8B030D-6E8A-4147-A177-3AD203B41FA5}">
                          <a16:colId xmlns:a16="http://schemas.microsoft.com/office/drawing/2014/main" val="2352208414"/>
                        </a:ext>
                      </a:extLst>
                    </a:gridCol>
                    <a:gridCol w="2054771">
                      <a:extLst>
                        <a:ext uri="{9D8B030D-6E8A-4147-A177-3AD203B41FA5}">
                          <a16:colId xmlns:a16="http://schemas.microsoft.com/office/drawing/2014/main" val="331806183"/>
                        </a:ext>
                      </a:extLst>
                    </a:gridCol>
                  </a:tblGrid>
                  <a:tr h="602907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GB" sz="2800" b="1" dirty="0">
                              <a:solidFill>
                                <a:schemeClr val="tx1"/>
                              </a:solidFill>
                            </a:rPr>
                            <a:t>Geography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GB" sz="4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417237587"/>
                      </a:ext>
                    </a:extLst>
                  </a:tr>
                  <a:tr h="60290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b="1" dirty="0">
                              <a:solidFill>
                                <a:schemeClr val="tx1"/>
                              </a:solidFill>
                            </a:rPr>
                            <a:t>Score (%)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b="1" dirty="0">
                              <a:solidFill>
                                <a:schemeClr val="tx1"/>
                              </a:solidFill>
                            </a:rPr>
                            <a:t>Frequency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17283767"/>
                      </a:ext>
                    </a:extLst>
                  </a:tr>
                  <a:tr h="60290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96" t="-207000" r="-100592" b="-299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solidFill>
                                <a:schemeClr val="tx1"/>
                              </a:solidFill>
                            </a:rPr>
                            <a:t>24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54775057"/>
                      </a:ext>
                    </a:extLst>
                  </a:tr>
                  <a:tr h="60290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96" t="-310101" r="-100592" b="-20202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solidFill>
                                <a:schemeClr val="tx1"/>
                              </a:solidFill>
                            </a:rPr>
                            <a:t>22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62145299"/>
                      </a:ext>
                    </a:extLst>
                  </a:tr>
                  <a:tr h="60290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96" t="-410101" r="-100592" b="-10202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solidFill>
                                <a:schemeClr val="tx1"/>
                              </a:solidFill>
                            </a:rPr>
                            <a:t>22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99916417"/>
                      </a:ext>
                    </a:extLst>
                  </a:tr>
                  <a:tr h="60290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96" t="-510101" r="-100592" b="-202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solidFill>
                                <a:schemeClr val="tx1"/>
                              </a:solidFill>
                            </a:rPr>
                            <a:t>20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23455730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965772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138318-59C9-AE5D-693F-4035C88BCD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5C913C2-C517-0697-2CA4-54300F7EA08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3200" dirty="0"/>
              <a:t>A zookeeper weighed two groups of monkeys.</a:t>
            </a:r>
            <a:br>
              <a:rPr lang="en-GB" sz="3200" dirty="0"/>
            </a:br>
            <a:r>
              <a:rPr lang="en-GB" sz="3200" dirty="0"/>
              <a:t>What is the modal class of each group?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C58AB0A8-7CD3-4DE0-96AF-3FCB1F3F9DF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3266876"/>
                  </p:ext>
                </p:extLst>
              </p:nvPr>
            </p:nvGraphicFramePr>
            <p:xfrm>
              <a:off x="633999" y="1620279"/>
              <a:ext cx="4109542" cy="361744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54771">
                      <a:extLst>
                        <a:ext uri="{9D8B030D-6E8A-4147-A177-3AD203B41FA5}">
                          <a16:colId xmlns:a16="http://schemas.microsoft.com/office/drawing/2014/main" val="2352208414"/>
                        </a:ext>
                      </a:extLst>
                    </a:gridCol>
                    <a:gridCol w="2054771">
                      <a:extLst>
                        <a:ext uri="{9D8B030D-6E8A-4147-A177-3AD203B41FA5}">
                          <a16:colId xmlns:a16="http://schemas.microsoft.com/office/drawing/2014/main" val="331806183"/>
                        </a:ext>
                      </a:extLst>
                    </a:gridCol>
                  </a:tblGrid>
                  <a:tr h="602907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GB" sz="2800" b="1" dirty="0">
                              <a:solidFill>
                                <a:schemeClr val="tx1"/>
                              </a:solidFill>
                            </a:rPr>
                            <a:t>Group 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GB" sz="4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417237587"/>
                      </a:ext>
                    </a:extLst>
                  </a:tr>
                  <a:tr h="60290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b="1" dirty="0">
                              <a:solidFill>
                                <a:schemeClr val="tx1"/>
                              </a:solidFill>
                            </a:rPr>
                            <a:t>Mass (kg)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b="1" dirty="0">
                              <a:solidFill>
                                <a:schemeClr val="tx1"/>
                              </a:solidFill>
                            </a:rPr>
                            <a:t>Frequency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17283767"/>
                      </a:ext>
                    </a:extLst>
                  </a:tr>
                  <a:tr h="60290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GB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GB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  <m:r>
                                  <a:rPr lang="en-GB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GB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GB" sz="11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solidFill>
                                <a:schemeClr val="tx1"/>
                              </a:solidFill>
                            </a:rPr>
                            <a:t>17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54775057"/>
                      </a:ext>
                    </a:extLst>
                  </a:tr>
                  <a:tr h="60290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GB" sz="24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3</m:t>
                                </m:r>
                                <m:r>
                                  <a:rPr kumimoji="0" lang="en-GB" sz="24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&lt;</m:t>
                                </m:r>
                                <m:r>
                                  <a:rPr kumimoji="0" lang="en-GB" sz="24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𝑀</m:t>
                                </m:r>
                                <m:r>
                                  <a:rPr kumimoji="0" lang="en-GB" sz="24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≤</m:t>
                                </m:r>
                                <m:r>
                                  <a:rPr kumimoji="0" lang="en-GB" sz="24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en-GB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solidFill>
                                <a:schemeClr val="tx1"/>
                              </a:solidFill>
                            </a:rPr>
                            <a:t>24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62145299"/>
                      </a:ext>
                    </a:extLst>
                  </a:tr>
                  <a:tr h="60290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GB" sz="24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6</m:t>
                                </m:r>
                                <m:r>
                                  <a:rPr kumimoji="0" lang="en-GB" sz="24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&lt;</m:t>
                                </m:r>
                                <m:r>
                                  <a:rPr kumimoji="0" lang="en-GB" sz="24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𝑀</m:t>
                                </m:r>
                                <m:r>
                                  <a:rPr kumimoji="0" lang="en-GB" sz="24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≤</m:t>
                                </m:r>
                                <m:r>
                                  <a:rPr kumimoji="0" lang="en-GB" sz="24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10</m:t>
                                </m:r>
                              </m:oMath>
                            </m:oMathPara>
                          </a14:m>
                          <a:endParaRPr lang="en-GB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solidFill>
                                <a:schemeClr val="tx1"/>
                              </a:solidFill>
                            </a:rPr>
                            <a:t>23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99916417"/>
                      </a:ext>
                    </a:extLst>
                  </a:tr>
                  <a:tr h="602907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GB" sz="24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10&lt;</m:t>
                                </m:r>
                                <m:r>
                                  <a:rPr kumimoji="0" lang="en-GB" sz="24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𝑀</m:t>
                                </m:r>
                                <m:r>
                                  <a:rPr kumimoji="0" lang="en-GB" sz="24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≤12</m:t>
                                </m:r>
                              </m:oMath>
                            </m:oMathPara>
                          </a14:m>
                          <a:endParaRPr lang="en-GB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solidFill>
                                <a:schemeClr val="tx1"/>
                              </a:solidFill>
                            </a:rPr>
                            <a:t>18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23455730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C58AB0A8-7CD3-4DE0-96AF-3FCB1F3F9DF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3266876"/>
                  </p:ext>
                </p:extLst>
              </p:nvPr>
            </p:nvGraphicFramePr>
            <p:xfrm>
              <a:off x="633999" y="1620279"/>
              <a:ext cx="4109542" cy="361744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54771">
                      <a:extLst>
                        <a:ext uri="{9D8B030D-6E8A-4147-A177-3AD203B41FA5}">
                          <a16:colId xmlns:a16="http://schemas.microsoft.com/office/drawing/2014/main" val="2352208414"/>
                        </a:ext>
                      </a:extLst>
                    </a:gridCol>
                    <a:gridCol w="2054771">
                      <a:extLst>
                        <a:ext uri="{9D8B030D-6E8A-4147-A177-3AD203B41FA5}">
                          <a16:colId xmlns:a16="http://schemas.microsoft.com/office/drawing/2014/main" val="331806183"/>
                        </a:ext>
                      </a:extLst>
                    </a:gridCol>
                  </a:tblGrid>
                  <a:tr h="602907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GB" sz="2800" b="1" dirty="0">
                              <a:solidFill>
                                <a:schemeClr val="tx1"/>
                              </a:solidFill>
                            </a:rPr>
                            <a:t>Group 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GB" sz="4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417237587"/>
                      </a:ext>
                    </a:extLst>
                  </a:tr>
                  <a:tr h="60290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b="1" dirty="0">
                              <a:solidFill>
                                <a:schemeClr val="tx1"/>
                              </a:solidFill>
                            </a:rPr>
                            <a:t>Mass (kg)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b="1" dirty="0">
                              <a:solidFill>
                                <a:schemeClr val="tx1"/>
                              </a:solidFill>
                            </a:rPr>
                            <a:t>Frequency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17283767"/>
                      </a:ext>
                    </a:extLst>
                  </a:tr>
                  <a:tr h="60290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92" t="-207000" r="-100296" b="-299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solidFill>
                                <a:schemeClr val="tx1"/>
                              </a:solidFill>
                            </a:rPr>
                            <a:t>17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54775057"/>
                      </a:ext>
                    </a:extLst>
                  </a:tr>
                  <a:tr h="60290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92" t="-310101" r="-100296" b="-20202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solidFill>
                                <a:schemeClr val="tx1"/>
                              </a:solidFill>
                            </a:rPr>
                            <a:t>24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62145299"/>
                      </a:ext>
                    </a:extLst>
                  </a:tr>
                  <a:tr h="60290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92" t="-410101" r="-100296" b="-10202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solidFill>
                                <a:schemeClr val="tx1"/>
                              </a:solidFill>
                            </a:rPr>
                            <a:t>23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99916417"/>
                      </a:ext>
                    </a:extLst>
                  </a:tr>
                  <a:tr h="60290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92" t="-510101" r="-100296" b="-202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solidFill>
                                <a:schemeClr val="tx1"/>
                              </a:solidFill>
                            </a:rPr>
                            <a:t>18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2345573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33EDD19E-4503-C13D-4784-DB5D825A8584}"/>
                  </a:ext>
                </a:extLst>
              </p:cNvPr>
              <p:cNvSpPr/>
              <p:nvPr/>
            </p:nvSpPr>
            <p:spPr>
              <a:xfrm>
                <a:off x="634000" y="5566611"/>
                <a:ext cx="4109542" cy="1129302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GB" sz="36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GB" sz="36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GB" sz="36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GB" sz="36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33EDD19E-4503-C13D-4784-DB5D825A85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000" y="5566611"/>
                <a:ext cx="4109542" cy="1129302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015A5466-1D38-B878-3377-BC2D42B60DE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13413065"/>
                  </p:ext>
                </p:extLst>
              </p:nvPr>
            </p:nvGraphicFramePr>
            <p:xfrm>
              <a:off x="5393688" y="1620279"/>
              <a:ext cx="4109542" cy="361744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54771">
                      <a:extLst>
                        <a:ext uri="{9D8B030D-6E8A-4147-A177-3AD203B41FA5}">
                          <a16:colId xmlns:a16="http://schemas.microsoft.com/office/drawing/2014/main" val="2352208414"/>
                        </a:ext>
                      </a:extLst>
                    </a:gridCol>
                    <a:gridCol w="2054771">
                      <a:extLst>
                        <a:ext uri="{9D8B030D-6E8A-4147-A177-3AD203B41FA5}">
                          <a16:colId xmlns:a16="http://schemas.microsoft.com/office/drawing/2014/main" val="331806183"/>
                        </a:ext>
                      </a:extLst>
                    </a:gridCol>
                  </a:tblGrid>
                  <a:tr h="602907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GB" sz="2800" b="1" dirty="0">
                              <a:solidFill>
                                <a:schemeClr val="tx1"/>
                              </a:solidFill>
                            </a:rPr>
                            <a:t>Group 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GB" sz="4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417237587"/>
                      </a:ext>
                    </a:extLst>
                  </a:tr>
                  <a:tr h="60290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b="1" dirty="0">
                              <a:solidFill>
                                <a:schemeClr val="tx1"/>
                              </a:solidFill>
                            </a:rPr>
                            <a:t>Mass (kg)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b="1" dirty="0">
                              <a:solidFill>
                                <a:schemeClr val="tx1"/>
                              </a:solidFill>
                            </a:rPr>
                            <a:t>Frequency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17283767"/>
                      </a:ext>
                    </a:extLst>
                  </a:tr>
                  <a:tr h="60290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1≤</m:t>
                                </m:r>
                                <m:r>
                                  <a:rPr lang="en-GB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  <m:r>
                                  <a:rPr lang="en-GB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≤3</m:t>
                                </m:r>
                              </m:oMath>
                            </m:oMathPara>
                          </a14:m>
                          <a:endParaRPr lang="en-GB" sz="11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solidFill>
                                <a:schemeClr val="tx1"/>
                              </a:solidFill>
                            </a:rPr>
                            <a:t>10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54775057"/>
                      </a:ext>
                    </a:extLst>
                  </a:tr>
                  <a:tr h="60290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GB" sz="24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3&lt;</m:t>
                                </m:r>
                                <m:r>
                                  <a:rPr kumimoji="0" lang="en-GB" sz="24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𝑀</m:t>
                                </m:r>
                                <m:r>
                                  <a:rPr kumimoji="0" lang="en-GB" sz="24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≤6</m:t>
                                </m:r>
                              </m:oMath>
                            </m:oMathPara>
                          </a14:m>
                          <a:endParaRPr lang="en-GB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solidFill>
                                <a:schemeClr val="tx1"/>
                              </a:solidFill>
                            </a:rPr>
                            <a:t>15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62145299"/>
                      </a:ext>
                    </a:extLst>
                  </a:tr>
                  <a:tr h="60290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GB" sz="24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6&lt;</m:t>
                                </m:r>
                                <m:r>
                                  <a:rPr kumimoji="0" lang="en-GB" sz="24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𝑀</m:t>
                                </m:r>
                                <m:r>
                                  <a:rPr kumimoji="0" lang="en-GB" sz="24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≤10</m:t>
                                </m:r>
                              </m:oMath>
                            </m:oMathPara>
                          </a14:m>
                          <a:endParaRPr lang="en-GB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solidFill>
                                <a:schemeClr val="tx1"/>
                              </a:solidFill>
                            </a:rPr>
                            <a:t>18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99916417"/>
                      </a:ext>
                    </a:extLst>
                  </a:tr>
                  <a:tr h="602907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GB" sz="24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10&lt;</m:t>
                                </m:r>
                                <m:r>
                                  <a:rPr kumimoji="0" lang="en-GB" sz="24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𝑀</m:t>
                                </m:r>
                                <m:r>
                                  <a:rPr kumimoji="0" lang="en-GB" sz="24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≤12</m:t>
                                </m:r>
                              </m:oMath>
                            </m:oMathPara>
                          </a14:m>
                          <a:endParaRPr lang="en-GB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solidFill>
                                <a:schemeClr val="tx1"/>
                              </a:solidFill>
                            </a:rPr>
                            <a:t>14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23455730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015A5466-1D38-B878-3377-BC2D42B60DE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13413065"/>
                  </p:ext>
                </p:extLst>
              </p:nvPr>
            </p:nvGraphicFramePr>
            <p:xfrm>
              <a:off x="5393688" y="1620279"/>
              <a:ext cx="4109542" cy="361744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54771">
                      <a:extLst>
                        <a:ext uri="{9D8B030D-6E8A-4147-A177-3AD203B41FA5}">
                          <a16:colId xmlns:a16="http://schemas.microsoft.com/office/drawing/2014/main" val="2352208414"/>
                        </a:ext>
                      </a:extLst>
                    </a:gridCol>
                    <a:gridCol w="2054771">
                      <a:extLst>
                        <a:ext uri="{9D8B030D-6E8A-4147-A177-3AD203B41FA5}">
                          <a16:colId xmlns:a16="http://schemas.microsoft.com/office/drawing/2014/main" val="331806183"/>
                        </a:ext>
                      </a:extLst>
                    </a:gridCol>
                  </a:tblGrid>
                  <a:tr h="602907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GB" sz="2800" b="1" dirty="0">
                              <a:solidFill>
                                <a:schemeClr val="tx1"/>
                              </a:solidFill>
                            </a:rPr>
                            <a:t>Group 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GB" sz="4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417237587"/>
                      </a:ext>
                    </a:extLst>
                  </a:tr>
                  <a:tr h="60290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b="1" dirty="0">
                              <a:solidFill>
                                <a:schemeClr val="tx1"/>
                              </a:solidFill>
                            </a:rPr>
                            <a:t>Mass (kg)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b="1" dirty="0">
                              <a:solidFill>
                                <a:schemeClr val="tx1"/>
                              </a:solidFill>
                            </a:rPr>
                            <a:t>Frequency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17283767"/>
                      </a:ext>
                    </a:extLst>
                  </a:tr>
                  <a:tr h="60290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96" t="-207000" r="-100592" b="-299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solidFill>
                                <a:schemeClr val="tx1"/>
                              </a:solidFill>
                            </a:rPr>
                            <a:t>10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54775057"/>
                      </a:ext>
                    </a:extLst>
                  </a:tr>
                  <a:tr h="60290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96" t="-310101" r="-100592" b="-20202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solidFill>
                                <a:schemeClr val="tx1"/>
                              </a:solidFill>
                            </a:rPr>
                            <a:t>15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62145299"/>
                      </a:ext>
                    </a:extLst>
                  </a:tr>
                  <a:tr h="60290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96" t="-410101" r="-100592" b="-10202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solidFill>
                                <a:schemeClr val="tx1"/>
                              </a:solidFill>
                            </a:rPr>
                            <a:t>18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99916417"/>
                      </a:ext>
                    </a:extLst>
                  </a:tr>
                  <a:tr h="60290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96" t="-510101" r="-100592" b="-202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solidFill>
                                <a:schemeClr val="tx1"/>
                              </a:solidFill>
                            </a:rPr>
                            <a:t>14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2345573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FB694A50-76F5-F742-2A37-A81C5AF976F2}"/>
                  </a:ext>
                </a:extLst>
              </p:cNvPr>
              <p:cNvSpPr/>
              <p:nvPr/>
            </p:nvSpPr>
            <p:spPr>
              <a:xfrm>
                <a:off x="5391058" y="5566611"/>
                <a:ext cx="4109542" cy="1129302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GB" sz="36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GB" sz="36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GB" sz="36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GB" sz="36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>
          <p:sp>
            <p:nvSpPr>
              <p:cNvPr id="5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FB694A50-76F5-F742-2A37-A81C5AF976F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1058" y="5566611"/>
                <a:ext cx="4109542" cy="1129302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69130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BE7265-FBC6-7598-3105-2EE1C3C0D5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6488528-20A3-FE38-8AAF-8B0DD3BE49E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4000" dirty="0"/>
              <a:t>Which group has the largest class width?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3BFB302C-6E76-2D98-B830-1D2041DDD7E5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930546" y="1698231"/>
              <a:ext cx="8437020" cy="3505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218510">
                      <a:extLst>
                        <a:ext uri="{9D8B030D-6E8A-4147-A177-3AD203B41FA5}">
                          <a16:colId xmlns:a16="http://schemas.microsoft.com/office/drawing/2014/main" val="2352208414"/>
                        </a:ext>
                      </a:extLst>
                    </a:gridCol>
                    <a:gridCol w="4218510">
                      <a:extLst>
                        <a:ext uri="{9D8B030D-6E8A-4147-A177-3AD203B41FA5}">
                          <a16:colId xmlns:a16="http://schemas.microsoft.com/office/drawing/2014/main" val="33180618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Energy (J)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Frequency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1728376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4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100≤</m:t>
                                </m:r>
                                <m:r>
                                  <a:rPr lang="en-GB" sz="4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  <m:r>
                                  <a:rPr lang="en-GB" sz="4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≤105</m:t>
                                </m:r>
                              </m:oMath>
                            </m:oMathPara>
                          </a14:m>
                          <a:endParaRPr lang="en-GB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18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5477505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GB" sz="40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105&lt;</m:t>
                                </m:r>
                                <m:r>
                                  <a:rPr kumimoji="0" lang="en-GB" sz="40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𝐸</m:t>
                                </m:r>
                                <m:r>
                                  <a:rPr kumimoji="0" lang="en-GB" sz="40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≤120</m:t>
                                </m:r>
                              </m:oMath>
                            </m:oMathPara>
                          </a14:m>
                          <a:endParaRPr lang="en-GB" sz="4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16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96214529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GB" sz="40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120&lt;</m:t>
                                </m:r>
                                <m:r>
                                  <a:rPr kumimoji="0" lang="en-GB" sz="40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𝐸</m:t>
                                </m:r>
                                <m:r>
                                  <a:rPr kumimoji="0" lang="en-GB" sz="40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≤125</m:t>
                                </m:r>
                              </m:oMath>
                            </m:oMathPara>
                          </a14:m>
                          <a:endParaRPr lang="en-GB" sz="4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19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9991641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GB" sz="40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125&lt;</m:t>
                                </m:r>
                                <m:r>
                                  <a:rPr kumimoji="0" lang="en-GB" sz="40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𝐸</m:t>
                                </m:r>
                                <m:r>
                                  <a:rPr kumimoji="0" lang="en-GB" sz="40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≤150</m:t>
                                </m:r>
                              </m:oMath>
                            </m:oMathPara>
                          </a14:m>
                          <a:endParaRPr lang="en-GB" sz="4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14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12345573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3BFB302C-6E76-2D98-B830-1D2041DDD7E5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930546" y="1698231"/>
              <a:ext cx="8437020" cy="3505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218510">
                      <a:extLst>
                        <a:ext uri="{9D8B030D-6E8A-4147-A177-3AD203B41FA5}">
                          <a16:colId xmlns:a16="http://schemas.microsoft.com/office/drawing/2014/main" val="2352208414"/>
                        </a:ext>
                      </a:extLst>
                    </a:gridCol>
                    <a:gridCol w="4218510">
                      <a:extLst>
                        <a:ext uri="{9D8B030D-6E8A-4147-A177-3AD203B41FA5}">
                          <a16:colId xmlns:a16="http://schemas.microsoft.com/office/drawing/2014/main" val="331806183"/>
                        </a:ext>
                      </a:extLst>
                    </a:gridCol>
                  </a:tblGrid>
                  <a:tr h="701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Energy (J)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Frequency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17283767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44" t="-114783" r="-100144" b="-3382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18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54775057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44" t="-212931" r="-100144" b="-235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16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962145299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44" t="-315652" r="-100144" b="-1373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19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99916417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44" t="-415652" r="-100144" b="-373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14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12345573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1C3E8D0E-B018-6E75-CE77-C1E95AF0423F}"/>
                  </a:ext>
                </a:extLst>
              </p:cNvPr>
              <p:cNvSpPr/>
              <p:nvPr/>
            </p:nvSpPr>
            <p:spPr>
              <a:xfrm>
                <a:off x="2040878" y="5566611"/>
                <a:ext cx="5845216" cy="1129302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6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125&lt;</m:t>
                      </m:r>
                      <m:r>
                        <a:rPr lang="en-GB" sz="6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GB" sz="6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≤150</m:t>
                      </m:r>
                    </m:oMath>
                  </m:oMathPara>
                </a14:m>
                <a:endParaRPr sz="1200" dirty="0"/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1C3E8D0E-B018-6E75-CE77-C1E95AF042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566611"/>
                <a:ext cx="5845216" cy="1129302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3446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22B995-77E4-4168-0E29-8F634F3A69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C47F592-4BF6-270D-6977-29760329330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4000" dirty="0"/>
              <a:t>True or false:</a:t>
            </a:r>
          </a:p>
          <a:p>
            <a:r>
              <a:rPr lang="en-GB" sz="4000" dirty="0"/>
              <a:t>Each group has the same class width?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A0F5BB30-9C19-9094-170A-CD1CD055F96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91873118"/>
                  </p:ext>
                </p:extLst>
              </p:nvPr>
            </p:nvGraphicFramePr>
            <p:xfrm>
              <a:off x="930546" y="1698231"/>
              <a:ext cx="8437020" cy="3505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218510">
                      <a:extLst>
                        <a:ext uri="{9D8B030D-6E8A-4147-A177-3AD203B41FA5}">
                          <a16:colId xmlns:a16="http://schemas.microsoft.com/office/drawing/2014/main" val="2352208414"/>
                        </a:ext>
                      </a:extLst>
                    </a:gridCol>
                    <a:gridCol w="4218510">
                      <a:extLst>
                        <a:ext uri="{9D8B030D-6E8A-4147-A177-3AD203B41FA5}">
                          <a16:colId xmlns:a16="http://schemas.microsoft.com/office/drawing/2014/main" val="33180618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Time (mins)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Frequency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1728376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4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0≤</m:t>
                                </m:r>
                                <m:r>
                                  <a:rPr lang="en-GB" sz="4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  <m:r>
                                  <a:rPr lang="en-GB" sz="4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≤15</m:t>
                                </m:r>
                              </m:oMath>
                            </m:oMathPara>
                          </a14:m>
                          <a:endParaRPr lang="en-GB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5477505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GB" sz="40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15&lt;</m:t>
                                </m:r>
                                <m:r>
                                  <a:rPr kumimoji="0" lang="en-GB" sz="40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𝑇</m:t>
                                </m:r>
                                <m:r>
                                  <a:rPr kumimoji="0" lang="en-GB" sz="40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≤30</m:t>
                                </m:r>
                              </m:oMath>
                            </m:oMathPara>
                          </a14:m>
                          <a:endParaRPr lang="en-GB" sz="4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96214529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GB" sz="40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30&lt;</m:t>
                                </m:r>
                                <m:r>
                                  <a:rPr kumimoji="0" lang="en-GB" sz="40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𝑇</m:t>
                                </m:r>
                                <m:r>
                                  <a:rPr kumimoji="0" lang="en-GB" sz="40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≤60</m:t>
                                </m:r>
                              </m:oMath>
                            </m:oMathPara>
                          </a14:m>
                          <a:endParaRPr lang="en-GB" sz="4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9991641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GB" sz="40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60&lt;</m:t>
                                </m:r>
                                <m:r>
                                  <a:rPr kumimoji="0" lang="en-GB" sz="40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𝑇</m:t>
                                </m:r>
                                <m:r>
                                  <a:rPr kumimoji="0" lang="en-GB" sz="40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≤120</m:t>
                                </m:r>
                              </m:oMath>
                            </m:oMathPara>
                          </a14:m>
                          <a:endParaRPr lang="en-GB" sz="4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123455730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A0F5BB30-9C19-9094-170A-CD1CD055F96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91873118"/>
                  </p:ext>
                </p:extLst>
              </p:nvPr>
            </p:nvGraphicFramePr>
            <p:xfrm>
              <a:off x="930546" y="1698231"/>
              <a:ext cx="8437020" cy="3505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218510">
                      <a:extLst>
                        <a:ext uri="{9D8B030D-6E8A-4147-A177-3AD203B41FA5}">
                          <a16:colId xmlns:a16="http://schemas.microsoft.com/office/drawing/2014/main" val="2352208414"/>
                        </a:ext>
                      </a:extLst>
                    </a:gridCol>
                    <a:gridCol w="4218510">
                      <a:extLst>
                        <a:ext uri="{9D8B030D-6E8A-4147-A177-3AD203B41FA5}">
                          <a16:colId xmlns:a16="http://schemas.microsoft.com/office/drawing/2014/main" val="331806183"/>
                        </a:ext>
                      </a:extLst>
                    </a:gridCol>
                  </a:tblGrid>
                  <a:tr h="701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Time (mins)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Frequency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17283767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44" t="-114783" r="-100144" b="-3026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54775057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44" t="-212931" r="-100144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962145299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44" t="-315652" r="-100144" b="-1017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99916417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44" t="-415652" r="-100144" b="-17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12345573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Rounded Rectangle 5">
            <a:hlinkClick r:id="" action="ppaction://noaction"/>
            <a:extLst>
              <a:ext uri="{FF2B5EF4-FFF2-40B4-BE49-F238E27FC236}">
                <a16:creationId xmlns:a16="http://schemas.microsoft.com/office/drawing/2014/main" id="{A775E70D-7B60-5627-A789-A398CE2F783A}"/>
              </a:ext>
            </a:extLst>
          </p:cNvPr>
          <p:cNvSpPr/>
          <p:nvPr/>
        </p:nvSpPr>
        <p:spPr>
          <a:xfrm>
            <a:off x="2040878" y="5566611"/>
            <a:ext cx="5845216" cy="1129302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6000" b="0" dirty="0">
                <a:solidFill>
                  <a:srgbClr val="FF0000"/>
                </a:solidFill>
              </a:rPr>
              <a:t>False</a:t>
            </a:r>
            <a:endParaRPr sz="1200" dirty="0"/>
          </a:p>
        </p:txBody>
      </p:sp>
    </p:spTree>
    <p:extLst>
      <p:ext uri="{BB962C8B-B14F-4D97-AF65-F5344CB8AC3E}">
        <p14:creationId xmlns:p14="http://schemas.microsoft.com/office/powerpoint/2010/main" val="2863606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E4BBF3-78F9-A35E-08A4-793400433F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FA4ED0AF-97C1-AD5E-1C08-109F6C20314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78434682"/>
                  </p:ext>
                </p:extLst>
              </p:nvPr>
            </p:nvGraphicFramePr>
            <p:xfrm>
              <a:off x="930546" y="1698231"/>
              <a:ext cx="8437020" cy="3505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218510">
                      <a:extLst>
                        <a:ext uri="{9D8B030D-6E8A-4147-A177-3AD203B41FA5}">
                          <a16:colId xmlns:a16="http://schemas.microsoft.com/office/drawing/2014/main" val="2352208414"/>
                        </a:ext>
                      </a:extLst>
                    </a:gridCol>
                    <a:gridCol w="4218510">
                      <a:extLst>
                        <a:ext uri="{9D8B030D-6E8A-4147-A177-3AD203B41FA5}">
                          <a16:colId xmlns:a16="http://schemas.microsoft.com/office/drawing/2014/main" val="33180618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Scores (%)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Class width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1728376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4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0≤</m:t>
                                </m:r>
                                <m:r>
                                  <a:rPr lang="en-GB" sz="4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en-GB" sz="4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GB" sz="4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40</m:t>
                                </m:r>
                              </m:oMath>
                            </m:oMathPara>
                          </a14:m>
                          <a:endParaRPr lang="en-GB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5477505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GB" sz="40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40</m:t>
                                </m:r>
                                <m:r>
                                  <a:rPr kumimoji="0" lang="en-GB" sz="40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&lt;</m:t>
                                </m:r>
                                <m:r>
                                  <a:rPr kumimoji="0" lang="en-GB" sz="40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𝑃</m:t>
                                </m:r>
                                <m:r>
                                  <a:rPr kumimoji="0" lang="en-GB" sz="40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≤</m:t>
                                </m:r>
                                <m:r>
                                  <a:rPr kumimoji="0" lang="en-GB" sz="40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65</m:t>
                                </m:r>
                              </m:oMath>
                            </m:oMathPara>
                          </a14:m>
                          <a:endParaRPr lang="en-GB" sz="4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96214529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GB" sz="40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65</m:t>
                                </m:r>
                                <m:r>
                                  <a:rPr kumimoji="0" lang="en-GB" sz="40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&lt;</m:t>
                                </m:r>
                                <m:r>
                                  <a:rPr kumimoji="0" lang="en-GB" sz="40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𝑃</m:t>
                                </m:r>
                                <m:r>
                                  <a:rPr kumimoji="0" lang="en-GB" sz="40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≤</m:t>
                                </m:r>
                                <m:r>
                                  <a:rPr kumimoji="0" lang="en-GB" sz="40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80</m:t>
                                </m:r>
                              </m:oMath>
                            </m:oMathPara>
                          </a14:m>
                          <a:endParaRPr lang="en-GB" sz="4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9991641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GB" sz="40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80</m:t>
                                </m:r>
                                <m:r>
                                  <a:rPr kumimoji="0" lang="en-GB" sz="40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&lt;</m:t>
                                </m:r>
                                <m:r>
                                  <a:rPr kumimoji="0" lang="en-GB" sz="40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𝑃</m:t>
                                </m:r>
                                <m:r>
                                  <a:rPr kumimoji="0" lang="en-GB" sz="40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≤1</m:t>
                                </m:r>
                                <m:r>
                                  <a:rPr kumimoji="0" lang="en-GB" sz="40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0</m:t>
                                </m:r>
                                <m:r>
                                  <a:rPr kumimoji="0" lang="en-GB" sz="40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GB" sz="4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123455730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FA4ED0AF-97C1-AD5E-1C08-109F6C20314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78434682"/>
                  </p:ext>
                </p:extLst>
              </p:nvPr>
            </p:nvGraphicFramePr>
            <p:xfrm>
              <a:off x="930546" y="1698231"/>
              <a:ext cx="8437020" cy="3505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218510">
                      <a:extLst>
                        <a:ext uri="{9D8B030D-6E8A-4147-A177-3AD203B41FA5}">
                          <a16:colId xmlns:a16="http://schemas.microsoft.com/office/drawing/2014/main" val="2352208414"/>
                        </a:ext>
                      </a:extLst>
                    </a:gridCol>
                    <a:gridCol w="4218510">
                      <a:extLst>
                        <a:ext uri="{9D8B030D-6E8A-4147-A177-3AD203B41FA5}">
                          <a16:colId xmlns:a16="http://schemas.microsoft.com/office/drawing/2014/main" val="331806183"/>
                        </a:ext>
                      </a:extLst>
                    </a:gridCol>
                  </a:tblGrid>
                  <a:tr h="701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Scores (%)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Class width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17283767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44" t="-114783" r="-100144" b="-3026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54775057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44" t="-212931" r="-100144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962145299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44" t="-315652" r="-100144" b="-1017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99916417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44" t="-415652" r="-100144" b="-17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12345573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3DF7A823-9698-7494-185C-3A0F8671E2B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73099323"/>
                  </p:ext>
                </p:extLst>
              </p:nvPr>
            </p:nvGraphicFramePr>
            <p:xfrm>
              <a:off x="930546" y="1698231"/>
              <a:ext cx="8437020" cy="3505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218510">
                      <a:extLst>
                        <a:ext uri="{9D8B030D-6E8A-4147-A177-3AD203B41FA5}">
                          <a16:colId xmlns:a16="http://schemas.microsoft.com/office/drawing/2014/main" val="2352208414"/>
                        </a:ext>
                      </a:extLst>
                    </a:gridCol>
                    <a:gridCol w="4218510">
                      <a:extLst>
                        <a:ext uri="{9D8B030D-6E8A-4147-A177-3AD203B41FA5}">
                          <a16:colId xmlns:a16="http://schemas.microsoft.com/office/drawing/2014/main" val="33180618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Scores (%)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Class width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1728376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4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0≤</m:t>
                                </m:r>
                                <m:r>
                                  <a:rPr lang="en-GB" sz="4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en-GB" sz="4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≤40</m:t>
                                </m:r>
                              </m:oMath>
                            </m:oMathPara>
                          </a14:m>
                          <a:endParaRPr lang="en-GB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rgbClr val="FF0000"/>
                              </a:solidFill>
                            </a:rPr>
                            <a:t>40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5477505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GB" sz="40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40&lt;</m:t>
                                </m:r>
                                <m:r>
                                  <a:rPr kumimoji="0" lang="en-GB" sz="40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𝑃</m:t>
                                </m:r>
                                <m:r>
                                  <a:rPr kumimoji="0" lang="en-GB" sz="40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≤65</m:t>
                                </m:r>
                              </m:oMath>
                            </m:oMathPara>
                          </a14:m>
                          <a:endParaRPr lang="en-GB" sz="4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rgbClr val="FF0000"/>
                              </a:solidFill>
                            </a:rPr>
                            <a:t>25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6214529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GB" sz="40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65&lt;</m:t>
                                </m:r>
                                <m:r>
                                  <a:rPr kumimoji="0" lang="en-GB" sz="40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𝑃</m:t>
                                </m:r>
                                <m:r>
                                  <a:rPr kumimoji="0" lang="en-GB" sz="40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≤80</m:t>
                                </m:r>
                              </m:oMath>
                            </m:oMathPara>
                          </a14:m>
                          <a:endParaRPr lang="en-GB" sz="4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rgbClr val="FF0000"/>
                              </a:solidFill>
                            </a:rPr>
                            <a:t>15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9991641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GB" sz="40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80&lt;</m:t>
                                </m:r>
                                <m:r>
                                  <a:rPr kumimoji="0" lang="en-GB" sz="40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𝑃</m:t>
                                </m:r>
                                <m:r>
                                  <a:rPr kumimoji="0" lang="en-GB" sz="40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≤100</m:t>
                                </m:r>
                              </m:oMath>
                            </m:oMathPara>
                          </a14:m>
                          <a:endParaRPr lang="en-GB" sz="4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rgbClr val="FF0000"/>
                              </a:solidFill>
                            </a:rPr>
                            <a:t>20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23455730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3DF7A823-9698-7494-185C-3A0F8671E2B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73099323"/>
                  </p:ext>
                </p:extLst>
              </p:nvPr>
            </p:nvGraphicFramePr>
            <p:xfrm>
              <a:off x="930546" y="1698231"/>
              <a:ext cx="8437020" cy="3505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218510">
                      <a:extLst>
                        <a:ext uri="{9D8B030D-6E8A-4147-A177-3AD203B41FA5}">
                          <a16:colId xmlns:a16="http://schemas.microsoft.com/office/drawing/2014/main" val="2352208414"/>
                        </a:ext>
                      </a:extLst>
                    </a:gridCol>
                    <a:gridCol w="4218510">
                      <a:extLst>
                        <a:ext uri="{9D8B030D-6E8A-4147-A177-3AD203B41FA5}">
                          <a16:colId xmlns:a16="http://schemas.microsoft.com/office/drawing/2014/main" val="331806183"/>
                        </a:ext>
                      </a:extLst>
                    </a:gridCol>
                  </a:tblGrid>
                  <a:tr h="701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Scores (%)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Class width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17283767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44" t="-114783" r="-100144" b="-3382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rgbClr val="FF0000"/>
                              </a:solidFill>
                            </a:rPr>
                            <a:t>40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54775057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44" t="-212931" r="-100144" b="-235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rgbClr val="FF0000"/>
                              </a:solidFill>
                            </a:rPr>
                            <a:t>25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62145299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44" t="-315652" r="-100144" b="-1373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rgbClr val="FF0000"/>
                              </a:solidFill>
                            </a:rPr>
                            <a:t>15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99916417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44" t="-415652" r="-100144" b="-373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rgbClr val="FF0000"/>
                              </a:solidFill>
                            </a:rPr>
                            <a:t>20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2345573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1345017-3701-F0A0-0858-1A9590058B8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4000" dirty="0"/>
              <a:t>What is the class width of each group?</a:t>
            </a:r>
          </a:p>
        </p:txBody>
      </p:sp>
    </p:spTree>
    <p:extLst>
      <p:ext uri="{BB962C8B-B14F-4D97-AF65-F5344CB8AC3E}">
        <p14:creationId xmlns:p14="http://schemas.microsoft.com/office/powerpoint/2010/main" val="3620658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E492C2-4806-7735-D2C5-78897F84D3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D9A09E1-C7F2-849C-9755-81FB979DF49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4000" dirty="0"/>
              <a:t>Find the midpoint of each class.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FAC51145-16A2-A1A5-B8A2-30826A2B74E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60982429"/>
                  </p:ext>
                </p:extLst>
              </p:nvPr>
            </p:nvGraphicFramePr>
            <p:xfrm>
              <a:off x="930546" y="1104676"/>
              <a:ext cx="8437020" cy="3505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218510">
                      <a:extLst>
                        <a:ext uri="{9D8B030D-6E8A-4147-A177-3AD203B41FA5}">
                          <a16:colId xmlns:a16="http://schemas.microsoft.com/office/drawing/2014/main" val="2352208414"/>
                        </a:ext>
                      </a:extLst>
                    </a:gridCol>
                    <a:gridCol w="4218510">
                      <a:extLst>
                        <a:ext uri="{9D8B030D-6E8A-4147-A177-3AD203B41FA5}">
                          <a16:colId xmlns:a16="http://schemas.microsoft.com/office/drawing/2014/main" val="33180618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Time (secs)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Midpoint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1728376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4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0≤</m:t>
                                </m:r>
                                <m:r>
                                  <a:rPr lang="en-GB" sz="4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GB" sz="4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≤10</m:t>
                                </m:r>
                              </m:oMath>
                            </m:oMathPara>
                          </a14:m>
                          <a:endParaRPr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5477505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GB" sz="40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10&lt;</m:t>
                                </m:r>
                                <m:r>
                                  <a:rPr kumimoji="0" lang="en-GB" sz="40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𝑡</m:t>
                                </m:r>
                                <m:r>
                                  <a:rPr kumimoji="0" lang="en-GB" sz="40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≤20</m:t>
                                </m:r>
                              </m:oMath>
                            </m:oMathPara>
                          </a14:m>
                          <a:endParaRPr lang="en-GB" sz="4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96214529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GB" sz="40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20&lt;</m:t>
                                </m:r>
                                <m:r>
                                  <a:rPr kumimoji="0" lang="en-GB" sz="40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𝑡</m:t>
                                </m:r>
                                <m:r>
                                  <a:rPr kumimoji="0" lang="en-GB" sz="40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≤30</m:t>
                                </m:r>
                              </m:oMath>
                            </m:oMathPara>
                          </a14:m>
                          <a:endParaRPr lang="en-GB" sz="4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9991641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GB" sz="40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30&lt;</m:t>
                                </m:r>
                                <m:r>
                                  <a:rPr kumimoji="0" lang="en-GB" sz="40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𝑡</m:t>
                                </m:r>
                                <m:r>
                                  <a:rPr kumimoji="0" lang="en-GB" sz="40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≤40</m:t>
                                </m:r>
                              </m:oMath>
                            </m:oMathPara>
                          </a14:m>
                          <a:endParaRPr lang="en-GB" sz="4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123455730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FAC51145-16A2-A1A5-B8A2-30826A2B74E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60982429"/>
                  </p:ext>
                </p:extLst>
              </p:nvPr>
            </p:nvGraphicFramePr>
            <p:xfrm>
              <a:off x="930546" y="1104676"/>
              <a:ext cx="8437020" cy="3505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218510">
                      <a:extLst>
                        <a:ext uri="{9D8B030D-6E8A-4147-A177-3AD203B41FA5}">
                          <a16:colId xmlns:a16="http://schemas.microsoft.com/office/drawing/2014/main" val="2352208414"/>
                        </a:ext>
                      </a:extLst>
                    </a:gridCol>
                    <a:gridCol w="4218510">
                      <a:extLst>
                        <a:ext uri="{9D8B030D-6E8A-4147-A177-3AD203B41FA5}">
                          <a16:colId xmlns:a16="http://schemas.microsoft.com/office/drawing/2014/main" val="331806183"/>
                        </a:ext>
                      </a:extLst>
                    </a:gridCol>
                  </a:tblGrid>
                  <a:tr h="701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Time (secs)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Midpoint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17283767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44" t="-115652" r="-100144" b="-3026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54775057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44" t="-213793" r="-100144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962145299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44" t="-316522" r="-100144" b="-1017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99916417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44" t="-416522" r="-100144" b="-17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12345573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1F3E0233-5D8C-DDE8-5788-205B0493FA2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50130883"/>
                  </p:ext>
                </p:extLst>
              </p:nvPr>
            </p:nvGraphicFramePr>
            <p:xfrm>
              <a:off x="930546" y="1104676"/>
              <a:ext cx="8437020" cy="3505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218510">
                      <a:extLst>
                        <a:ext uri="{9D8B030D-6E8A-4147-A177-3AD203B41FA5}">
                          <a16:colId xmlns:a16="http://schemas.microsoft.com/office/drawing/2014/main" val="2352208414"/>
                        </a:ext>
                      </a:extLst>
                    </a:gridCol>
                    <a:gridCol w="4218510">
                      <a:extLst>
                        <a:ext uri="{9D8B030D-6E8A-4147-A177-3AD203B41FA5}">
                          <a16:colId xmlns:a16="http://schemas.microsoft.com/office/drawing/2014/main" val="33180618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Time (secs)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Midpoint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1728376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4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0≤</m:t>
                                </m:r>
                                <m:r>
                                  <a:rPr lang="en-GB" sz="4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GB" sz="4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≤10</m:t>
                                </m:r>
                              </m:oMath>
                            </m:oMathPara>
                          </a14:m>
                          <a:endParaRPr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rgbClr val="FF0000"/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5477505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GB" sz="40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10&lt;</m:t>
                                </m:r>
                                <m:r>
                                  <a:rPr kumimoji="0" lang="en-GB" sz="40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𝑡</m:t>
                                </m:r>
                                <m:r>
                                  <a:rPr kumimoji="0" lang="en-GB" sz="40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≤20</m:t>
                                </m:r>
                              </m:oMath>
                            </m:oMathPara>
                          </a14:m>
                          <a:endParaRPr lang="en-GB" sz="4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rgbClr val="FF0000"/>
                              </a:solidFill>
                            </a:rPr>
                            <a:t>15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6214529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GB" sz="40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20&lt;</m:t>
                                </m:r>
                                <m:r>
                                  <a:rPr kumimoji="0" lang="en-GB" sz="40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𝑡</m:t>
                                </m:r>
                                <m:r>
                                  <a:rPr kumimoji="0" lang="en-GB" sz="40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≤30</m:t>
                                </m:r>
                              </m:oMath>
                            </m:oMathPara>
                          </a14:m>
                          <a:endParaRPr lang="en-GB" sz="4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rgbClr val="FF0000"/>
                              </a:solidFill>
                            </a:rPr>
                            <a:t>25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9991641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GB" sz="40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30&lt;</m:t>
                                </m:r>
                                <m:r>
                                  <a:rPr kumimoji="0" lang="en-GB" sz="40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𝑡</m:t>
                                </m:r>
                                <m:r>
                                  <a:rPr kumimoji="0" lang="en-GB" sz="40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≤40</m:t>
                                </m:r>
                              </m:oMath>
                            </m:oMathPara>
                          </a14:m>
                          <a:endParaRPr lang="en-GB" sz="4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rgbClr val="FF0000"/>
                              </a:solidFill>
                            </a:rPr>
                            <a:t>35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23455730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1F3E0233-5D8C-DDE8-5788-205B0493FA2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50130883"/>
                  </p:ext>
                </p:extLst>
              </p:nvPr>
            </p:nvGraphicFramePr>
            <p:xfrm>
              <a:off x="930546" y="1104676"/>
              <a:ext cx="8437020" cy="3505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218510">
                      <a:extLst>
                        <a:ext uri="{9D8B030D-6E8A-4147-A177-3AD203B41FA5}">
                          <a16:colId xmlns:a16="http://schemas.microsoft.com/office/drawing/2014/main" val="2352208414"/>
                        </a:ext>
                      </a:extLst>
                    </a:gridCol>
                    <a:gridCol w="4218510">
                      <a:extLst>
                        <a:ext uri="{9D8B030D-6E8A-4147-A177-3AD203B41FA5}">
                          <a16:colId xmlns:a16="http://schemas.microsoft.com/office/drawing/2014/main" val="331806183"/>
                        </a:ext>
                      </a:extLst>
                    </a:gridCol>
                  </a:tblGrid>
                  <a:tr h="701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Time (secs)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Midpoint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17283767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44" t="-115652" r="-100144" b="-3373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rgbClr val="FF0000"/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54775057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44" t="-213793" r="-100144" b="-2344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rgbClr val="FF0000"/>
                              </a:solidFill>
                            </a:rPr>
                            <a:t>15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62145299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44" t="-316522" r="-100144" b="-1365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rgbClr val="FF0000"/>
                              </a:solidFill>
                            </a:rPr>
                            <a:t>25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99916417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44" t="-416522" r="-100144" b="-365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rgbClr val="FF0000"/>
                              </a:solidFill>
                            </a:rPr>
                            <a:t>35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23455730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580953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FBB62A-5935-2FB8-1482-1DF661A334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9FF265D-AF98-93DB-DF64-179A54BFBE8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4000" dirty="0"/>
              <a:t>In which group would 22.5 go?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33FEC67D-45BE-A683-3ED3-0D5630F82B9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65560511"/>
                  </p:ext>
                </p:extLst>
              </p:nvPr>
            </p:nvGraphicFramePr>
            <p:xfrm>
              <a:off x="930546" y="1104676"/>
              <a:ext cx="8437020" cy="3505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218510">
                      <a:extLst>
                        <a:ext uri="{9D8B030D-6E8A-4147-A177-3AD203B41FA5}">
                          <a16:colId xmlns:a16="http://schemas.microsoft.com/office/drawing/2014/main" val="2352208414"/>
                        </a:ext>
                      </a:extLst>
                    </a:gridCol>
                    <a:gridCol w="4218510">
                      <a:extLst>
                        <a:ext uri="{9D8B030D-6E8A-4147-A177-3AD203B41FA5}">
                          <a16:colId xmlns:a16="http://schemas.microsoft.com/office/drawing/2014/main" val="33180618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Time (secs)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Frequency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1728376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4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0≤</m:t>
                                </m:r>
                                <m:r>
                                  <a:rPr lang="en-GB" sz="4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GB" sz="4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≤10</m:t>
                                </m:r>
                              </m:oMath>
                            </m:oMathPara>
                          </a14:m>
                          <a:endParaRPr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5477505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GB" sz="40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10&lt;</m:t>
                                </m:r>
                                <m:r>
                                  <a:rPr kumimoji="0" lang="en-GB" sz="40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𝑡</m:t>
                                </m:r>
                                <m:r>
                                  <a:rPr kumimoji="0" lang="en-GB" sz="40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≤20</m:t>
                                </m:r>
                              </m:oMath>
                            </m:oMathPara>
                          </a14:m>
                          <a:endParaRPr lang="en-GB" sz="4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96214529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GB" sz="40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20&lt;</m:t>
                                </m:r>
                                <m:r>
                                  <a:rPr kumimoji="0" lang="en-GB" sz="40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𝑡</m:t>
                                </m:r>
                                <m:r>
                                  <a:rPr kumimoji="0" lang="en-GB" sz="40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≤30</m:t>
                                </m:r>
                              </m:oMath>
                            </m:oMathPara>
                          </a14:m>
                          <a:endParaRPr lang="en-GB" sz="4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9991641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GB" sz="40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30&lt;</m:t>
                                </m:r>
                                <m:r>
                                  <a:rPr kumimoji="0" lang="en-GB" sz="40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𝑡</m:t>
                                </m:r>
                                <m:r>
                                  <a:rPr kumimoji="0" lang="en-GB" sz="40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≤40</m:t>
                                </m:r>
                              </m:oMath>
                            </m:oMathPara>
                          </a14:m>
                          <a:endParaRPr lang="en-GB" sz="4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12345573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33FEC67D-45BE-A683-3ED3-0D5630F82B9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65560511"/>
                  </p:ext>
                </p:extLst>
              </p:nvPr>
            </p:nvGraphicFramePr>
            <p:xfrm>
              <a:off x="930546" y="1104676"/>
              <a:ext cx="8437020" cy="3505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218510">
                      <a:extLst>
                        <a:ext uri="{9D8B030D-6E8A-4147-A177-3AD203B41FA5}">
                          <a16:colId xmlns:a16="http://schemas.microsoft.com/office/drawing/2014/main" val="2352208414"/>
                        </a:ext>
                      </a:extLst>
                    </a:gridCol>
                    <a:gridCol w="4218510">
                      <a:extLst>
                        <a:ext uri="{9D8B030D-6E8A-4147-A177-3AD203B41FA5}">
                          <a16:colId xmlns:a16="http://schemas.microsoft.com/office/drawing/2014/main" val="331806183"/>
                        </a:ext>
                      </a:extLst>
                    </a:gridCol>
                  </a:tblGrid>
                  <a:tr h="701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Time (secs)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Frequency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17283767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44" t="-115652" r="-100144" b="-3373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54775057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44" t="-213793" r="-100144" b="-2344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962145299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44" t="-316522" r="-100144" b="-1365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99916417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44" t="-416522" r="-100144" b="-365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12345573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A9F796CD-0B00-C016-C23B-EAC33A7C36DD}"/>
                  </a:ext>
                </a:extLst>
              </p:cNvPr>
              <p:cNvSpPr/>
              <p:nvPr/>
            </p:nvSpPr>
            <p:spPr>
              <a:xfrm>
                <a:off x="2040878" y="5566611"/>
                <a:ext cx="5845216" cy="1129302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20&lt;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≤30</m:t>
                      </m:r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5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A9F796CD-0B00-C016-C23B-EAC33A7C36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566611"/>
                <a:ext cx="5845216" cy="1129302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1541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08FE99-3B65-532E-9CE9-FBA31F6A0D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4B94C30B-A022-8F6C-539B-B632DD3AE4C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56313184"/>
                  </p:ext>
                </p:extLst>
              </p:nvPr>
            </p:nvGraphicFramePr>
            <p:xfrm>
              <a:off x="930546" y="1104676"/>
              <a:ext cx="8437020" cy="3505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218510">
                      <a:extLst>
                        <a:ext uri="{9D8B030D-6E8A-4147-A177-3AD203B41FA5}">
                          <a16:colId xmlns:a16="http://schemas.microsoft.com/office/drawing/2014/main" val="2352208414"/>
                        </a:ext>
                      </a:extLst>
                    </a:gridCol>
                    <a:gridCol w="4218510">
                      <a:extLst>
                        <a:ext uri="{9D8B030D-6E8A-4147-A177-3AD203B41FA5}">
                          <a16:colId xmlns:a16="http://schemas.microsoft.com/office/drawing/2014/main" val="33180618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Score (%)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Midpoint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1728376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4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0≤</m:t>
                                </m:r>
                                <m:r>
                                  <a:rPr lang="en-GB" sz="4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r>
                                  <a:rPr lang="en-GB" sz="4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≤20</m:t>
                                </m:r>
                              </m:oMath>
                            </m:oMathPara>
                          </a14:m>
                          <a:endParaRPr lang="en-GB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5477505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GB" sz="40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20&lt;</m:t>
                                </m:r>
                                <m:r>
                                  <a:rPr kumimoji="0" lang="en-GB" sz="40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𝑆</m:t>
                                </m:r>
                                <m:r>
                                  <a:rPr kumimoji="0" lang="en-GB" sz="40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≤40</m:t>
                                </m:r>
                              </m:oMath>
                            </m:oMathPara>
                          </a14:m>
                          <a:endParaRPr lang="en-GB" sz="4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96214529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GB" sz="40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40&lt;</m:t>
                                </m:r>
                                <m:r>
                                  <a:rPr kumimoji="0" lang="en-GB" sz="40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𝑆</m:t>
                                </m:r>
                                <m:r>
                                  <a:rPr kumimoji="0" lang="en-GB" sz="40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≤70</m:t>
                                </m:r>
                              </m:oMath>
                            </m:oMathPara>
                          </a14:m>
                          <a:endParaRPr lang="en-GB" sz="4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9991641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GB" sz="40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70&lt;</m:t>
                                </m:r>
                                <m:r>
                                  <a:rPr kumimoji="0" lang="en-GB" sz="40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𝑆</m:t>
                                </m:r>
                                <m:r>
                                  <a:rPr kumimoji="0" lang="en-GB" sz="40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≤100</m:t>
                                </m:r>
                              </m:oMath>
                            </m:oMathPara>
                          </a14:m>
                          <a:endParaRPr lang="en-GB" sz="4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123455730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4B94C30B-A022-8F6C-539B-B632DD3AE4C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56313184"/>
                  </p:ext>
                </p:extLst>
              </p:nvPr>
            </p:nvGraphicFramePr>
            <p:xfrm>
              <a:off x="930546" y="1104676"/>
              <a:ext cx="8437020" cy="3505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218510">
                      <a:extLst>
                        <a:ext uri="{9D8B030D-6E8A-4147-A177-3AD203B41FA5}">
                          <a16:colId xmlns:a16="http://schemas.microsoft.com/office/drawing/2014/main" val="2352208414"/>
                        </a:ext>
                      </a:extLst>
                    </a:gridCol>
                    <a:gridCol w="4218510">
                      <a:extLst>
                        <a:ext uri="{9D8B030D-6E8A-4147-A177-3AD203B41FA5}">
                          <a16:colId xmlns:a16="http://schemas.microsoft.com/office/drawing/2014/main" val="331806183"/>
                        </a:ext>
                      </a:extLst>
                    </a:gridCol>
                  </a:tblGrid>
                  <a:tr h="701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Score (%)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Midpoint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17283767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44" t="-115652" r="-100144" b="-3026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54775057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44" t="-213793" r="-100144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962145299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44" t="-316522" r="-100144" b="-1017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99916417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44" t="-416522" r="-100144" b="-17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12345573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7AB52F70-6649-676B-4FCE-E8EFB11839C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11972502"/>
                  </p:ext>
                </p:extLst>
              </p:nvPr>
            </p:nvGraphicFramePr>
            <p:xfrm>
              <a:off x="930546" y="1104676"/>
              <a:ext cx="8437020" cy="3505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218510">
                      <a:extLst>
                        <a:ext uri="{9D8B030D-6E8A-4147-A177-3AD203B41FA5}">
                          <a16:colId xmlns:a16="http://schemas.microsoft.com/office/drawing/2014/main" val="2352208414"/>
                        </a:ext>
                      </a:extLst>
                    </a:gridCol>
                    <a:gridCol w="4218510">
                      <a:extLst>
                        <a:ext uri="{9D8B030D-6E8A-4147-A177-3AD203B41FA5}">
                          <a16:colId xmlns:a16="http://schemas.microsoft.com/office/drawing/2014/main" val="33180618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Score (%)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Midpoint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1728376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4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0≤</m:t>
                                </m:r>
                                <m:r>
                                  <a:rPr lang="en-GB" sz="4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r>
                                  <a:rPr lang="en-GB" sz="4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≤20</m:t>
                                </m:r>
                              </m:oMath>
                            </m:oMathPara>
                          </a14:m>
                          <a:endParaRPr lang="en-GB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rgbClr val="FF0000"/>
                              </a:solidFill>
                            </a:rPr>
                            <a:t>10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5477505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GB" sz="40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20&lt;</m:t>
                                </m:r>
                                <m:r>
                                  <a:rPr kumimoji="0" lang="en-GB" sz="40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𝑆</m:t>
                                </m:r>
                                <m:r>
                                  <a:rPr kumimoji="0" lang="en-GB" sz="40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≤40</m:t>
                                </m:r>
                              </m:oMath>
                            </m:oMathPara>
                          </a14:m>
                          <a:endParaRPr lang="en-GB" sz="4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rgbClr val="FF0000"/>
                              </a:solidFill>
                            </a:rPr>
                            <a:t>30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6214529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GB" sz="40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40&lt;</m:t>
                                </m:r>
                                <m:r>
                                  <a:rPr kumimoji="0" lang="en-GB" sz="40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𝑆</m:t>
                                </m:r>
                                <m:r>
                                  <a:rPr kumimoji="0" lang="en-GB" sz="40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≤70</m:t>
                                </m:r>
                              </m:oMath>
                            </m:oMathPara>
                          </a14:m>
                          <a:endParaRPr lang="en-GB" sz="4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rgbClr val="FF0000"/>
                              </a:solidFill>
                            </a:rPr>
                            <a:t>55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9991641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GB" sz="40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70&lt;</m:t>
                                </m:r>
                                <m:r>
                                  <a:rPr kumimoji="0" lang="en-GB" sz="40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𝑆</m:t>
                                </m:r>
                                <m:r>
                                  <a:rPr kumimoji="0" lang="en-GB" sz="40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≤100</m:t>
                                </m:r>
                              </m:oMath>
                            </m:oMathPara>
                          </a14:m>
                          <a:endParaRPr lang="en-GB" sz="4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rgbClr val="FF0000"/>
                              </a:solidFill>
                            </a:rPr>
                            <a:t>85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23455730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7AB52F70-6649-676B-4FCE-E8EFB11839C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11972502"/>
                  </p:ext>
                </p:extLst>
              </p:nvPr>
            </p:nvGraphicFramePr>
            <p:xfrm>
              <a:off x="930546" y="1104676"/>
              <a:ext cx="8437020" cy="3505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218510">
                      <a:extLst>
                        <a:ext uri="{9D8B030D-6E8A-4147-A177-3AD203B41FA5}">
                          <a16:colId xmlns:a16="http://schemas.microsoft.com/office/drawing/2014/main" val="2352208414"/>
                        </a:ext>
                      </a:extLst>
                    </a:gridCol>
                    <a:gridCol w="4218510">
                      <a:extLst>
                        <a:ext uri="{9D8B030D-6E8A-4147-A177-3AD203B41FA5}">
                          <a16:colId xmlns:a16="http://schemas.microsoft.com/office/drawing/2014/main" val="331806183"/>
                        </a:ext>
                      </a:extLst>
                    </a:gridCol>
                  </a:tblGrid>
                  <a:tr h="701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Score (%)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Midpoint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17283767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44" t="-115652" r="-100144" b="-3373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rgbClr val="FF0000"/>
                              </a:solidFill>
                            </a:rPr>
                            <a:t>10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54775057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44" t="-213793" r="-100144" b="-2344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rgbClr val="FF0000"/>
                              </a:solidFill>
                            </a:rPr>
                            <a:t>30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62145299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44" t="-316522" r="-100144" b="-1365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rgbClr val="FF0000"/>
                              </a:solidFill>
                            </a:rPr>
                            <a:t>55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99916417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44" t="-416522" r="-100144" b="-365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rgbClr val="FF0000"/>
                              </a:solidFill>
                            </a:rPr>
                            <a:t>85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2345573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6D16870-88CD-35C0-5AE1-708F09EF32A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3200" dirty="0"/>
              <a:t>Find the midpoint of each class.</a:t>
            </a:r>
          </a:p>
        </p:txBody>
      </p:sp>
    </p:spTree>
    <p:extLst>
      <p:ext uri="{BB962C8B-B14F-4D97-AF65-F5344CB8AC3E}">
        <p14:creationId xmlns:p14="http://schemas.microsoft.com/office/powerpoint/2010/main" val="2346823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2375D2-D21E-8688-49E6-4C80020111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8E2BC28F-46E5-D8BE-FEF6-008DC073936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4245289"/>
                  </p:ext>
                </p:extLst>
              </p:nvPr>
            </p:nvGraphicFramePr>
            <p:xfrm>
              <a:off x="930546" y="1104676"/>
              <a:ext cx="8437020" cy="3505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218510">
                      <a:extLst>
                        <a:ext uri="{9D8B030D-6E8A-4147-A177-3AD203B41FA5}">
                          <a16:colId xmlns:a16="http://schemas.microsoft.com/office/drawing/2014/main" val="2352208414"/>
                        </a:ext>
                      </a:extLst>
                    </a:gridCol>
                    <a:gridCol w="4218510">
                      <a:extLst>
                        <a:ext uri="{9D8B030D-6E8A-4147-A177-3AD203B41FA5}">
                          <a16:colId xmlns:a16="http://schemas.microsoft.com/office/drawing/2014/main" val="33180618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Score (%)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Midpoint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1728376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4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0≤</m:t>
                                </m:r>
                                <m:r>
                                  <a:rPr lang="en-GB" sz="4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en-GB" sz="4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≤25</m:t>
                                </m:r>
                              </m:oMath>
                            </m:oMathPara>
                          </a14:m>
                          <a:endParaRPr lang="en-GB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5477505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GB" sz="40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25&lt;</m:t>
                                </m:r>
                                <m:r>
                                  <a:rPr kumimoji="0" lang="en-GB" sz="40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𝑃</m:t>
                                </m:r>
                                <m:r>
                                  <a:rPr kumimoji="0" lang="en-GB" sz="40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≤50</m:t>
                                </m:r>
                              </m:oMath>
                            </m:oMathPara>
                          </a14:m>
                          <a:endParaRPr lang="en-GB" sz="4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96214529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GB" sz="40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50&lt;</m:t>
                                </m:r>
                                <m:r>
                                  <a:rPr kumimoji="0" lang="en-GB" sz="40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𝑃</m:t>
                                </m:r>
                                <m:r>
                                  <a:rPr kumimoji="0" lang="en-GB" sz="40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≤75</m:t>
                                </m:r>
                              </m:oMath>
                            </m:oMathPara>
                          </a14:m>
                          <a:endParaRPr lang="en-GB" sz="4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9991641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GB" sz="40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75&lt;</m:t>
                                </m:r>
                                <m:r>
                                  <a:rPr kumimoji="0" lang="en-GB" sz="40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𝑃</m:t>
                                </m:r>
                                <m:r>
                                  <a:rPr kumimoji="0" lang="en-GB" sz="40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≤100</m:t>
                                </m:r>
                              </m:oMath>
                            </m:oMathPara>
                          </a14:m>
                          <a:endParaRPr lang="en-GB" sz="4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123455730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8E2BC28F-46E5-D8BE-FEF6-008DC073936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4245289"/>
                  </p:ext>
                </p:extLst>
              </p:nvPr>
            </p:nvGraphicFramePr>
            <p:xfrm>
              <a:off x="930546" y="1104676"/>
              <a:ext cx="8437020" cy="3505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218510">
                      <a:extLst>
                        <a:ext uri="{9D8B030D-6E8A-4147-A177-3AD203B41FA5}">
                          <a16:colId xmlns:a16="http://schemas.microsoft.com/office/drawing/2014/main" val="2352208414"/>
                        </a:ext>
                      </a:extLst>
                    </a:gridCol>
                    <a:gridCol w="4218510">
                      <a:extLst>
                        <a:ext uri="{9D8B030D-6E8A-4147-A177-3AD203B41FA5}">
                          <a16:colId xmlns:a16="http://schemas.microsoft.com/office/drawing/2014/main" val="331806183"/>
                        </a:ext>
                      </a:extLst>
                    </a:gridCol>
                  </a:tblGrid>
                  <a:tr h="701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Score (%)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Midpoint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17283767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44" t="-115652" r="-100144" b="-3026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54775057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44" t="-213793" r="-100144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962145299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44" t="-316522" r="-100144" b="-1017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99916417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44" t="-416522" r="-100144" b="-17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12345573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FBA6B784-A654-5FF5-9DB8-E55E1A6A061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22088405"/>
                  </p:ext>
                </p:extLst>
              </p:nvPr>
            </p:nvGraphicFramePr>
            <p:xfrm>
              <a:off x="930546" y="1104676"/>
              <a:ext cx="8437020" cy="3505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218510">
                      <a:extLst>
                        <a:ext uri="{9D8B030D-6E8A-4147-A177-3AD203B41FA5}">
                          <a16:colId xmlns:a16="http://schemas.microsoft.com/office/drawing/2014/main" val="2352208414"/>
                        </a:ext>
                      </a:extLst>
                    </a:gridCol>
                    <a:gridCol w="4218510">
                      <a:extLst>
                        <a:ext uri="{9D8B030D-6E8A-4147-A177-3AD203B41FA5}">
                          <a16:colId xmlns:a16="http://schemas.microsoft.com/office/drawing/2014/main" val="33180618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Score (%)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Midpoint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1728376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4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0≤</m:t>
                                </m:r>
                                <m:r>
                                  <a:rPr lang="en-GB" sz="4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en-GB" sz="4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≤25</m:t>
                                </m:r>
                              </m:oMath>
                            </m:oMathPara>
                          </a14:m>
                          <a:endParaRPr lang="en-GB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rgbClr val="FF0000"/>
                              </a:solidFill>
                            </a:rPr>
                            <a:t>12.5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5477505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GB" sz="40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25&lt;</m:t>
                                </m:r>
                                <m:r>
                                  <a:rPr kumimoji="0" lang="en-GB" sz="40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𝑃</m:t>
                                </m:r>
                                <m:r>
                                  <a:rPr kumimoji="0" lang="en-GB" sz="40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≤</m:t>
                                </m:r>
                                <m:r>
                                  <a:rPr kumimoji="0" lang="en-GB" sz="40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5</m:t>
                                </m:r>
                                <m:r>
                                  <a:rPr kumimoji="0" lang="en-GB" sz="40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GB" sz="4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rgbClr val="FF0000"/>
                              </a:solidFill>
                            </a:rPr>
                            <a:t>37.5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6214529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GB" sz="40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50&lt;</m:t>
                                </m:r>
                                <m:r>
                                  <a:rPr kumimoji="0" lang="en-GB" sz="40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𝑃</m:t>
                                </m:r>
                                <m:r>
                                  <a:rPr kumimoji="0" lang="en-GB" sz="40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≤75</m:t>
                                </m:r>
                              </m:oMath>
                            </m:oMathPara>
                          </a14:m>
                          <a:endParaRPr lang="en-GB" sz="4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rgbClr val="FF0000"/>
                              </a:solidFill>
                            </a:rPr>
                            <a:t>62.5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9991641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GB" sz="40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75</m:t>
                                </m:r>
                                <m:r>
                                  <a:rPr kumimoji="0" lang="en-GB" sz="40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&lt;</m:t>
                                </m:r>
                                <m:r>
                                  <a:rPr kumimoji="0" lang="en-GB" sz="40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𝑃</m:t>
                                </m:r>
                                <m:r>
                                  <a:rPr kumimoji="0" lang="en-GB" sz="40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≤100</m:t>
                                </m:r>
                              </m:oMath>
                            </m:oMathPara>
                          </a14:m>
                          <a:endParaRPr lang="en-GB" sz="4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rgbClr val="FF0000"/>
                              </a:solidFill>
                            </a:rPr>
                            <a:t>87.5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23455730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FBA6B784-A654-5FF5-9DB8-E55E1A6A061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22088405"/>
                  </p:ext>
                </p:extLst>
              </p:nvPr>
            </p:nvGraphicFramePr>
            <p:xfrm>
              <a:off x="930546" y="1104676"/>
              <a:ext cx="8437020" cy="3505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218510">
                      <a:extLst>
                        <a:ext uri="{9D8B030D-6E8A-4147-A177-3AD203B41FA5}">
                          <a16:colId xmlns:a16="http://schemas.microsoft.com/office/drawing/2014/main" val="2352208414"/>
                        </a:ext>
                      </a:extLst>
                    </a:gridCol>
                    <a:gridCol w="4218510">
                      <a:extLst>
                        <a:ext uri="{9D8B030D-6E8A-4147-A177-3AD203B41FA5}">
                          <a16:colId xmlns:a16="http://schemas.microsoft.com/office/drawing/2014/main" val="331806183"/>
                        </a:ext>
                      </a:extLst>
                    </a:gridCol>
                  </a:tblGrid>
                  <a:tr h="701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Score (%)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Midpoint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17283767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44" t="-115652" r="-100144" b="-3373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rgbClr val="FF0000"/>
                              </a:solidFill>
                            </a:rPr>
                            <a:t>12.5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54775057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44" t="-213793" r="-100144" b="-2344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rgbClr val="FF0000"/>
                              </a:solidFill>
                            </a:rPr>
                            <a:t>37.5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62145299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44" t="-316522" r="-100144" b="-1365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rgbClr val="FF0000"/>
                              </a:solidFill>
                            </a:rPr>
                            <a:t>62.5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99916417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44" t="-416522" r="-100144" b="-365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rgbClr val="FF0000"/>
                              </a:solidFill>
                            </a:rPr>
                            <a:t>87.5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2345573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B624BB5-F3FC-78C7-4BA3-9AD38D8F0CD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3200" dirty="0"/>
              <a:t>Find the midpoint of each class.</a:t>
            </a:r>
          </a:p>
        </p:txBody>
      </p:sp>
    </p:spTree>
    <p:extLst>
      <p:ext uri="{BB962C8B-B14F-4D97-AF65-F5344CB8AC3E}">
        <p14:creationId xmlns:p14="http://schemas.microsoft.com/office/powerpoint/2010/main" val="374018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25FA8A-661B-B705-E4AB-4713291A22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BDAE01D-D266-9018-F142-099CE118244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4000" dirty="0"/>
              <a:t>In which group would 19.8 go?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C1315CBA-9AD7-965B-F5B0-769BC1269C94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930546" y="1104676"/>
              <a:ext cx="8437020" cy="3505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218510">
                      <a:extLst>
                        <a:ext uri="{9D8B030D-6E8A-4147-A177-3AD203B41FA5}">
                          <a16:colId xmlns:a16="http://schemas.microsoft.com/office/drawing/2014/main" val="2352208414"/>
                        </a:ext>
                      </a:extLst>
                    </a:gridCol>
                    <a:gridCol w="4218510">
                      <a:extLst>
                        <a:ext uri="{9D8B030D-6E8A-4147-A177-3AD203B41FA5}">
                          <a16:colId xmlns:a16="http://schemas.microsoft.com/office/drawing/2014/main" val="33180618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Time (secs)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Frequency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1728376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4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0≤</m:t>
                                </m:r>
                                <m:r>
                                  <a:rPr lang="en-GB" sz="4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GB" sz="4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≤10</m:t>
                                </m:r>
                              </m:oMath>
                            </m:oMathPara>
                          </a14:m>
                          <a:endParaRPr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5477505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GB" sz="40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10&lt;</m:t>
                                </m:r>
                                <m:r>
                                  <a:rPr kumimoji="0" lang="en-GB" sz="40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𝑡</m:t>
                                </m:r>
                                <m:r>
                                  <a:rPr kumimoji="0" lang="en-GB" sz="40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≤20</m:t>
                                </m:r>
                              </m:oMath>
                            </m:oMathPara>
                          </a14:m>
                          <a:endParaRPr lang="en-GB" sz="4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96214529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GB" sz="40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20&lt;</m:t>
                                </m:r>
                                <m:r>
                                  <a:rPr kumimoji="0" lang="en-GB" sz="40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𝑡</m:t>
                                </m:r>
                                <m:r>
                                  <a:rPr kumimoji="0" lang="en-GB" sz="40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≤30</m:t>
                                </m:r>
                              </m:oMath>
                            </m:oMathPara>
                          </a14:m>
                          <a:endParaRPr lang="en-GB" sz="4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9991641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GB" sz="40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30&lt;</m:t>
                                </m:r>
                                <m:r>
                                  <a:rPr kumimoji="0" lang="en-GB" sz="40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𝑡</m:t>
                                </m:r>
                                <m:r>
                                  <a:rPr kumimoji="0" lang="en-GB" sz="40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≤40</m:t>
                                </m:r>
                              </m:oMath>
                            </m:oMathPara>
                          </a14:m>
                          <a:endParaRPr lang="en-GB" sz="4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12345573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C1315CBA-9AD7-965B-F5B0-769BC1269C94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930546" y="1104676"/>
              <a:ext cx="8437020" cy="3505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218510">
                      <a:extLst>
                        <a:ext uri="{9D8B030D-6E8A-4147-A177-3AD203B41FA5}">
                          <a16:colId xmlns:a16="http://schemas.microsoft.com/office/drawing/2014/main" val="2352208414"/>
                        </a:ext>
                      </a:extLst>
                    </a:gridCol>
                    <a:gridCol w="4218510">
                      <a:extLst>
                        <a:ext uri="{9D8B030D-6E8A-4147-A177-3AD203B41FA5}">
                          <a16:colId xmlns:a16="http://schemas.microsoft.com/office/drawing/2014/main" val="331806183"/>
                        </a:ext>
                      </a:extLst>
                    </a:gridCol>
                  </a:tblGrid>
                  <a:tr h="701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Time (secs)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Frequency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17283767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44" t="-115652" r="-100144" b="-3373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54775057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44" t="-213793" r="-100144" b="-2344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962145299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44" t="-316522" r="-100144" b="-1365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99916417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44" t="-416522" r="-100144" b="-365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12345573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1FCD45E4-5FC3-9214-C5CE-A86447942C2B}"/>
                  </a:ext>
                </a:extLst>
              </p:cNvPr>
              <p:cNvSpPr/>
              <p:nvPr/>
            </p:nvSpPr>
            <p:spPr>
              <a:xfrm>
                <a:off x="2040878" y="5566611"/>
                <a:ext cx="5845216" cy="1129302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10&lt;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≤20</m:t>
                      </m:r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5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1FCD45E4-5FC3-9214-C5CE-A86447942C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566611"/>
                <a:ext cx="5845216" cy="1129302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2670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213EA8-EA57-C7BD-2B3A-F74339864A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6756D8C-28E9-6057-99C6-B4B3772C607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4000" dirty="0"/>
              <a:t>In which group would 1.98 go?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998A32CD-019E-DFFE-AC65-FFCF9333A4B1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930546" y="1104676"/>
              <a:ext cx="8437020" cy="3505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218510">
                      <a:extLst>
                        <a:ext uri="{9D8B030D-6E8A-4147-A177-3AD203B41FA5}">
                          <a16:colId xmlns:a16="http://schemas.microsoft.com/office/drawing/2014/main" val="2352208414"/>
                        </a:ext>
                      </a:extLst>
                    </a:gridCol>
                    <a:gridCol w="4218510">
                      <a:extLst>
                        <a:ext uri="{9D8B030D-6E8A-4147-A177-3AD203B41FA5}">
                          <a16:colId xmlns:a16="http://schemas.microsoft.com/office/drawing/2014/main" val="33180618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Time (secs)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Frequency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1728376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4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0≤</m:t>
                                </m:r>
                                <m:r>
                                  <a:rPr lang="en-GB" sz="4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GB" sz="4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≤10</m:t>
                                </m:r>
                              </m:oMath>
                            </m:oMathPara>
                          </a14:m>
                          <a:endParaRPr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5477505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GB" sz="40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10&lt;</m:t>
                                </m:r>
                                <m:r>
                                  <a:rPr kumimoji="0" lang="en-GB" sz="40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𝑡</m:t>
                                </m:r>
                                <m:r>
                                  <a:rPr kumimoji="0" lang="en-GB" sz="40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≤20</m:t>
                                </m:r>
                              </m:oMath>
                            </m:oMathPara>
                          </a14:m>
                          <a:endParaRPr lang="en-GB" sz="4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96214529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GB" sz="40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20&lt;</m:t>
                                </m:r>
                                <m:r>
                                  <a:rPr kumimoji="0" lang="en-GB" sz="40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𝑡</m:t>
                                </m:r>
                                <m:r>
                                  <a:rPr kumimoji="0" lang="en-GB" sz="40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≤30</m:t>
                                </m:r>
                              </m:oMath>
                            </m:oMathPara>
                          </a14:m>
                          <a:endParaRPr lang="en-GB" sz="4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9991641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GB" sz="40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30&lt;</m:t>
                                </m:r>
                                <m:r>
                                  <a:rPr kumimoji="0" lang="en-GB" sz="40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𝑡</m:t>
                                </m:r>
                                <m:r>
                                  <a:rPr kumimoji="0" lang="en-GB" sz="40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≤40</m:t>
                                </m:r>
                              </m:oMath>
                            </m:oMathPara>
                          </a14:m>
                          <a:endParaRPr lang="en-GB" sz="4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12345573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998A32CD-019E-DFFE-AC65-FFCF9333A4B1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930546" y="1104676"/>
              <a:ext cx="8437020" cy="3505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218510">
                      <a:extLst>
                        <a:ext uri="{9D8B030D-6E8A-4147-A177-3AD203B41FA5}">
                          <a16:colId xmlns:a16="http://schemas.microsoft.com/office/drawing/2014/main" val="2352208414"/>
                        </a:ext>
                      </a:extLst>
                    </a:gridCol>
                    <a:gridCol w="4218510">
                      <a:extLst>
                        <a:ext uri="{9D8B030D-6E8A-4147-A177-3AD203B41FA5}">
                          <a16:colId xmlns:a16="http://schemas.microsoft.com/office/drawing/2014/main" val="331806183"/>
                        </a:ext>
                      </a:extLst>
                    </a:gridCol>
                  </a:tblGrid>
                  <a:tr h="701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Time (secs)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Frequency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17283767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44" t="-115652" r="-100144" b="-3373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54775057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44" t="-213793" r="-100144" b="-2344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962145299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44" t="-316522" r="-100144" b="-1365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99916417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44" t="-416522" r="-100144" b="-365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12345573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B10C5C9B-311B-6533-D8B7-C65BE9A713F5}"/>
                  </a:ext>
                </a:extLst>
              </p:cNvPr>
              <p:cNvSpPr/>
              <p:nvPr/>
            </p:nvSpPr>
            <p:spPr>
              <a:xfrm>
                <a:off x="2040878" y="5566611"/>
                <a:ext cx="5845216" cy="1129302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0≤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≤10</m:t>
                      </m:r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5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B10C5C9B-311B-6533-D8B7-C65BE9A713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566611"/>
                <a:ext cx="5845216" cy="1129302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4002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E851C4-21ED-3130-C3C7-13E063EEDA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0951501-831B-5B13-19D1-8560CF64656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4000" dirty="0"/>
              <a:t>In which group would 20.00 go?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CB4DAC81-3FB0-091D-3D6B-B3C40FF04F3D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930546" y="1104676"/>
              <a:ext cx="8437020" cy="3505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218510">
                      <a:extLst>
                        <a:ext uri="{9D8B030D-6E8A-4147-A177-3AD203B41FA5}">
                          <a16:colId xmlns:a16="http://schemas.microsoft.com/office/drawing/2014/main" val="2352208414"/>
                        </a:ext>
                      </a:extLst>
                    </a:gridCol>
                    <a:gridCol w="4218510">
                      <a:extLst>
                        <a:ext uri="{9D8B030D-6E8A-4147-A177-3AD203B41FA5}">
                          <a16:colId xmlns:a16="http://schemas.microsoft.com/office/drawing/2014/main" val="33180618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Time (secs)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Frequency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1728376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4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0≤</m:t>
                                </m:r>
                                <m:r>
                                  <a:rPr lang="en-GB" sz="4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GB" sz="4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≤10</m:t>
                                </m:r>
                              </m:oMath>
                            </m:oMathPara>
                          </a14:m>
                          <a:endParaRPr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5477505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GB" sz="40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10&lt;</m:t>
                                </m:r>
                                <m:r>
                                  <a:rPr kumimoji="0" lang="en-GB" sz="40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𝑡</m:t>
                                </m:r>
                                <m:r>
                                  <a:rPr kumimoji="0" lang="en-GB" sz="40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≤20</m:t>
                                </m:r>
                              </m:oMath>
                            </m:oMathPara>
                          </a14:m>
                          <a:endParaRPr lang="en-GB" sz="4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96214529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GB" sz="40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20&lt;</m:t>
                                </m:r>
                                <m:r>
                                  <a:rPr kumimoji="0" lang="en-GB" sz="40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𝑡</m:t>
                                </m:r>
                                <m:r>
                                  <a:rPr kumimoji="0" lang="en-GB" sz="40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≤30</m:t>
                                </m:r>
                              </m:oMath>
                            </m:oMathPara>
                          </a14:m>
                          <a:endParaRPr lang="en-GB" sz="4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9991641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GB" sz="40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30&lt;</m:t>
                                </m:r>
                                <m:r>
                                  <a:rPr kumimoji="0" lang="en-GB" sz="40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𝑡</m:t>
                                </m:r>
                                <m:r>
                                  <a:rPr kumimoji="0" lang="en-GB" sz="40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≤40</m:t>
                                </m:r>
                              </m:oMath>
                            </m:oMathPara>
                          </a14:m>
                          <a:endParaRPr lang="en-GB" sz="4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12345573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CB4DAC81-3FB0-091D-3D6B-B3C40FF04F3D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930546" y="1104676"/>
              <a:ext cx="8437020" cy="3505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218510">
                      <a:extLst>
                        <a:ext uri="{9D8B030D-6E8A-4147-A177-3AD203B41FA5}">
                          <a16:colId xmlns:a16="http://schemas.microsoft.com/office/drawing/2014/main" val="2352208414"/>
                        </a:ext>
                      </a:extLst>
                    </a:gridCol>
                    <a:gridCol w="4218510">
                      <a:extLst>
                        <a:ext uri="{9D8B030D-6E8A-4147-A177-3AD203B41FA5}">
                          <a16:colId xmlns:a16="http://schemas.microsoft.com/office/drawing/2014/main" val="331806183"/>
                        </a:ext>
                      </a:extLst>
                    </a:gridCol>
                  </a:tblGrid>
                  <a:tr h="701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Time (secs)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Frequency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17283767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44" t="-115652" r="-100144" b="-3373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54775057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44" t="-213793" r="-100144" b="-2344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962145299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44" t="-316522" r="-100144" b="-1365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99916417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44" t="-416522" r="-100144" b="-365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12345573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C610AE6A-AE8C-405C-40A9-95501BE0BF11}"/>
                  </a:ext>
                </a:extLst>
              </p:cNvPr>
              <p:cNvSpPr/>
              <p:nvPr/>
            </p:nvSpPr>
            <p:spPr>
              <a:xfrm>
                <a:off x="2040878" y="5566611"/>
                <a:ext cx="5845216" cy="1129302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10&lt;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≤20</m:t>
                      </m:r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5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C610AE6A-AE8C-405C-40A9-95501BE0BF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566611"/>
                <a:ext cx="5845216" cy="1129302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1531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B0CB2C-C458-D27A-3CBA-4E996674D2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3B1CE47-0FC5-69AA-3AF0-2C31354DBC1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4000" dirty="0"/>
              <a:t>In which group would 30.02 go?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08C25463-D337-C9C2-D9BA-906A2E97FEB8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930546" y="1104676"/>
              <a:ext cx="8437020" cy="3505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218510">
                      <a:extLst>
                        <a:ext uri="{9D8B030D-6E8A-4147-A177-3AD203B41FA5}">
                          <a16:colId xmlns:a16="http://schemas.microsoft.com/office/drawing/2014/main" val="2352208414"/>
                        </a:ext>
                      </a:extLst>
                    </a:gridCol>
                    <a:gridCol w="4218510">
                      <a:extLst>
                        <a:ext uri="{9D8B030D-6E8A-4147-A177-3AD203B41FA5}">
                          <a16:colId xmlns:a16="http://schemas.microsoft.com/office/drawing/2014/main" val="33180618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Time (secs)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Frequency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1728376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4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0≤</m:t>
                                </m:r>
                                <m:r>
                                  <a:rPr lang="en-GB" sz="4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GB" sz="4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≤10</m:t>
                                </m:r>
                              </m:oMath>
                            </m:oMathPara>
                          </a14:m>
                          <a:endParaRPr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5477505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GB" sz="40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10&lt;</m:t>
                                </m:r>
                                <m:r>
                                  <a:rPr kumimoji="0" lang="en-GB" sz="40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𝑡</m:t>
                                </m:r>
                                <m:r>
                                  <a:rPr kumimoji="0" lang="en-GB" sz="40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≤20</m:t>
                                </m:r>
                              </m:oMath>
                            </m:oMathPara>
                          </a14:m>
                          <a:endParaRPr lang="en-GB" sz="4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96214529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GB" sz="40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20&lt;</m:t>
                                </m:r>
                                <m:r>
                                  <a:rPr kumimoji="0" lang="en-GB" sz="40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𝑡</m:t>
                                </m:r>
                                <m:r>
                                  <a:rPr kumimoji="0" lang="en-GB" sz="40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≤30</m:t>
                                </m:r>
                              </m:oMath>
                            </m:oMathPara>
                          </a14:m>
                          <a:endParaRPr lang="en-GB" sz="4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9991641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GB" sz="40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30&lt;</m:t>
                                </m:r>
                                <m:r>
                                  <a:rPr kumimoji="0" lang="en-GB" sz="40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𝑡</m:t>
                                </m:r>
                                <m:r>
                                  <a:rPr kumimoji="0" lang="en-GB" sz="40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≤40</m:t>
                                </m:r>
                              </m:oMath>
                            </m:oMathPara>
                          </a14:m>
                          <a:endParaRPr lang="en-GB" sz="4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12345573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08C25463-D337-C9C2-D9BA-906A2E97FEB8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930546" y="1104676"/>
              <a:ext cx="8437020" cy="3505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218510">
                      <a:extLst>
                        <a:ext uri="{9D8B030D-6E8A-4147-A177-3AD203B41FA5}">
                          <a16:colId xmlns:a16="http://schemas.microsoft.com/office/drawing/2014/main" val="2352208414"/>
                        </a:ext>
                      </a:extLst>
                    </a:gridCol>
                    <a:gridCol w="4218510">
                      <a:extLst>
                        <a:ext uri="{9D8B030D-6E8A-4147-A177-3AD203B41FA5}">
                          <a16:colId xmlns:a16="http://schemas.microsoft.com/office/drawing/2014/main" val="331806183"/>
                        </a:ext>
                      </a:extLst>
                    </a:gridCol>
                  </a:tblGrid>
                  <a:tr h="701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Time (secs)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Frequency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17283767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44" t="-115652" r="-100144" b="-3373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54775057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44" t="-213793" r="-100144" b="-2344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962145299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44" t="-316522" r="-100144" b="-1365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99916417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44" t="-416522" r="-100144" b="-365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12345573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6FE7BDD7-0F10-68A5-0844-764DB57EB4C7}"/>
                  </a:ext>
                </a:extLst>
              </p:cNvPr>
              <p:cNvSpPr/>
              <p:nvPr/>
            </p:nvSpPr>
            <p:spPr>
              <a:xfrm>
                <a:off x="2040878" y="5566611"/>
                <a:ext cx="5845216" cy="1129302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30&lt;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≤40</m:t>
                      </m:r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5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6FE7BDD7-0F10-68A5-0844-764DB57EB4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566611"/>
                <a:ext cx="5845216" cy="1129302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6704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9E8570-7DDB-FC8C-75EF-BCB32402A3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3F25ADD-805B-4CA8-78F0-B1ABE9270F3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4000" dirty="0"/>
              <a:t>The value 64.3kg is added to the table.</a:t>
            </a:r>
            <a:br>
              <a:rPr lang="en-GB" sz="4000" dirty="0"/>
            </a:br>
            <a:r>
              <a:rPr lang="en-GB" sz="4000" dirty="0"/>
              <a:t>What are the new frequencies?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67CB9CCF-6C9D-39A5-9398-CBE70A7D50B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24906786"/>
                  </p:ext>
                </p:extLst>
              </p:nvPr>
            </p:nvGraphicFramePr>
            <p:xfrm>
              <a:off x="930546" y="1698231"/>
              <a:ext cx="8437020" cy="3505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218510">
                      <a:extLst>
                        <a:ext uri="{9D8B030D-6E8A-4147-A177-3AD203B41FA5}">
                          <a16:colId xmlns:a16="http://schemas.microsoft.com/office/drawing/2014/main" val="2352208414"/>
                        </a:ext>
                      </a:extLst>
                    </a:gridCol>
                    <a:gridCol w="4218510">
                      <a:extLst>
                        <a:ext uri="{9D8B030D-6E8A-4147-A177-3AD203B41FA5}">
                          <a16:colId xmlns:a16="http://schemas.microsoft.com/office/drawing/2014/main" val="33180618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Mass (kg)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Frequency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1728376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4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50≤</m:t>
                                </m:r>
                                <m:r>
                                  <a:rPr lang="en-GB" sz="4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GB" sz="4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≤70</m:t>
                                </m:r>
                              </m:oMath>
                            </m:oMathPara>
                          </a14:m>
                          <a:endParaRPr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5477505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GB" sz="40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70&lt;</m:t>
                                </m:r>
                                <m:r>
                                  <a:rPr kumimoji="0" lang="en-GB" sz="40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𝑚</m:t>
                                </m:r>
                                <m:r>
                                  <a:rPr kumimoji="0" lang="en-GB" sz="40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≤100</m:t>
                                </m:r>
                              </m:oMath>
                            </m:oMathPara>
                          </a14:m>
                          <a:endParaRPr lang="en-GB" sz="4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14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96214529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GB" sz="40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100&lt;</m:t>
                                </m:r>
                                <m:r>
                                  <a:rPr kumimoji="0" lang="en-GB" sz="40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𝑚</m:t>
                                </m:r>
                                <m:r>
                                  <a:rPr kumimoji="0" lang="en-GB" sz="40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≤120</m:t>
                                </m:r>
                              </m:oMath>
                            </m:oMathPara>
                          </a14:m>
                          <a:endParaRPr lang="en-GB" sz="4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10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9991641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GB" sz="40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120&lt;</m:t>
                                </m:r>
                                <m:r>
                                  <a:rPr kumimoji="0" lang="en-GB" sz="40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𝑚</m:t>
                                </m:r>
                                <m:r>
                                  <a:rPr kumimoji="0" lang="en-GB" sz="40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≤130</m:t>
                                </m:r>
                              </m:oMath>
                            </m:oMathPara>
                          </a14:m>
                          <a:endParaRPr lang="en-GB" sz="4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17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12345573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67CB9CCF-6C9D-39A5-9398-CBE70A7D50B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24906786"/>
                  </p:ext>
                </p:extLst>
              </p:nvPr>
            </p:nvGraphicFramePr>
            <p:xfrm>
              <a:off x="930546" y="1698231"/>
              <a:ext cx="8437020" cy="3505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218510">
                      <a:extLst>
                        <a:ext uri="{9D8B030D-6E8A-4147-A177-3AD203B41FA5}">
                          <a16:colId xmlns:a16="http://schemas.microsoft.com/office/drawing/2014/main" val="2352208414"/>
                        </a:ext>
                      </a:extLst>
                    </a:gridCol>
                    <a:gridCol w="4218510">
                      <a:extLst>
                        <a:ext uri="{9D8B030D-6E8A-4147-A177-3AD203B41FA5}">
                          <a16:colId xmlns:a16="http://schemas.microsoft.com/office/drawing/2014/main" val="331806183"/>
                        </a:ext>
                      </a:extLst>
                    </a:gridCol>
                  </a:tblGrid>
                  <a:tr h="701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Mass (kg)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Frequency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17283767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44" t="-114783" r="-100144" b="-3382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54775057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44" t="-212931" r="-100144" b="-235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14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962145299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44" t="-315652" r="-100144" b="-1373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10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99916417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44" t="-415652" r="-100144" b="-373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17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12345573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95DB4281-8DDB-7A87-36F4-8A13F6141F6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84259849"/>
                  </p:ext>
                </p:extLst>
              </p:nvPr>
            </p:nvGraphicFramePr>
            <p:xfrm>
              <a:off x="930546" y="1698231"/>
              <a:ext cx="8437020" cy="3505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218510">
                      <a:extLst>
                        <a:ext uri="{9D8B030D-6E8A-4147-A177-3AD203B41FA5}">
                          <a16:colId xmlns:a16="http://schemas.microsoft.com/office/drawing/2014/main" val="2352208414"/>
                        </a:ext>
                      </a:extLst>
                    </a:gridCol>
                    <a:gridCol w="4218510">
                      <a:extLst>
                        <a:ext uri="{9D8B030D-6E8A-4147-A177-3AD203B41FA5}">
                          <a16:colId xmlns:a16="http://schemas.microsoft.com/office/drawing/2014/main" val="33180618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Mass (kg)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Frequency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1728376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4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50≤</m:t>
                                </m:r>
                                <m:r>
                                  <a:rPr lang="en-GB" sz="4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GB" sz="4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≤70</m:t>
                                </m:r>
                              </m:oMath>
                            </m:oMathPara>
                          </a14:m>
                          <a:endParaRPr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rgbClr val="FF0000"/>
                              </a:solidFill>
                            </a:rPr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5477505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GB" sz="40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70&lt;</m:t>
                                </m:r>
                                <m:r>
                                  <a:rPr kumimoji="0" lang="en-GB" sz="40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𝑚</m:t>
                                </m:r>
                                <m:r>
                                  <a:rPr kumimoji="0" lang="en-GB" sz="40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≤100</m:t>
                                </m:r>
                              </m:oMath>
                            </m:oMathPara>
                          </a14:m>
                          <a:endParaRPr lang="en-GB" sz="4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14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6214529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GB" sz="40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100&lt;</m:t>
                                </m:r>
                                <m:r>
                                  <a:rPr kumimoji="0" lang="en-GB" sz="40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𝑚</m:t>
                                </m:r>
                                <m:r>
                                  <a:rPr kumimoji="0" lang="en-GB" sz="40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≤120</m:t>
                                </m:r>
                              </m:oMath>
                            </m:oMathPara>
                          </a14:m>
                          <a:endParaRPr lang="en-GB" sz="4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10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9991641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GB" sz="40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120&lt;</m:t>
                                </m:r>
                                <m:r>
                                  <a:rPr kumimoji="0" lang="en-GB" sz="40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𝑚</m:t>
                                </m:r>
                                <m:r>
                                  <a:rPr kumimoji="0" lang="en-GB" sz="40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≤130</m:t>
                                </m:r>
                              </m:oMath>
                            </m:oMathPara>
                          </a14:m>
                          <a:endParaRPr lang="en-GB" sz="4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17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2345573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95DB4281-8DDB-7A87-36F4-8A13F6141F6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84259849"/>
                  </p:ext>
                </p:extLst>
              </p:nvPr>
            </p:nvGraphicFramePr>
            <p:xfrm>
              <a:off x="930546" y="1698231"/>
              <a:ext cx="8437020" cy="3505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218510">
                      <a:extLst>
                        <a:ext uri="{9D8B030D-6E8A-4147-A177-3AD203B41FA5}">
                          <a16:colId xmlns:a16="http://schemas.microsoft.com/office/drawing/2014/main" val="2352208414"/>
                        </a:ext>
                      </a:extLst>
                    </a:gridCol>
                    <a:gridCol w="4218510">
                      <a:extLst>
                        <a:ext uri="{9D8B030D-6E8A-4147-A177-3AD203B41FA5}">
                          <a16:colId xmlns:a16="http://schemas.microsoft.com/office/drawing/2014/main" val="331806183"/>
                        </a:ext>
                      </a:extLst>
                    </a:gridCol>
                  </a:tblGrid>
                  <a:tr h="701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Mass (kg)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Frequency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17283767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44" t="-114783" r="-100144" b="-3382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rgbClr val="FF0000"/>
                              </a:solidFill>
                            </a:rPr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54775057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44" t="-212931" r="-100144" b="-235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14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62145299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44" t="-315652" r="-100144" b="-1373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10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99916417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44" t="-415652" r="-100144" b="-373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17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23455730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786061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37511F-5407-3292-3B3C-9E88B8069E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E6AED776-A1A1-9372-E0F5-B8FACABFE90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21876321"/>
                  </p:ext>
                </p:extLst>
              </p:nvPr>
            </p:nvGraphicFramePr>
            <p:xfrm>
              <a:off x="930546" y="1698231"/>
              <a:ext cx="8437020" cy="3505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218510">
                      <a:extLst>
                        <a:ext uri="{9D8B030D-6E8A-4147-A177-3AD203B41FA5}">
                          <a16:colId xmlns:a16="http://schemas.microsoft.com/office/drawing/2014/main" val="2352208414"/>
                        </a:ext>
                      </a:extLst>
                    </a:gridCol>
                    <a:gridCol w="4218510">
                      <a:extLst>
                        <a:ext uri="{9D8B030D-6E8A-4147-A177-3AD203B41FA5}">
                          <a16:colId xmlns:a16="http://schemas.microsoft.com/office/drawing/2014/main" val="33180618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Energy (J)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Frequency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1728376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4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100≤</m:t>
                                </m:r>
                                <m:r>
                                  <a:rPr lang="en-GB" sz="4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  <m:r>
                                  <a:rPr lang="en-GB" sz="4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≤105</m:t>
                                </m:r>
                              </m:oMath>
                            </m:oMathPara>
                          </a14:m>
                          <a:endParaRPr lang="en-GB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18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5477505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GB" sz="40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105&lt;</m:t>
                                </m:r>
                                <m:r>
                                  <a:rPr kumimoji="0" lang="en-GB" sz="40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𝐸</m:t>
                                </m:r>
                                <m:r>
                                  <a:rPr kumimoji="0" lang="en-GB" sz="40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≤120</m:t>
                                </m:r>
                              </m:oMath>
                            </m:oMathPara>
                          </a14:m>
                          <a:endParaRPr lang="en-GB" sz="4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16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96214529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GB" sz="40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120&lt;</m:t>
                                </m:r>
                                <m:r>
                                  <a:rPr kumimoji="0" lang="en-GB" sz="40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𝐸</m:t>
                                </m:r>
                                <m:r>
                                  <a:rPr kumimoji="0" lang="en-GB" sz="40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≤125</m:t>
                                </m:r>
                              </m:oMath>
                            </m:oMathPara>
                          </a14:m>
                          <a:endParaRPr lang="en-GB" sz="4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19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9991641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GB" sz="40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125&lt;</m:t>
                                </m:r>
                                <m:r>
                                  <a:rPr kumimoji="0" lang="en-GB" sz="40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𝐸</m:t>
                                </m:r>
                                <m:r>
                                  <a:rPr kumimoji="0" lang="en-GB" sz="40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≤150</m:t>
                                </m:r>
                              </m:oMath>
                            </m:oMathPara>
                          </a14:m>
                          <a:endParaRPr lang="en-GB" sz="4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14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12345573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E6AED776-A1A1-9372-E0F5-B8FACABFE90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21876321"/>
                  </p:ext>
                </p:extLst>
              </p:nvPr>
            </p:nvGraphicFramePr>
            <p:xfrm>
              <a:off x="930546" y="1698231"/>
              <a:ext cx="8437020" cy="3505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218510">
                      <a:extLst>
                        <a:ext uri="{9D8B030D-6E8A-4147-A177-3AD203B41FA5}">
                          <a16:colId xmlns:a16="http://schemas.microsoft.com/office/drawing/2014/main" val="2352208414"/>
                        </a:ext>
                      </a:extLst>
                    </a:gridCol>
                    <a:gridCol w="4218510">
                      <a:extLst>
                        <a:ext uri="{9D8B030D-6E8A-4147-A177-3AD203B41FA5}">
                          <a16:colId xmlns:a16="http://schemas.microsoft.com/office/drawing/2014/main" val="331806183"/>
                        </a:ext>
                      </a:extLst>
                    </a:gridCol>
                  </a:tblGrid>
                  <a:tr h="701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Energy (J)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Frequency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17283767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44" t="-114783" r="-100144" b="-3382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18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54775057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44" t="-212931" r="-100144" b="-235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16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962145299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44" t="-315652" r="-100144" b="-1373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19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99916417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44" t="-415652" r="-100144" b="-373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14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12345573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F72A5F21-B0CE-F61E-A693-519674FE8B4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62061358"/>
                  </p:ext>
                </p:extLst>
              </p:nvPr>
            </p:nvGraphicFramePr>
            <p:xfrm>
              <a:off x="930546" y="1698231"/>
              <a:ext cx="8437020" cy="3505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218510">
                      <a:extLst>
                        <a:ext uri="{9D8B030D-6E8A-4147-A177-3AD203B41FA5}">
                          <a16:colId xmlns:a16="http://schemas.microsoft.com/office/drawing/2014/main" val="2352208414"/>
                        </a:ext>
                      </a:extLst>
                    </a:gridCol>
                    <a:gridCol w="4218510">
                      <a:extLst>
                        <a:ext uri="{9D8B030D-6E8A-4147-A177-3AD203B41FA5}">
                          <a16:colId xmlns:a16="http://schemas.microsoft.com/office/drawing/2014/main" val="33180618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Energy (J)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Frequency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1728376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4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100≤</m:t>
                                </m:r>
                                <m:r>
                                  <a:rPr lang="en-GB" sz="4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  <m:r>
                                  <a:rPr lang="en-GB" sz="4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≤105</m:t>
                                </m:r>
                              </m:oMath>
                            </m:oMathPara>
                          </a14:m>
                          <a:endParaRPr lang="en-GB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18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5477505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GB" sz="40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105&lt;</m:t>
                                </m:r>
                                <m:r>
                                  <a:rPr kumimoji="0" lang="en-GB" sz="40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𝐸</m:t>
                                </m:r>
                                <m:r>
                                  <a:rPr kumimoji="0" lang="en-GB" sz="40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≤120</m:t>
                                </m:r>
                              </m:oMath>
                            </m:oMathPara>
                          </a14:m>
                          <a:endParaRPr lang="en-GB" sz="4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16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6214529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GB" sz="40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120&lt;</m:t>
                                </m:r>
                                <m:r>
                                  <a:rPr kumimoji="0" lang="en-GB" sz="40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𝐸</m:t>
                                </m:r>
                                <m:r>
                                  <a:rPr kumimoji="0" lang="en-GB" sz="40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≤125</m:t>
                                </m:r>
                              </m:oMath>
                            </m:oMathPara>
                          </a14:m>
                          <a:endParaRPr lang="en-GB" sz="4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19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9991641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GB" sz="40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125&lt;</m:t>
                                </m:r>
                                <m:r>
                                  <a:rPr kumimoji="0" lang="en-GB" sz="40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𝐸</m:t>
                                </m:r>
                                <m:r>
                                  <a:rPr kumimoji="0" lang="en-GB" sz="40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≤150</m:t>
                                </m:r>
                              </m:oMath>
                            </m:oMathPara>
                          </a14:m>
                          <a:endParaRPr lang="en-GB" sz="4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rgbClr val="FF0000"/>
                              </a:solidFill>
                            </a:rPr>
                            <a:t>15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2345573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F72A5F21-B0CE-F61E-A693-519674FE8B4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62061358"/>
                  </p:ext>
                </p:extLst>
              </p:nvPr>
            </p:nvGraphicFramePr>
            <p:xfrm>
              <a:off x="930546" y="1698231"/>
              <a:ext cx="8437020" cy="3505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218510">
                      <a:extLst>
                        <a:ext uri="{9D8B030D-6E8A-4147-A177-3AD203B41FA5}">
                          <a16:colId xmlns:a16="http://schemas.microsoft.com/office/drawing/2014/main" val="2352208414"/>
                        </a:ext>
                      </a:extLst>
                    </a:gridCol>
                    <a:gridCol w="4218510">
                      <a:extLst>
                        <a:ext uri="{9D8B030D-6E8A-4147-A177-3AD203B41FA5}">
                          <a16:colId xmlns:a16="http://schemas.microsoft.com/office/drawing/2014/main" val="331806183"/>
                        </a:ext>
                      </a:extLst>
                    </a:gridCol>
                  </a:tblGrid>
                  <a:tr h="701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Energy (J)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Frequency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17283767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44" t="-114783" r="-100144" b="-3382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18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54775057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44" t="-212931" r="-100144" b="-235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16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62145299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44" t="-315652" r="-100144" b="-1373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19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99916417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44" t="-415652" r="-100144" b="-373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rgbClr val="FF0000"/>
                              </a:solidFill>
                            </a:rPr>
                            <a:t>15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2345573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38D172A-9DA8-0190-21E6-2F254DEE5CC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4000" dirty="0"/>
              <a:t>The value 128J is added to the table.</a:t>
            </a:r>
            <a:br>
              <a:rPr lang="en-GB" sz="4000" dirty="0"/>
            </a:br>
            <a:r>
              <a:rPr lang="en-GB" sz="4000" dirty="0"/>
              <a:t>What are the new frequencies?</a:t>
            </a:r>
          </a:p>
        </p:txBody>
      </p:sp>
    </p:spTree>
    <p:extLst>
      <p:ext uri="{BB962C8B-B14F-4D97-AF65-F5344CB8AC3E}">
        <p14:creationId xmlns:p14="http://schemas.microsoft.com/office/powerpoint/2010/main" val="2380349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834105-4F0B-6323-6EAE-6E21422782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6011CAE6-9FC7-6EF3-F6DD-F897DA5DEF8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3953542"/>
                  </p:ext>
                </p:extLst>
              </p:nvPr>
            </p:nvGraphicFramePr>
            <p:xfrm>
              <a:off x="930546" y="1774431"/>
              <a:ext cx="8437020" cy="3505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218510">
                      <a:extLst>
                        <a:ext uri="{9D8B030D-6E8A-4147-A177-3AD203B41FA5}">
                          <a16:colId xmlns:a16="http://schemas.microsoft.com/office/drawing/2014/main" val="2352208414"/>
                        </a:ext>
                      </a:extLst>
                    </a:gridCol>
                    <a:gridCol w="4218510">
                      <a:extLst>
                        <a:ext uri="{9D8B030D-6E8A-4147-A177-3AD203B41FA5}">
                          <a16:colId xmlns:a16="http://schemas.microsoft.com/office/drawing/2014/main" val="33180618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Time (mins)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Frequency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1728376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4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0≤</m:t>
                                </m:r>
                                <m:r>
                                  <a:rPr lang="en-GB" sz="4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  <m:r>
                                  <a:rPr lang="en-GB" sz="4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≤15</m:t>
                                </m:r>
                              </m:oMath>
                            </m:oMathPara>
                          </a14:m>
                          <a:endParaRPr lang="en-GB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21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5477505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GB" sz="40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15&lt;</m:t>
                                </m:r>
                                <m:r>
                                  <a:rPr kumimoji="0" lang="en-GB" sz="40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𝑇</m:t>
                                </m:r>
                                <m:r>
                                  <a:rPr kumimoji="0" lang="en-GB" sz="40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≤30</m:t>
                                </m:r>
                              </m:oMath>
                            </m:oMathPara>
                          </a14:m>
                          <a:endParaRPr lang="en-GB" sz="4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96214529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GB" sz="40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30&lt;</m:t>
                                </m:r>
                                <m:r>
                                  <a:rPr kumimoji="0" lang="en-GB" sz="40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𝑇</m:t>
                                </m:r>
                                <m:r>
                                  <a:rPr kumimoji="0" lang="en-GB" sz="40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≤60</m:t>
                                </m:r>
                              </m:oMath>
                            </m:oMathPara>
                          </a14:m>
                          <a:endParaRPr lang="en-GB" sz="4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25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9991641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GB" sz="40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60&lt;</m:t>
                                </m:r>
                                <m:r>
                                  <a:rPr kumimoji="0" lang="en-GB" sz="40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𝑇</m:t>
                                </m:r>
                                <m:r>
                                  <a:rPr kumimoji="0" lang="en-GB" sz="40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≤120</m:t>
                                </m:r>
                              </m:oMath>
                            </m:oMathPara>
                          </a14:m>
                          <a:endParaRPr lang="en-GB" sz="4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34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123455730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6011CAE6-9FC7-6EF3-F6DD-F897DA5DEF8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3953542"/>
                  </p:ext>
                </p:extLst>
              </p:nvPr>
            </p:nvGraphicFramePr>
            <p:xfrm>
              <a:off x="930546" y="1774431"/>
              <a:ext cx="8437020" cy="3505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218510">
                      <a:extLst>
                        <a:ext uri="{9D8B030D-6E8A-4147-A177-3AD203B41FA5}">
                          <a16:colId xmlns:a16="http://schemas.microsoft.com/office/drawing/2014/main" val="2352208414"/>
                        </a:ext>
                      </a:extLst>
                    </a:gridCol>
                    <a:gridCol w="4218510">
                      <a:extLst>
                        <a:ext uri="{9D8B030D-6E8A-4147-A177-3AD203B41FA5}">
                          <a16:colId xmlns:a16="http://schemas.microsoft.com/office/drawing/2014/main" val="331806183"/>
                        </a:ext>
                      </a:extLst>
                    </a:gridCol>
                  </a:tblGrid>
                  <a:tr h="701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Time (mins)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Frequency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17283767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44" t="-115652" r="-100144" b="-3373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21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54775057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44" t="-213793" r="-100144" b="-2344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962145299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44" t="-316522" r="-100144" b="-1365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25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99916417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44" t="-416522" r="-100144" b="-365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34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12345573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ED107412-BCB1-9A04-480A-8A98645F097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52713898"/>
                  </p:ext>
                </p:extLst>
              </p:nvPr>
            </p:nvGraphicFramePr>
            <p:xfrm>
              <a:off x="930546" y="1774431"/>
              <a:ext cx="8437020" cy="3505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218510">
                      <a:extLst>
                        <a:ext uri="{9D8B030D-6E8A-4147-A177-3AD203B41FA5}">
                          <a16:colId xmlns:a16="http://schemas.microsoft.com/office/drawing/2014/main" val="2352208414"/>
                        </a:ext>
                      </a:extLst>
                    </a:gridCol>
                    <a:gridCol w="4218510">
                      <a:extLst>
                        <a:ext uri="{9D8B030D-6E8A-4147-A177-3AD203B41FA5}">
                          <a16:colId xmlns:a16="http://schemas.microsoft.com/office/drawing/2014/main" val="33180618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Time (mins)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Frequency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1728376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4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0≤</m:t>
                                </m:r>
                                <m:r>
                                  <a:rPr lang="en-GB" sz="4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  <m:r>
                                  <a:rPr lang="en-GB" sz="4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≤15</m:t>
                                </m:r>
                              </m:oMath>
                            </m:oMathPara>
                          </a14:m>
                          <a:endParaRPr lang="en-GB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21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5477505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GB" sz="40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15&lt;</m:t>
                                </m:r>
                                <m:r>
                                  <a:rPr kumimoji="0" lang="en-GB" sz="40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𝑇</m:t>
                                </m:r>
                                <m:r>
                                  <a:rPr kumimoji="0" lang="en-GB" sz="40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≤30</m:t>
                                </m:r>
                              </m:oMath>
                            </m:oMathPara>
                          </a14:m>
                          <a:endParaRPr lang="en-GB" sz="4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rgbClr val="FF0000"/>
                              </a:solidFill>
                            </a:rPr>
                            <a:t>20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6214529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GB" sz="40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30&lt;</m:t>
                                </m:r>
                                <m:r>
                                  <a:rPr kumimoji="0" lang="en-GB" sz="40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𝑇</m:t>
                                </m:r>
                                <m:r>
                                  <a:rPr kumimoji="0" lang="en-GB" sz="40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≤60</m:t>
                                </m:r>
                              </m:oMath>
                            </m:oMathPara>
                          </a14:m>
                          <a:endParaRPr lang="en-GB" sz="4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25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9991641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GB" sz="40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60&lt;</m:t>
                                </m:r>
                                <m:r>
                                  <a:rPr kumimoji="0" lang="en-GB" sz="40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𝑇</m:t>
                                </m:r>
                                <m:r>
                                  <a:rPr kumimoji="0" lang="en-GB" sz="40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≤120</m:t>
                                </m:r>
                              </m:oMath>
                            </m:oMathPara>
                          </a14:m>
                          <a:endParaRPr lang="en-GB" sz="4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34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23455730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ED107412-BCB1-9A04-480A-8A98645F097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52713898"/>
                  </p:ext>
                </p:extLst>
              </p:nvPr>
            </p:nvGraphicFramePr>
            <p:xfrm>
              <a:off x="930546" y="1774431"/>
              <a:ext cx="8437020" cy="3505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218510">
                      <a:extLst>
                        <a:ext uri="{9D8B030D-6E8A-4147-A177-3AD203B41FA5}">
                          <a16:colId xmlns:a16="http://schemas.microsoft.com/office/drawing/2014/main" val="2352208414"/>
                        </a:ext>
                      </a:extLst>
                    </a:gridCol>
                    <a:gridCol w="4218510">
                      <a:extLst>
                        <a:ext uri="{9D8B030D-6E8A-4147-A177-3AD203B41FA5}">
                          <a16:colId xmlns:a16="http://schemas.microsoft.com/office/drawing/2014/main" val="331806183"/>
                        </a:ext>
                      </a:extLst>
                    </a:gridCol>
                  </a:tblGrid>
                  <a:tr h="701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Time (mins)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Frequency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17283767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44" t="-115652" r="-100144" b="-3373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21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54775057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44" t="-213793" r="-100144" b="-2344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rgbClr val="FF0000"/>
                              </a:solidFill>
                            </a:rPr>
                            <a:t>20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62145299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44" t="-316522" r="-100144" b="-1365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25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99916417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44" t="-416522" r="-100144" b="-365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34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2345573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6556334-C86A-D25D-08EB-CC02AB408D9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3200" dirty="0"/>
              <a:t>A scientist collects results for 100 samples.</a:t>
            </a:r>
            <a:br>
              <a:rPr lang="en-GB" sz="3200" dirty="0"/>
            </a:br>
            <a:r>
              <a:rPr lang="en-GB" sz="3200" dirty="0"/>
              <a:t>Fill in the missing value.</a:t>
            </a:r>
          </a:p>
        </p:txBody>
      </p:sp>
    </p:spTree>
    <p:extLst>
      <p:ext uri="{BB962C8B-B14F-4D97-AF65-F5344CB8AC3E}">
        <p14:creationId xmlns:p14="http://schemas.microsoft.com/office/powerpoint/2010/main" val="524002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A6369A94-4C8F-4DC0-A21F-437726F59B01}" vid="{92B2AECD-37BA-48B7-8935-D69C9CA1D40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00 Website Whiteboard Template</Template>
  <TotalTime>1410</TotalTime>
  <Words>1178</Words>
  <Application>Microsoft Office PowerPoint</Application>
  <PresentationFormat>Widescreen</PresentationFormat>
  <Paragraphs>335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Aptos</vt:lpstr>
      <vt:lpstr>Arial</vt:lpstr>
      <vt:lpstr>Cambria Math</vt:lpstr>
      <vt:lpstr>1_Office Theme</vt:lpstr>
      <vt:lpstr>Frequency Tables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Christopher Potter</dc:creator>
  <cp:lastModifiedBy>Christopher Potter</cp:lastModifiedBy>
  <cp:revision>10</cp:revision>
  <dcterms:created xsi:type="dcterms:W3CDTF">2026-05-15T17:39:16Z</dcterms:created>
  <dcterms:modified xsi:type="dcterms:W3CDTF">2026-06-29T08:09:07Z</dcterms:modified>
</cp:coreProperties>
</file>