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1T14:04:21.056" v="372" actId="20577"/>
      <pc:docMkLst>
        <pc:docMk/>
      </pc:docMkLst>
      <pc:sldChg chg="modSp mod">
        <pc:chgData name="Christopher Potter" userId="24ad2ef8db5e8a45" providerId="LiveId" clId="{10AB9FE2-9012-46EF-B18A-C87D5526F6EE}" dt="2026-06-01T13:58:59.761" v="2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1T13:58:59.761" v="2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1T13:59:22.571" v="86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1T13:59:18.678" v="83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1T13:59:22.571" v="86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694624101" sldId="264"/>
        </pc:sldMkLst>
      </pc:sldChg>
      <pc:sldChg chg="modSp add mod">
        <pc:chgData name="Christopher Potter" userId="24ad2ef8db5e8a45" providerId="LiveId" clId="{10AB9FE2-9012-46EF-B18A-C87D5526F6EE}" dt="2026-06-01T13:59:42.289" v="100" actId="20577"/>
        <pc:sldMkLst>
          <pc:docMk/>
          <pc:sldMk cId="4230027759" sldId="264"/>
        </pc:sldMkLst>
        <pc:spChg chg="mod">
          <ac:chgData name="Christopher Potter" userId="24ad2ef8db5e8a45" providerId="LiveId" clId="{10AB9FE2-9012-46EF-B18A-C87D5526F6EE}" dt="2026-06-01T13:59:40.132" v="99" actId="20577"/>
          <ac:spMkLst>
            <pc:docMk/>
            <pc:sldMk cId="4230027759" sldId="264"/>
            <ac:spMk id="2" creationId="{3DCB5E02-9895-DC3D-E465-0BD92887E305}"/>
          </ac:spMkLst>
        </pc:spChg>
        <pc:spChg chg="mod">
          <ac:chgData name="Christopher Potter" userId="24ad2ef8db5e8a45" providerId="LiveId" clId="{10AB9FE2-9012-46EF-B18A-C87D5526F6EE}" dt="2026-06-01T13:59:42.289" v="100" actId="20577"/>
          <ac:spMkLst>
            <pc:docMk/>
            <pc:sldMk cId="4230027759" sldId="264"/>
            <ac:spMk id="3" creationId="{67A72803-1554-5FCB-C3F3-9961FEC40707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088265027" sldId="265"/>
        </pc:sldMkLst>
      </pc:sldChg>
      <pc:sldChg chg="modSp add mod">
        <pc:chgData name="Christopher Potter" userId="24ad2ef8db5e8a45" providerId="LiveId" clId="{10AB9FE2-9012-46EF-B18A-C87D5526F6EE}" dt="2026-06-01T13:59:51.240" v="106" actId="20577"/>
        <pc:sldMkLst>
          <pc:docMk/>
          <pc:sldMk cId="2906293280" sldId="265"/>
        </pc:sldMkLst>
        <pc:spChg chg="mod">
          <ac:chgData name="Christopher Potter" userId="24ad2ef8db5e8a45" providerId="LiveId" clId="{10AB9FE2-9012-46EF-B18A-C87D5526F6EE}" dt="2026-06-01T13:59:49.269" v="104" actId="20577"/>
          <ac:spMkLst>
            <pc:docMk/>
            <pc:sldMk cId="2906293280" sldId="265"/>
            <ac:spMk id="2" creationId="{FBC8E038-3A5D-3DD0-0114-495AA9C995B7}"/>
          </ac:spMkLst>
        </pc:spChg>
        <pc:spChg chg="mod">
          <ac:chgData name="Christopher Potter" userId="24ad2ef8db5e8a45" providerId="LiveId" clId="{10AB9FE2-9012-46EF-B18A-C87D5526F6EE}" dt="2026-06-01T13:59:51.240" v="106" actId="20577"/>
          <ac:spMkLst>
            <pc:docMk/>
            <pc:sldMk cId="2906293280" sldId="265"/>
            <ac:spMk id="3" creationId="{D7512FFA-6A76-B938-DC7B-8C9B53EF332B}"/>
          </ac:spMkLst>
        </pc:spChg>
      </pc:sldChg>
      <pc:sldChg chg="modSp add mod">
        <pc:chgData name="Christopher Potter" userId="24ad2ef8db5e8a45" providerId="LiveId" clId="{10AB9FE2-9012-46EF-B18A-C87D5526F6EE}" dt="2026-06-01T14:00:01.238" v="111" actId="20577"/>
        <pc:sldMkLst>
          <pc:docMk/>
          <pc:sldMk cId="1971974066" sldId="266"/>
        </pc:sldMkLst>
        <pc:spChg chg="mod">
          <ac:chgData name="Christopher Potter" userId="24ad2ef8db5e8a45" providerId="LiveId" clId="{10AB9FE2-9012-46EF-B18A-C87D5526F6EE}" dt="2026-06-01T13:59:58.169" v="110" actId="20577"/>
          <ac:spMkLst>
            <pc:docMk/>
            <pc:sldMk cId="1971974066" sldId="266"/>
            <ac:spMk id="2" creationId="{A4F06E1F-39BB-D7AA-4517-55EDDA78AD4B}"/>
          </ac:spMkLst>
        </pc:spChg>
        <pc:spChg chg="mod">
          <ac:chgData name="Christopher Potter" userId="24ad2ef8db5e8a45" providerId="LiveId" clId="{10AB9FE2-9012-46EF-B18A-C87D5526F6EE}" dt="2026-06-01T14:00:01.238" v="111" actId="20577"/>
          <ac:spMkLst>
            <pc:docMk/>
            <pc:sldMk cId="1971974066" sldId="266"/>
            <ac:spMk id="3" creationId="{AB35A407-27CE-6FF6-4029-5521F693173B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258332065" sldId="266"/>
        </pc:sldMkLst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1603722857" sldId="267"/>
        </pc:sldMkLst>
      </pc:sldChg>
      <pc:sldChg chg="modSp add mod">
        <pc:chgData name="Christopher Potter" userId="24ad2ef8db5e8a45" providerId="LiveId" clId="{10AB9FE2-9012-46EF-B18A-C87D5526F6EE}" dt="2026-06-01T14:00:09.967" v="116" actId="20577"/>
        <pc:sldMkLst>
          <pc:docMk/>
          <pc:sldMk cId="2239351405" sldId="267"/>
        </pc:sldMkLst>
        <pc:spChg chg="mod">
          <ac:chgData name="Christopher Potter" userId="24ad2ef8db5e8a45" providerId="LiveId" clId="{10AB9FE2-9012-46EF-B18A-C87D5526F6EE}" dt="2026-06-01T14:00:07.654" v="115" actId="20577"/>
          <ac:spMkLst>
            <pc:docMk/>
            <pc:sldMk cId="2239351405" sldId="267"/>
            <ac:spMk id="2" creationId="{02CB5B5B-1F10-EF66-B963-061BEF189BB3}"/>
          </ac:spMkLst>
        </pc:spChg>
        <pc:spChg chg="mod">
          <ac:chgData name="Christopher Potter" userId="24ad2ef8db5e8a45" providerId="LiveId" clId="{10AB9FE2-9012-46EF-B18A-C87D5526F6EE}" dt="2026-06-01T14:00:09.967" v="116" actId="20577"/>
          <ac:spMkLst>
            <pc:docMk/>
            <pc:sldMk cId="2239351405" sldId="267"/>
            <ac:spMk id="3" creationId="{B7C5F2DD-44D6-161F-CB89-F80CADE993B8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131888785" sldId="268"/>
        </pc:sldMkLst>
      </pc:sldChg>
      <pc:sldChg chg="modSp add mod">
        <pc:chgData name="Christopher Potter" userId="24ad2ef8db5e8a45" providerId="LiveId" clId="{10AB9FE2-9012-46EF-B18A-C87D5526F6EE}" dt="2026-06-01T14:00:22.167" v="125" actId="20577"/>
        <pc:sldMkLst>
          <pc:docMk/>
          <pc:sldMk cId="1886149266" sldId="268"/>
        </pc:sldMkLst>
        <pc:spChg chg="mod">
          <ac:chgData name="Christopher Potter" userId="24ad2ef8db5e8a45" providerId="LiveId" clId="{10AB9FE2-9012-46EF-B18A-C87D5526F6EE}" dt="2026-06-01T14:00:20.119" v="124" actId="20577"/>
          <ac:spMkLst>
            <pc:docMk/>
            <pc:sldMk cId="1886149266" sldId="268"/>
            <ac:spMk id="2" creationId="{B2C40AB3-C2F8-34DB-72D0-2AAEEC1E523B}"/>
          </ac:spMkLst>
        </pc:spChg>
        <pc:spChg chg="mod">
          <ac:chgData name="Christopher Potter" userId="24ad2ef8db5e8a45" providerId="LiveId" clId="{10AB9FE2-9012-46EF-B18A-C87D5526F6EE}" dt="2026-06-01T14:00:22.167" v="125" actId="20577"/>
          <ac:spMkLst>
            <pc:docMk/>
            <pc:sldMk cId="1886149266" sldId="268"/>
            <ac:spMk id="3" creationId="{BC39C70D-90EB-6801-EB3B-75EE993D7EA6}"/>
          </ac:spMkLst>
        </pc:spChg>
      </pc:sldChg>
      <pc:sldChg chg="modSp add mod">
        <pc:chgData name="Christopher Potter" userId="24ad2ef8db5e8a45" providerId="LiveId" clId="{10AB9FE2-9012-46EF-B18A-C87D5526F6EE}" dt="2026-06-01T14:00:35.750" v="135" actId="20577"/>
        <pc:sldMkLst>
          <pc:docMk/>
          <pc:sldMk cId="659051634" sldId="269"/>
        </pc:sldMkLst>
        <pc:spChg chg="mod">
          <ac:chgData name="Christopher Potter" userId="24ad2ef8db5e8a45" providerId="LiveId" clId="{10AB9FE2-9012-46EF-B18A-C87D5526F6EE}" dt="2026-06-01T14:00:35.750" v="135" actId="20577"/>
          <ac:spMkLst>
            <pc:docMk/>
            <pc:sldMk cId="659051634" sldId="269"/>
            <ac:spMk id="2" creationId="{8A07C9CB-5588-A632-A5BC-98731A955345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023963423" sldId="269"/>
        </pc:sldMkLst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3686043202" sldId="270"/>
        </pc:sldMkLst>
      </pc:sldChg>
      <pc:sldChg chg="modSp add mod">
        <pc:chgData name="Christopher Potter" userId="24ad2ef8db5e8a45" providerId="LiveId" clId="{10AB9FE2-9012-46EF-B18A-C87D5526F6EE}" dt="2026-06-01T14:00:48.908" v="144" actId="20577"/>
        <pc:sldMkLst>
          <pc:docMk/>
          <pc:sldMk cId="4189319262" sldId="270"/>
        </pc:sldMkLst>
        <pc:spChg chg="mod">
          <ac:chgData name="Christopher Potter" userId="24ad2ef8db5e8a45" providerId="LiveId" clId="{10AB9FE2-9012-46EF-B18A-C87D5526F6EE}" dt="2026-06-01T14:00:46.958" v="143" actId="20577"/>
          <ac:spMkLst>
            <pc:docMk/>
            <pc:sldMk cId="4189319262" sldId="270"/>
            <ac:spMk id="2" creationId="{D1861869-F6CA-595B-5A59-E1041C65D913}"/>
          </ac:spMkLst>
        </pc:spChg>
        <pc:spChg chg="mod">
          <ac:chgData name="Christopher Potter" userId="24ad2ef8db5e8a45" providerId="LiveId" clId="{10AB9FE2-9012-46EF-B18A-C87D5526F6EE}" dt="2026-06-01T14:00:48.908" v="144" actId="20577"/>
          <ac:spMkLst>
            <pc:docMk/>
            <pc:sldMk cId="4189319262" sldId="270"/>
            <ac:spMk id="3" creationId="{9DE2E845-9523-DB9F-8A4B-31375967BC9F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1141734406" sldId="271"/>
        </pc:sldMkLst>
      </pc:sldChg>
      <pc:sldChg chg="modSp add mod">
        <pc:chgData name="Christopher Potter" userId="24ad2ef8db5e8a45" providerId="LiveId" clId="{10AB9FE2-9012-46EF-B18A-C87D5526F6EE}" dt="2026-06-01T14:01:01.900" v="154" actId="20577"/>
        <pc:sldMkLst>
          <pc:docMk/>
          <pc:sldMk cId="3538954724" sldId="271"/>
        </pc:sldMkLst>
        <pc:spChg chg="mod">
          <ac:chgData name="Christopher Potter" userId="24ad2ef8db5e8a45" providerId="LiveId" clId="{10AB9FE2-9012-46EF-B18A-C87D5526F6EE}" dt="2026-06-01T14:00:59.313" v="152" actId="20577"/>
          <ac:spMkLst>
            <pc:docMk/>
            <pc:sldMk cId="3538954724" sldId="271"/>
            <ac:spMk id="2" creationId="{3EFC4722-DBBD-ECFF-7B81-8EE5D5EDC551}"/>
          </ac:spMkLst>
        </pc:spChg>
        <pc:spChg chg="mod">
          <ac:chgData name="Christopher Potter" userId="24ad2ef8db5e8a45" providerId="LiveId" clId="{10AB9FE2-9012-46EF-B18A-C87D5526F6EE}" dt="2026-06-01T14:01:01.900" v="154" actId="20577"/>
          <ac:spMkLst>
            <pc:docMk/>
            <pc:sldMk cId="3538954724" sldId="271"/>
            <ac:spMk id="3" creationId="{F5C0B063-13A5-B23C-CD15-31C39CC3F84A}"/>
          </ac:spMkLst>
        </pc:spChg>
      </pc:sldChg>
      <pc:sldChg chg="modSp add mod">
        <pc:chgData name="Christopher Potter" userId="24ad2ef8db5e8a45" providerId="LiveId" clId="{10AB9FE2-9012-46EF-B18A-C87D5526F6EE}" dt="2026-06-01T14:01:16.899" v="162" actId="20577"/>
        <pc:sldMkLst>
          <pc:docMk/>
          <pc:sldMk cId="1640190755" sldId="272"/>
        </pc:sldMkLst>
        <pc:spChg chg="mod">
          <ac:chgData name="Christopher Potter" userId="24ad2ef8db5e8a45" providerId="LiveId" clId="{10AB9FE2-9012-46EF-B18A-C87D5526F6EE}" dt="2026-06-01T14:01:14.020" v="161" actId="20577"/>
          <ac:spMkLst>
            <pc:docMk/>
            <pc:sldMk cId="1640190755" sldId="272"/>
            <ac:spMk id="2" creationId="{30E05BA1-7CBA-5E4A-E0D3-847EE42FF181}"/>
          </ac:spMkLst>
        </pc:spChg>
        <pc:spChg chg="mod">
          <ac:chgData name="Christopher Potter" userId="24ad2ef8db5e8a45" providerId="LiveId" clId="{10AB9FE2-9012-46EF-B18A-C87D5526F6EE}" dt="2026-06-01T14:01:16.899" v="162" actId="20577"/>
          <ac:spMkLst>
            <pc:docMk/>
            <pc:sldMk cId="1640190755" sldId="272"/>
            <ac:spMk id="3" creationId="{C9CA0FFB-7FF7-A1BD-E17C-03398BE7A4E5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266233486" sldId="272"/>
        </pc:sldMkLst>
      </pc:sldChg>
      <pc:sldChg chg="delSp modSp add mod delAnim">
        <pc:chgData name="Christopher Potter" userId="24ad2ef8db5e8a45" providerId="LiveId" clId="{10AB9FE2-9012-46EF-B18A-C87D5526F6EE}" dt="2026-06-01T14:01:46.478" v="240" actId="478"/>
        <pc:sldMkLst>
          <pc:docMk/>
          <pc:sldMk cId="2428469371" sldId="273"/>
        </pc:sldMkLst>
        <pc:spChg chg="mod">
          <ac:chgData name="Christopher Potter" userId="24ad2ef8db5e8a45" providerId="LiveId" clId="{10AB9FE2-9012-46EF-B18A-C87D5526F6EE}" dt="2026-06-01T14:01:42.358" v="239" actId="20577"/>
          <ac:spMkLst>
            <pc:docMk/>
            <pc:sldMk cId="2428469371" sldId="273"/>
            <ac:spMk id="2" creationId="{F2905980-59EB-6F45-D73A-8BF74F683DAA}"/>
          </ac:spMkLst>
        </pc:spChg>
        <pc:spChg chg="del">
          <ac:chgData name="Christopher Potter" userId="24ad2ef8db5e8a45" providerId="LiveId" clId="{10AB9FE2-9012-46EF-B18A-C87D5526F6EE}" dt="2026-06-01T14:01:46.478" v="240" actId="478"/>
          <ac:spMkLst>
            <pc:docMk/>
            <pc:sldMk cId="2428469371" sldId="273"/>
            <ac:spMk id="3" creationId="{1B3859E3-2DFF-43C3-C77D-9BFC5926E903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597092007" sldId="273"/>
        </pc:sldMkLst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93788402" sldId="274"/>
        </pc:sldMkLst>
      </pc:sldChg>
      <pc:sldChg chg="modSp add mod">
        <pc:chgData name="Christopher Potter" userId="24ad2ef8db5e8a45" providerId="LiveId" clId="{10AB9FE2-9012-46EF-B18A-C87D5526F6EE}" dt="2026-06-01T14:01:51.938" v="243" actId="20577"/>
        <pc:sldMkLst>
          <pc:docMk/>
          <pc:sldMk cId="3492570019" sldId="274"/>
        </pc:sldMkLst>
        <pc:spChg chg="mod">
          <ac:chgData name="Christopher Potter" userId="24ad2ef8db5e8a45" providerId="LiveId" clId="{10AB9FE2-9012-46EF-B18A-C87D5526F6EE}" dt="2026-06-01T14:01:51.938" v="243" actId="20577"/>
          <ac:spMkLst>
            <pc:docMk/>
            <pc:sldMk cId="3492570019" sldId="274"/>
            <ac:spMk id="2" creationId="{79E0861E-5262-49F9-2B1F-4E4C9350A013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267864831" sldId="275"/>
        </pc:sldMkLst>
      </pc:sldChg>
      <pc:sldChg chg="modSp add mod">
        <pc:chgData name="Christopher Potter" userId="24ad2ef8db5e8a45" providerId="LiveId" clId="{10AB9FE2-9012-46EF-B18A-C87D5526F6EE}" dt="2026-06-01T14:02:05.918" v="283" actId="20577"/>
        <pc:sldMkLst>
          <pc:docMk/>
          <pc:sldMk cId="2495521878" sldId="275"/>
        </pc:sldMkLst>
        <pc:spChg chg="mod">
          <ac:chgData name="Christopher Potter" userId="24ad2ef8db5e8a45" providerId="LiveId" clId="{10AB9FE2-9012-46EF-B18A-C87D5526F6EE}" dt="2026-06-01T14:02:05.918" v="283" actId="20577"/>
          <ac:spMkLst>
            <pc:docMk/>
            <pc:sldMk cId="2495521878" sldId="275"/>
            <ac:spMk id="2" creationId="{AD42E511-B109-F900-6804-43D5F46AEEEC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1866380057" sldId="276"/>
        </pc:sldMkLst>
      </pc:sldChg>
      <pc:sldChg chg="modSp add mod">
        <pc:chgData name="Christopher Potter" userId="24ad2ef8db5e8a45" providerId="LiveId" clId="{10AB9FE2-9012-46EF-B18A-C87D5526F6EE}" dt="2026-06-01T14:02:14.222" v="301" actId="20577"/>
        <pc:sldMkLst>
          <pc:docMk/>
          <pc:sldMk cId="2232844218" sldId="276"/>
        </pc:sldMkLst>
        <pc:spChg chg="mod">
          <ac:chgData name="Christopher Potter" userId="24ad2ef8db5e8a45" providerId="LiveId" clId="{10AB9FE2-9012-46EF-B18A-C87D5526F6EE}" dt="2026-06-01T14:02:14.222" v="301" actId="20577"/>
          <ac:spMkLst>
            <pc:docMk/>
            <pc:sldMk cId="2232844218" sldId="276"/>
            <ac:spMk id="2" creationId="{415F4FA4-939F-4ED2-7A2F-538A8DBE419F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464078956" sldId="277"/>
        </pc:sldMkLst>
      </pc:sldChg>
      <pc:sldChg chg="modSp add mod">
        <pc:chgData name="Christopher Potter" userId="24ad2ef8db5e8a45" providerId="LiveId" clId="{10AB9FE2-9012-46EF-B18A-C87D5526F6EE}" dt="2026-06-01T14:02:36.964" v="325" actId="20577"/>
        <pc:sldMkLst>
          <pc:docMk/>
          <pc:sldMk cId="2769250902" sldId="277"/>
        </pc:sldMkLst>
        <pc:spChg chg="mod">
          <ac:chgData name="Christopher Potter" userId="24ad2ef8db5e8a45" providerId="LiveId" clId="{10AB9FE2-9012-46EF-B18A-C87D5526F6EE}" dt="2026-06-01T14:02:36.964" v="325" actId="20577"/>
          <ac:spMkLst>
            <pc:docMk/>
            <pc:sldMk cId="2769250902" sldId="277"/>
            <ac:spMk id="2" creationId="{AC34D912-E0B2-343C-EFD2-A5F2920B518E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70772573" sldId="278"/>
        </pc:sldMkLst>
      </pc:sldChg>
      <pc:sldChg chg="modSp add mod ord">
        <pc:chgData name="Christopher Potter" userId="24ad2ef8db5e8a45" providerId="LiveId" clId="{10AB9FE2-9012-46EF-B18A-C87D5526F6EE}" dt="2026-06-01T14:03:12.438" v="342" actId="20577"/>
        <pc:sldMkLst>
          <pc:docMk/>
          <pc:sldMk cId="3673614035" sldId="278"/>
        </pc:sldMkLst>
        <pc:spChg chg="mod">
          <ac:chgData name="Christopher Potter" userId="24ad2ef8db5e8a45" providerId="LiveId" clId="{10AB9FE2-9012-46EF-B18A-C87D5526F6EE}" dt="2026-06-01T14:03:00.388" v="340" actId="6549"/>
          <ac:spMkLst>
            <pc:docMk/>
            <pc:sldMk cId="3673614035" sldId="278"/>
            <ac:spMk id="2" creationId="{F890AE18-78E4-EA7D-9D64-D77D1DC0891D}"/>
          </ac:spMkLst>
        </pc:spChg>
        <pc:spChg chg="mod">
          <ac:chgData name="Christopher Potter" userId="24ad2ef8db5e8a45" providerId="LiveId" clId="{10AB9FE2-9012-46EF-B18A-C87D5526F6EE}" dt="2026-06-01T14:03:12.438" v="342" actId="20577"/>
          <ac:spMkLst>
            <pc:docMk/>
            <pc:sldMk cId="3673614035" sldId="278"/>
            <ac:spMk id="3" creationId="{B284121D-EFC8-24ED-A37F-E5812B328A45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746852940" sldId="279"/>
        </pc:sldMkLst>
      </pc:sldChg>
      <pc:sldChg chg="modSp add mod">
        <pc:chgData name="Christopher Potter" userId="24ad2ef8db5e8a45" providerId="LiveId" clId="{10AB9FE2-9012-46EF-B18A-C87D5526F6EE}" dt="2026-06-01T14:03:26.268" v="350" actId="20577"/>
        <pc:sldMkLst>
          <pc:docMk/>
          <pc:sldMk cId="3038694422" sldId="279"/>
        </pc:sldMkLst>
        <pc:spChg chg="mod">
          <ac:chgData name="Christopher Potter" userId="24ad2ef8db5e8a45" providerId="LiveId" clId="{10AB9FE2-9012-46EF-B18A-C87D5526F6EE}" dt="2026-06-01T14:03:20.556" v="348" actId="20577"/>
          <ac:spMkLst>
            <pc:docMk/>
            <pc:sldMk cId="3038694422" sldId="279"/>
            <ac:spMk id="2" creationId="{2F3BF858-7631-AA0E-9008-B77820686C41}"/>
          </ac:spMkLst>
        </pc:spChg>
        <pc:spChg chg="mod">
          <ac:chgData name="Christopher Potter" userId="24ad2ef8db5e8a45" providerId="LiveId" clId="{10AB9FE2-9012-46EF-B18A-C87D5526F6EE}" dt="2026-06-01T14:03:26.268" v="350" actId="20577"/>
          <ac:spMkLst>
            <pc:docMk/>
            <pc:sldMk cId="3038694422" sldId="279"/>
            <ac:spMk id="3" creationId="{2892B698-DA47-52A0-441B-8C8523960840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787046467" sldId="280"/>
        </pc:sldMkLst>
      </pc:sldChg>
      <pc:sldChg chg="modSp add mod">
        <pc:chgData name="Christopher Potter" userId="24ad2ef8db5e8a45" providerId="LiveId" clId="{10AB9FE2-9012-46EF-B18A-C87D5526F6EE}" dt="2026-06-01T14:03:41.434" v="358" actId="6549"/>
        <pc:sldMkLst>
          <pc:docMk/>
          <pc:sldMk cId="2524777659" sldId="280"/>
        </pc:sldMkLst>
        <pc:spChg chg="mod">
          <ac:chgData name="Christopher Potter" userId="24ad2ef8db5e8a45" providerId="LiveId" clId="{10AB9FE2-9012-46EF-B18A-C87D5526F6EE}" dt="2026-06-01T14:03:34.382" v="356" actId="20577"/>
          <ac:spMkLst>
            <pc:docMk/>
            <pc:sldMk cId="2524777659" sldId="280"/>
            <ac:spMk id="2" creationId="{196A1F2A-A885-943A-C6C3-B8DA536F9BBC}"/>
          </ac:spMkLst>
        </pc:spChg>
        <pc:spChg chg="mod">
          <ac:chgData name="Christopher Potter" userId="24ad2ef8db5e8a45" providerId="LiveId" clId="{10AB9FE2-9012-46EF-B18A-C87D5526F6EE}" dt="2026-06-01T14:03:41.434" v="358" actId="6549"/>
          <ac:spMkLst>
            <pc:docMk/>
            <pc:sldMk cId="2524777659" sldId="280"/>
            <ac:spMk id="3" creationId="{171DC148-14D8-E405-FBA3-8E8929685AEA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69406591" sldId="281"/>
        </pc:sldMkLst>
      </pc:sldChg>
      <pc:sldChg chg="modSp add mod">
        <pc:chgData name="Christopher Potter" userId="24ad2ef8db5e8a45" providerId="LiveId" clId="{10AB9FE2-9012-46EF-B18A-C87D5526F6EE}" dt="2026-06-01T14:04:09.109" v="365" actId="20577"/>
        <pc:sldMkLst>
          <pc:docMk/>
          <pc:sldMk cId="1862294881" sldId="281"/>
        </pc:sldMkLst>
        <pc:spChg chg="mod">
          <ac:chgData name="Christopher Potter" userId="24ad2ef8db5e8a45" providerId="LiveId" clId="{10AB9FE2-9012-46EF-B18A-C87D5526F6EE}" dt="2026-06-01T14:03:50.638" v="363" actId="20577"/>
          <ac:spMkLst>
            <pc:docMk/>
            <pc:sldMk cId="1862294881" sldId="281"/>
            <ac:spMk id="2" creationId="{5F6A9B93-D0F0-7527-5053-52C5F4F0A75A}"/>
          </ac:spMkLst>
        </pc:spChg>
        <pc:spChg chg="mod">
          <ac:chgData name="Christopher Potter" userId="24ad2ef8db5e8a45" providerId="LiveId" clId="{10AB9FE2-9012-46EF-B18A-C87D5526F6EE}" dt="2026-06-01T14:04:09.109" v="365" actId="20577"/>
          <ac:spMkLst>
            <pc:docMk/>
            <pc:sldMk cId="1862294881" sldId="281"/>
            <ac:spMk id="3" creationId="{32DEC3F5-46D8-BFEF-58B8-FF379D485616}"/>
          </ac:spMkLst>
        </pc:spChg>
      </pc:sldChg>
      <pc:sldChg chg="del">
        <pc:chgData name="Christopher Potter" userId="24ad2ef8db5e8a45" providerId="LiveId" clId="{10AB9FE2-9012-46EF-B18A-C87D5526F6EE}" dt="2026-06-01T13:59:06.449" v="27" actId="47"/>
        <pc:sldMkLst>
          <pc:docMk/>
          <pc:sldMk cId="2835431690" sldId="282"/>
        </pc:sldMkLst>
      </pc:sldChg>
      <pc:sldChg chg="modSp add mod">
        <pc:chgData name="Christopher Potter" userId="24ad2ef8db5e8a45" providerId="LiveId" clId="{10AB9FE2-9012-46EF-B18A-C87D5526F6EE}" dt="2026-06-01T14:04:21.056" v="372" actId="20577"/>
        <pc:sldMkLst>
          <pc:docMk/>
          <pc:sldMk cId="3684720204" sldId="282"/>
        </pc:sldMkLst>
        <pc:spChg chg="mod">
          <ac:chgData name="Christopher Potter" userId="24ad2ef8db5e8a45" providerId="LiveId" clId="{10AB9FE2-9012-46EF-B18A-C87D5526F6EE}" dt="2026-06-01T14:04:18.305" v="370" actId="20577"/>
          <ac:spMkLst>
            <pc:docMk/>
            <pc:sldMk cId="3684720204" sldId="282"/>
            <ac:spMk id="2" creationId="{0E724098-E5B6-41B9-A59C-6CD1A64A1B46}"/>
          </ac:spMkLst>
        </pc:spChg>
        <pc:spChg chg="mod">
          <ac:chgData name="Christopher Potter" userId="24ad2ef8db5e8a45" providerId="LiveId" clId="{10AB9FE2-9012-46EF-B18A-C87D5526F6EE}" dt="2026-06-01T14:04:21.056" v="372" actId="20577"/>
          <ac:spMkLst>
            <pc:docMk/>
            <pc:sldMk cId="3684720204" sldId="282"/>
            <ac:spMk id="3" creationId="{F48535D6-EA49-EE5B-2F8B-1E05A384E3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Highest Common Factor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88DB3-C60A-DACD-83E7-0E988BA1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C4722-DBBD-ECFF-7B81-8EE5D5EDC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25, 50 and 75.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0B063-13A5-B23C-CD15-31C39CC3F84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0B063-13A5-B23C-CD15-31C39CC3F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D5C90-A72E-8D48-1AD5-108BDB0B3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05BA1-7CBA-5E4A-E0D3-847EE42FF1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9, 27 and 81.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CA0FFB-7FF7-A1BD-E17C-03398BE7A4E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CA0FFB-7FF7-A1BD-E17C-03398BE7A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1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5616-391F-1FB8-275C-6CA4E67F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05980-59EB-6F45-D73A-8BF74F683D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Two numbers have a HCF of 7.</a:t>
            </a:r>
          </a:p>
          <a:p>
            <a:r>
              <a:rPr lang="en-GB" sz="5400" dirty="0"/>
              <a:t>Give an example of a possible pair.</a:t>
            </a:r>
          </a:p>
        </p:txBody>
      </p:sp>
    </p:spTree>
    <p:extLst>
      <p:ext uri="{BB962C8B-B14F-4D97-AF65-F5344CB8AC3E}">
        <p14:creationId xmlns:p14="http://schemas.microsoft.com/office/powerpoint/2010/main" val="242846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7AB61-F723-94ED-0026-05CF195F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0861E-5262-49F9-2B1F-4E4C9350A0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Two numbers have a HCF of 6.</a:t>
            </a:r>
          </a:p>
          <a:p>
            <a:r>
              <a:rPr lang="en-GB" sz="5400" dirty="0"/>
              <a:t>Give an example of a possible pair.</a:t>
            </a:r>
          </a:p>
        </p:txBody>
      </p:sp>
    </p:spTree>
    <p:extLst>
      <p:ext uri="{BB962C8B-B14F-4D97-AF65-F5344CB8AC3E}">
        <p14:creationId xmlns:p14="http://schemas.microsoft.com/office/powerpoint/2010/main" val="349257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DF72B-4D95-4B39-92BE-126150F0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2E511-B109-F900-6804-43D5F46AE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two numbers whose HCF is one.</a:t>
            </a:r>
          </a:p>
        </p:txBody>
      </p:sp>
    </p:spTree>
    <p:extLst>
      <p:ext uri="{BB962C8B-B14F-4D97-AF65-F5344CB8AC3E}">
        <p14:creationId xmlns:p14="http://schemas.microsoft.com/office/powerpoint/2010/main" val="249552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83FDE-A9A2-FDBE-D434-D36AACB71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5F4FA4-939F-4ED2-7A2F-538A8DBE41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two numbers whose HCF is greater than 10.</a:t>
            </a:r>
          </a:p>
        </p:txBody>
      </p:sp>
    </p:spTree>
    <p:extLst>
      <p:ext uri="{BB962C8B-B14F-4D97-AF65-F5344CB8AC3E}">
        <p14:creationId xmlns:p14="http://schemas.microsoft.com/office/powerpoint/2010/main" val="223284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3AC3-4831-00E5-BA86-A1CB2669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34D912-E0B2-343C-EFD2-A5F2920B51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three numbers that have a HCF of four.</a:t>
            </a:r>
          </a:p>
        </p:txBody>
      </p:sp>
    </p:spTree>
    <p:extLst>
      <p:ext uri="{BB962C8B-B14F-4D97-AF65-F5344CB8AC3E}">
        <p14:creationId xmlns:p14="http://schemas.microsoft.com/office/powerpoint/2010/main" val="276925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6259-31DA-FDC8-77A6-9F16D248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90AE18-78E4-EA7D-9D64-D77D1DC089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84 and 96.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84121D-EFC8-24ED-A37F-E5812B328A4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84121D-EFC8-24ED-A37F-E5812B328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6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ADEE-317B-A2C5-543C-4B045012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BF858-7631-AA0E-9008-B77820686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45 and 120.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92B698-DA47-52A0-441B-8C852396084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92B698-DA47-52A0-441B-8C8523960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6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0350-DEFE-2D74-46E1-0D43F55C9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A1F2A-A885-943A-C6C3-B8DA536F9B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64 and 144.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1DC148-14D8-E405-FBA3-8E8929685AE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1DC148-14D8-E405-FBA3-8E8929685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12 and 18.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B3B9-99DC-5C9E-2DF5-C5DB035A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A9B93-D0F0-7527-5053-52C5F4F0A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54 and 81.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EC3F5-46D8-BFEF-58B8-FF379D48561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EC3F5-46D8-BFEF-58B8-FF379D485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2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160C9-7A4F-2BCC-BA9C-FCAD9CBB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24098-E5B6-41B9-A59C-6CD1A64A1B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70 and 98.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8535D6-EA49-EE5B-2F8B-1E05A384E3B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8535D6-EA49-EE5B-2F8B-1E05A384E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7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56444-8A15-E61C-88B3-9661D658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B5E02-9895-DC3D-E465-0BD92887E3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20 and 45.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72803-1554-5FCB-C3F3-9961FEC4070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A72803-1554-5FCB-C3F3-9961FEC40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0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CB649-4146-442B-47C4-02B3E5F22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C8E038-3A5D-3DD0-0114-495AA9C995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36 and 48.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512FFA-6A76-B938-DC7B-8C9B53EF332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512FFA-6A76-B938-DC7B-8C9B53EF3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530A-22AF-583C-7FD1-0822915D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F06E1F-39BB-D7AA-4517-55EDDA78AD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27 and 63.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35A407-27CE-6FF6-4029-5521F693173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35A407-27CE-6FF6-4029-5521F6931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92C8-6D98-4301-9B86-AD331DDE3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B5B5B-1F10-EF66-B963-061BEF189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32 and 56.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C5F2DD-44D6-161F-CB89-F80CADE993B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C5F2DD-44D6-161F-CB89-F80CADE99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3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FB743-165C-9C6C-00C3-61E4174A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C40AB3-C2F8-34DB-72D0-2AAEEC1E52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14, 21 and 35.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39C70D-90EB-6801-EB3B-75EE993D7EA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39C70D-90EB-6801-EB3B-75EE993D7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1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3FD30-6E53-E930-1B95-0571B59A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7C9CB-5588-A632-A5BC-98731A9553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18, 24 and 30.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CBEEE7-F17A-EC64-FE33-26FC824698C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CBEEE7-F17A-EC64-FE33-26FC82469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0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66A2F-4EB5-D3D1-D111-900DAA50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61869-F6CA-595B-5A59-E1041C65D9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highest common factor of 16, 40 and 72.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E2E845-9523-DB9F-8A4B-31375967BC9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E2E845-9523-DB9F-8A4B-31375967B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39</TotalTime>
  <Words>239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Highest Common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2026-06-01T14:04:26Z</dcterms:modified>
</cp:coreProperties>
</file>