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addSld delSld modSld">
      <pc:chgData name="Christopher Potter" userId="24ad2ef8db5e8a45" providerId="LiveId" clId="{10AB9FE2-9012-46EF-B18A-C87D5526F6EE}" dt="2026-06-02T14:41:56.081" v="529" actId="6549"/>
      <pc:docMkLst>
        <pc:docMk/>
      </pc:docMkLst>
      <pc:sldChg chg="modSp mod">
        <pc:chgData name="Christopher Potter" userId="24ad2ef8db5e8a45" providerId="LiveId" clId="{10AB9FE2-9012-46EF-B18A-C87D5526F6EE}" dt="2026-06-02T14:32:56.061" v="30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6-02T14:32:49.685" v="23" actId="20577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6-02T14:32:56.061" v="30" actId="20577"/>
          <ac:spMkLst>
            <pc:docMk/>
            <pc:sldMk cId="2091781012" sldId="263"/>
            <ac:spMk id="3" creationId="{CC75043C-992F-C1FA-95C6-A1316B68AAB7}"/>
          </ac:spMkLst>
        </pc:spChg>
        <pc:spChg chg="mod">
          <ac:chgData name="Christopher Potter" userId="24ad2ef8db5e8a45" providerId="LiveId" clId="{10AB9FE2-9012-46EF-B18A-C87D5526F6EE}" dt="2026-06-02T14:32:43.870" v="13" actId="20577"/>
          <ac:spMkLst>
            <pc:docMk/>
            <pc:sldMk cId="2091781012" sldId="263"/>
            <ac:spMk id="6" creationId="{6AC4E476-49FB-639E-C229-1B75EF51B51D}"/>
          </ac:spMkLst>
        </pc:spChg>
      </pc:sldChg>
      <pc:sldChg chg="del">
        <pc:chgData name="Christopher Potter" userId="24ad2ef8db5e8a45" providerId="LiveId" clId="{10AB9FE2-9012-46EF-B18A-C87D5526F6EE}" dt="2026-06-02T14:31:43.210" v="0" actId="47"/>
        <pc:sldMkLst>
          <pc:docMk/>
          <pc:sldMk cId="770009091" sldId="264"/>
        </pc:sldMkLst>
      </pc:sldChg>
      <pc:sldChg chg="modSp add">
        <pc:chgData name="Christopher Potter" userId="24ad2ef8db5e8a45" providerId="LiveId" clId="{10AB9FE2-9012-46EF-B18A-C87D5526F6EE}" dt="2026-06-02T14:35:04.151" v="135" actId="6549"/>
        <pc:sldMkLst>
          <pc:docMk/>
          <pc:sldMk cId="3727546397" sldId="264"/>
        </pc:sldMkLst>
        <pc:spChg chg="mod">
          <ac:chgData name="Christopher Potter" userId="24ad2ef8db5e8a45" providerId="LiveId" clId="{10AB9FE2-9012-46EF-B18A-C87D5526F6EE}" dt="2026-06-02T14:35:04.151" v="135" actId="6549"/>
          <ac:spMkLst>
            <pc:docMk/>
            <pc:sldMk cId="3727546397" sldId="264"/>
            <ac:spMk id="3" creationId="{ABA4FF73-BA88-336F-B562-11AA14C2B759}"/>
          </ac:spMkLst>
        </pc:spChg>
        <pc:spChg chg="mod">
          <ac:chgData name="Christopher Potter" userId="24ad2ef8db5e8a45" providerId="LiveId" clId="{10AB9FE2-9012-46EF-B18A-C87D5526F6EE}" dt="2026-06-02T14:33:18.710" v="69" actId="20577"/>
          <ac:spMkLst>
            <pc:docMk/>
            <pc:sldMk cId="3727546397" sldId="264"/>
            <ac:spMk id="6" creationId="{BED04BA0-0A02-A8C0-6343-B3272DC8BEBC}"/>
          </ac:spMkLst>
        </pc:spChg>
      </pc:sldChg>
      <pc:sldChg chg="del">
        <pc:chgData name="Christopher Potter" userId="24ad2ef8db5e8a45" providerId="LiveId" clId="{10AB9FE2-9012-46EF-B18A-C87D5526F6EE}" dt="2026-06-02T14:31:43.210" v="0" actId="47"/>
        <pc:sldMkLst>
          <pc:docMk/>
          <pc:sldMk cId="3321342257" sldId="265"/>
        </pc:sldMkLst>
      </pc:sldChg>
      <pc:sldChg chg="modSp add">
        <pc:chgData name="Christopher Potter" userId="24ad2ef8db5e8a45" providerId="LiveId" clId="{10AB9FE2-9012-46EF-B18A-C87D5526F6EE}" dt="2026-06-02T14:35:11.280" v="139" actId="6549"/>
        <pc:sldMkLst>
          <pc:docMk/>
          <pc:sldMk cId="3790635843" sldId="265"/>
        </pc:sldMkLst>
        <pc:spChg chg="mod">
          <ac:chgData name="Christopher Potter" userId="24ad2ef8db5e8a45" providerId="LiveId" clId="{10AB9FE2-9012-46EF-B18A-C87D5526F6EE}" dt="2026-06-02T14:35:11.280" v="139" actId="6549"/>
          <ac:spMkLst>
            <pc:docMk/>
            <pc:sldMk cId="3790635843" sldId="265"/>
            <ac:spMk id="3" creationId="{BDE7F1B2-1890-D18E-0F56-C96CDDD4D41D}"/>
          </ac:spMkLst>
        </pc:spChg>
        <pc:spChg chg="mod">
          <ac:chgData name="Christopher Potter" userId="24ad2ef8db5e8a45" providerId="LiveId" clId="{10AB9FE2-9012-46EF-B18A-C87D5526F6EE}" dt="2026-06-02T14:33:35.920" v="102" actId="20577"/>
          <ac:spMkLst>
            <pc:docMk/>
            <pc:sldMk cId="3790635843" sldId="265"/>
            <ac:spMk id="6" creationId="{4131898A-104C-CC5E-08EF-83ABE6E6C3F8}"/>
          </ac:spMkLst>
        </pc:spChg>
      </pc:sldChg>
      <pc:sldChg chg="del">
        <pc:chgData name="Christopher Potter" userId="24ad2ef8db5e8a45" providerId="LiveId" clId="{10AB9FE2-9012-46EF-B18A-C87D5526F6EE}" dt="2026-06-02T14:31:43.210" v="0" actId="47"/>
        <pc:sldMkLst>
          <pc:docMk/>
          <pc:sldMk cId="547333345" sldId="266"/>
        </pc:sldMkLst>
      </pc:sldChg>
      <pc:sldChg chg="modSp add">
        <pc:chgData name="Christopher Potter" userId="24ad2ef8db5e8a45" providerId="LiveId" clId="{10AB9FE2-9012-46EF-B18A-C87D5526F6EE}" dt="2026-06-02T14:34:01.051" v="131" actId="6549"/>
        <pc:sldMkLst>
          <pc:docMk/>
          <pc:sldMk cId="893241898" sldId="266"/>
        </pc:sldMkLst>
        <pc:spChg chg="mod">
          <ac:chgData name="Christopher Potter" userId="24ad2ef8db5e8a45" providerId="LiveId" clId="{10AB9FE2-9012-46EF-B18A-C87D5526F6EE}" dt="2026-06-02T14:34:01.051" v="131" actId="6549"/>
          <ac:spMkLst>
            <pc:docMk/>
            <pc:sldMk cId="893241898" sldId="266"/>
            <ac:spMk id="3" creationId="{7E4D0F24-1D16-5D7B-9AED-10A26012A5B9}"/>
          </ac:spMkLst>
        </pc:spChg>
        <pc:spChg chg="mod">
          <ac:chgData name="Christopher Potter" userId="24ad2ef8db5e8a45" providerId="LiveId" clId="{10AB9FE2-9012-46EF-B18A-C87D5526F6EE}" dt="2026-06-02T14:33:55.486" v="127" actId="20577"/>
          <ac:spMkLst>
            <pc:docMk/>
            <pc:sldMk cId="893241898" sldId="266"/>
            <ac:spMk id="6" creationId="{CFE7424B-1A86-3807-2A20-FB25FF9CEA07}"/>
          </ac:spMkLst>
        </pc:spChg>
      </pc:sldChg>
      <pc:sldChg chg="modSp add">
        <pc:chgData name="Christopher Potter" userId="24ad2ef8db5e8a45" providerId="LiveId" clId="{10AB9FE2-9012-46EF-B18A-C87D5526F6EE}" dt="2026-06-02T14:35:44.980" v="162" actId="20577"/>
        <pc:sldMkLst>
          <pc:docMk/>
          <pc:sldMk cId="88342270" sldId="267"/>
        </pc:sldMkLst>
        <pc:spChg chg="mod">
          <ac:chgData name="Christopher Potter" userId="24ad2ef8db5e8a45" providerId="LiveId" clId="{10AB9FE2-9012-46EF-B18A-C87D5526F6EE}" dt="2026-06-02T14:35:44.980" v="162" actId="20577"/>
          <ac:spMkLst>
            <pc:docMk/>
            <pc:sldMk cId="88342270" sldId="267"/>
            <ac:spMk id="3" creationId="{1A1A6E93-1E79-38EF-7E74-ACD5596F80E9}"/>
          </ac:spMkLst>
        </pc:spChg>
        <pc:spChg chg="mod">
          <ac:chgData name="Christopher Potter" userId="24ad2ef8db5e8a45" providerId="LiveId" clId="{10AB9FE2-9012-46EF-B18A-C87D5526F6EE}" dt="2026-06-02T14:35:39.862" v="160" actId="20577"/>
          <ac:spMkLst>
            <pc:docMk/>
            <pc:sldMk cId="88342270" sldId="267"/>
            <ac:spMk id="6" creationId="{7DB1D3DA-B2FA-E96E-F65C-C62AE293340C}"/>
          </ac:spMkLst>
        </pc:spChg>
      </pc:sldChg>
      <pc:sldChg chg="del">
        <pc:chgData name="Christopher Potter" userId="24ad2ef8db5e8a45" providerId="LiveId" clId="{10AB9FE2-9012-46EF-B18A-C87D5526F6EE}" dt="2026-06-02T14:31:43.210" v="0" actId="47"/>
        <pc:sldMkLst>
          <pc:docMk/>
          <pc:sldMk cId="3899611076" sldId="267"/>
        </pc:sldMkLst>
      </pc:sldChg>
      <pc:sldChg chg="modSp add">
        <pc:chgData name="Christopher Potter" userId="24ad2ef8db5e8a45" providerId="LiveId" clId="{10AB9FE2-9012-46EF-B18A-C87D5526F6EE}" dt="2026-06-02T14:36:36.219" v="191" actId="6549"/>
        <pc:sldMkLst>
          <pc:docMk/>
          <pc:sldMk cId="2138002436" sldId="268"/>
        </pc:sldMkLst>
        <pc:spChg chg="mod">
          <ac:chgData name="Christopher Potter" userId="24ad2ef8db5e8a45" providerId="LiveId" clId="{10AB9FE2-9012-46EF-B18A-C87D5526F6EE}" dt="2026-06-02T14:36:36.219" v="191" actId="6549"/>
          <ac:spMkLst>
            <pc:docMk/>
            <pc:sldMk cId="2138002436" sldId="268"/>
            <ac:spMk id="3" creationId="{F4F08343-D434-08B8-3640-BF3D0AB65600}"/>
          </ac:spMkLst>
        </pc:spChg>
        <pc:spChg chg="mod">
          <ac:chgData name="Christopher Potter" userId="24ad2ef8db5e8a45" providerId="LiveId" clId="{10AB9FE2-9012-46EF-B18A-C87D5526F6EE}" dt="2026-06-02T14:36:30.150" v="185" actId="20577"/>
          <ac:spMkLst>
            <pc:docMk/>
            <pc:sldMk cId="2138002436" sldId="268"/>
            <ac:spMk id="6" creationId="{6CAB7C27-E63D-D5B7-5ADC-138929E0169F}"/>
          </ac:spMkLst>
        </pc:spChg>
      </pc:sldChg>
      <pc:sldChg chg="del">
        <pc:chgData name="Christopher Potter" userId="24ad2ef8db5e8a45" providerId="LiveId" clId="{10AB9FE2-9012-46EF-B18A-C87D5526F6EE}" dt="2026-06-02T14:31:43.210" v="0" actId="47"/>
        <pc:sldMkLst>
          <pc:docMk/>
          <pc:sldMk cId="2285649964" sldId="268"/>
        </pc:sldMkLst>
      </pc:sldChg>
      <pc:sldChg chg="del">
        <pc:chgData name="Christopher Potter" userId="24ad2ef8db5e8a45" providerId="LiveId" clId="{10AB9FE2-9012-46EF-B18A-C87D5526F6EE}" dt="2026-06-02T14:31:43.210" v="0" actId="47"/>
        <pc:sldMkLst>
          <pc:docMk/>
          <pc:sldMk cId="83190329" sldId="269"/>
        </pc:sldMkLst>
      </pc:sldChg>
      <pc:sldChg chg="modSp add">
        <pc:chgData name="Christopher Potter" userId="24ad2ef8db5e8a45" providerId="LiveId" clId="{10AB9FE2-9012-46EF-B18A-C87D5526F6EE}" dt="2026-06-02T14:37:01.571" v="201" actId="6549"/>
        <pc:sldMkLst>
          <pc:docMk/>
          <pc:sldMk cId="3734247329" sldId="269"/>
        </pc:sldMkLst>
        <pc:spChg chg="mod">
          <ac:chgData name="Christopher Potter" userId="24ad2ef8db5e8a45" providerId="LiveId" clId="{10AB9FE2-9012-46EF-B18A-C87D5526F6EE}" dt="2026-06-02T14:36:57.325" v="199" actId="6549"/>
          <ac:spMkLst>
            <pc:docMk/>
            <pc:sldMk cId="3734247329" sldId="269"/>
            <ac:spMk id="3" creationId="{28FEF355-3CF8-33DD-AA6D-753C947A562C}"/>
          </ac:spMkLst>
        </pc:spChg>
        <pc:spChg chg="mod">
          <ac:chgData name="Christopher Potter" userId="24ad2ef8db5e8a45" providerId="LiveId" clId="{10AB9FE2-9012-46EF-B18A-C87D5526F6EE}" dt="2026-06-02T14:37:01.571" v="201" actId="6549"/>
          <ac:spMkLst>
            <pc:docMk/>
            <pc:sldMk cId="3734247329" sldId="269"/>
            <ac:spMk id="6" creationId="{DBDA7E1E-6016-E91C-AD38-83AE9786B467}"/>
          </ac:spMkLst>
        </pc:spChg>
      </pc:sldChg>
      <pc:sldChg chg="del">
        <pc:chgData name="Christopher Potter" userId="24ad2ef8db5e8a45" providerId="LiveId" clId="{10AB9FE2-9012-46EF-B18A-C87D5526F6EE}" dt="2026-06-02T14:31:43.210" v="0" actId="47"/>
        <pc:sldMkLst>
          <pc:docMk/>
          <pc:sldMk cId="2134218823" sldId="270"/>
        </pc:sldMkLst>
      </pc:sldChg>
      <pc:sldChg chg="modSp add">
        <pc:chgData name="Christopher Potter" userId="24ad2ef8db5e8a45" providerId="LiveId" clId="{10AB9FE2-9012-46EF-B18A-C87D5526F6EE}" dt="2026-06-02T14:37:29.952" v="227" actId="20577"/>
        <pc:sldMkLst>
          <pc:docMk/>
          <pc:sldMk cId="3623674794" sldId="270"/>
        </pc:sldMkLst>
        <pc:spChg chg="mod">
          <ac:chgData name="Christopher Potter" userId="24ad2ef8db5e8a45" providerId="LiveId" clId="{10AB9FE2-9012-46EF-B18A-C87D5526F6EE}" dt="2026-06-02T14:37:29.952" v="227" actId="20577"/>
          <ac:spMkLst>
            <pc:docMk/>
            <pc:sldMk cId="3623674794" sldId="270"/>
            <ac:spMk id="3" creationId="{F65EC6FF-36AA-40EC-C5A8-47161078671F}"/>
          </ac:spMkLst>
        </pc:spChg>
        <pc:spChg chg="mod">
          <ac:chgData name="Christopher Potter" userId="24ad2ef8db5e8a45" providerId="LiveId" clId="{10AB9FE2-9012-46EF-B18A-C87D5526F6EE}" dt="2026-06-02T14:37:24.313" v="223" actId="20577"/>
          <ac:spMkLst>
            <pc:docMk/>
            <pc:sldMk cId="3623674794" sldId="270"/>
            <ac:spMk id="6" creationId="{389DD204-7277-9316-7918-D7A0727AF1D6}"/>
          </ac:spMkLst>
        </pc:spChg>
      </pc:sldChg>
      <pc:sldChg chg="modSp add">
        <pc:chgData name="Christopher Potter" userId="24ad2ef8db5e8a45" providerId="LiveId" clId="{10AB9FE2-9012-46EF-B18A-C87D5526F6EE}" dt="2026-06-02T14:37:50.937" v="254" actId="20577"/>
        <pc:sldMkLst>
          <pc:docMk/>
          <pc:sldMk cId="1429761293" sldId="271"/>
        </pc:sldMkLst>
        <pc:spChg chg="mod">
          <ac:chgData name="Christopher Potter" userId="24ad2ef8db5e8a45" providerId="LiveId" clId="{10AB9FE2-9012-46EF-B18A-C87D5526F6EE}" dt="2026-06-02T14:37:50.937" v="254" actId="20577"/>
          <ac:spMkLst>
            <pc:docMk/>
            <pc:sldMk cId="1429761293" sldId="271"/>
            <ac:spMk id="3" creationId="{4306CDE3-A94A-7069-AA5D-2E31078EB3AF}"/>
          </ac:spMkLst>
        </pc:spChg>
        <pc:spChg chg="mod">
          <ac:chgData name="Christopher Potter" userId="24ad2ef8db5e8a45" providerId="LiveId" clId="{10AB9FE2-9012-46EF-B18A-C87D5526F6EE}" dt="2026-06-02T14:37:46.512" v="250" actId="20577"/>
          <ac:spMkLst>
            <pc:docMk/>
            <pc:sldMk cId="1429761293" sldId="271"/>
            <ac:spMk id="6" creationId="{A1A18778-35A8-D405-1016-6803C138DB0B}"/>
          </ac:spMkLst>
        </pc:spChg>
      </pc:sldChg>
      <pc:sldChg chg="del">
        <pc:chgData name="Christopher Potter" userId="24ad2ef8db5e8a45" providerId="LiveId" clId="{10AB9FE2-9012-46EF-B18A-C87D5526F6EE}" dt="2026-06-02T14:31:43.210" v="0" actId="47"/>
        <pc:sldMkLst>
          <pc:docMk/>
          <pc:sldMk cId="1883835040" sldId="271"/>
        </pc:sldMkLst>
      </pc:sldChg>
      <pc:sldChg chg="del">
        <pc:chgData name="Christopher Potter" userId="24ad2ef8db5e8a45" providerId="LiveId" clId="{10AB9FE2-9012-46EF-B18A-C87D5526F6EE}" dt="2026-06-02T14:31:43.210" v="0" actId="47"/>
        <pc:sldMkLst>
          <pc:docMk/>
          <pc:sldMk cId="627104313" sldId="272"/>
        </pc:sldMkLst>
      </pc:sldChg>
      <pc:sldChg chg="modSp add">
        <pc:chgData name="Christopher Potter" userId="24ad2ef8db5e8a45" providerId="LiveId" clId="{10AB9FE2-9012-46EF-B18A-C87D5526F6EE}" dt="2026-06-02T14:38:12.170" v="277" actId="6549"/>
        <pc:sldMkLst>
          <pc:docMk/>
          <pc:sldMk cId="3470593146" sldId="272"/>
        </pc:sldMkLst>
        <pc:spChg chg="mod">
          <ac:chgData name="Christopher Potter" userId="24ad2ef8db5e8a45" providerId="LiveId" clId="{10AB9FE2-9012-46EF-B18A-C87D5526F6EE}" dt="2026-06-02T14:38:12.170" v="277" actId="6549"/>
          <ac:spMkLst>
            <pc:docMk/>
            <pc:sldMk cId="3470593146" sldId="272"/>
            <ac:spMk id="3" creationId="{F48CD119-25A5-46DF-C7EF-8E531CC04EAB}"/>
          </ac:spMkLst>
        </pc:spChg>
        <pc:spChg chg="mod">
          <ac:chgData name="Christopher Potter" userId="24ad2ef8db5e8a45" providerId="LiveId" clId="{10AB9FE2-9012-46EF-B18A-C87D5526F6EE}" dt="2026-06-02T14:38:07.077" v="275" actId="20577"/>
          <ac:spMkLst>
            <pc:docMk/>
            <pc:sldMk cId="3470593146" sldId="272"/>
            <ac:spMk id="6" creationId="{AA327E4F-82A1-735B-50D7-0953C908DD29}"/>
          </ac:spMkLst>
        </pc:spChg>
      </pc:sldChg>
      <pc:sldChg chg="del">
        <pc:chgData name="Christopher Potter" userId="24ad2ef8db5e8a45" providerId="LiveId" clId="{10AB9FE2-9012-46EF-B18A-C87D5526F6EE}" dt="2026-06-02T14:31:43.210" v="0" actId="47"/>
        <pc:sldMkLst>
          <pc:docMk/>
          <pc:sldMk cId="103328351" sldId="273"/>
        </pc:sldMkLst>
      </pc:sldChg>
      <pc:sldChg chg="modSp add">
        <pc:chgData name="Christopher Potter" userId="24ad2ef8db5e8a45" providerId="LiveId" clId="{10AB9FE2-9012-46EF-B18A-C87D5526F6EE}" dt="2026-06-02T14:38:36.461" v="305" actId="6549"/>
        <pc:sldMkLst>
          <pc:docMk/>
          <pc:sldMk cId="3942882735" sldId="273"/>
        </pc:sldMkLst>
        <pc:spChg chg="mod">
          <ac:chgData name="Christopher Potter" userId="24ad2ef8db5e8a45" providerId="LiveId" clId="{10AB9FE2-9012-46EF-B18A-C87D5526F6EE}" dt="2026-06-02T14:38:36.461" v="305" actId="6549"/>
          <ac:spMkLst>
            <pc:docMk/>
            <pc:sldMk cId="3942882735" sldId="273"/>
            <ac:spMk id="3" creationId="{D748B401-7552-DA40-D2D3-FB20D2F21DFC}"/>
          </ac:spMkLst>
        </pc:spChg>
        <pc:spChg chg="mod">
          <ac:chgData name="Christopher Potter" userId="24ad2ef8db5e8a45" providerId="LiveId" clId="{10AB9FE2-9012-46EF-B18A-C87D5526F6EE}" dt="2026-06-02T14:38:25.370" v="298" actId="20577"/>
          <ac:spMkLst>
            <pc:docMk/>
            <pc:sldMk cId="3942882735" sldId="273"/>
            <ac:spMk id="6" creationId="{B4671E77-0382-9CF7-F65F-3089D7F0ABEE}"/>
          </ac:spMkLst>
        </pc:spChg>
      </pc:sldChg>
      <pc:sldChg chg="del">
        <pc:chgData name="Christopher Potter" userId="24ad2ef8db5e8a45" providerId="LiveId" clId="{10AB9FE2-9012-46EF-B18A-C87D5526F6EE}" dt="2026-06-02T14:31:43.210" v="0" actId="47"/>
        <pc:sldMkLst>
          <pc:docMk/>
          <pc:sldMk cId="1791933235" sldId="274"/>
        </pc:sldMkLst>
      </pc:sldChg>
      <pc:sldChg chg="modSp add">
        <pc:chgData name="Christopher Potter" userId="24ad2ef8db5e8a45" providerId="LiveId" clId="{10AB9FE2-9012-46EF-B18A-C87D5526F6EE}" dt="2026-06-02T14:38:56.553" v="335" actId="20577"/>
        <pc:sldMkLst>
          <pc:docMk/>
          <pc:sldMk cId="1796488039" sldId="274"/>
        </pc:sldMkLst>
        <pc:spChg chg="mod">
          <ac:chgData name="Christopher Potter" userId="24ad2ef8db5e8a45" providerId="LiveId" clId="{10AB9FE2-9012-46EF-B18A-C87D5526F6EE}" dt="2026-06-02T14:38:56.553" v="335" actId="20577"/>
          <ac:spMkLst>
            <pc:docMk/>
            <pc:sldMk cId="1796488039" sldId="274"/>
            <ac:spMk id="3" creationId="{4D118174-EF92-0217-BB78-305FE30E2AE7}"/>
          </ac:spMkLst>
        </pc:spChg>
        <pc:spChg chg="mod">
          <ac:chgData name="Christopher Potter" userId="24ad2ef8db5e8a45" providerId="LiveId" clId="{10AB9FE2-9012-46EF-B18A-C87D5526F6EE}" dt="2026-06-02T14:38:51.565" v="331" actId="20577"/>
          <ac:spMkLst>
            <pc:docMk/>
            <pc:sldMk cId="1796488039" sldId="274"/>
            <ac:spMk id="6" creationId="{C9082581-7D2A-1BFA-0704-C718DC304780}"/>
          </ac:spMkLst>
        </pc:spChg>
      </pc:sldChg>
      <pc:sldChg chg="del">
        <pc:chgData name="Christopher Potter" userId="24ad2ef8db5e8a45" providerId="LiveId" clId="{10AB9FE2-9012-46EF-B18A-C87D5526F6EE}" dt="2026-06-02T14:31:43.210" v="0" actId="47"/>
        <pc:sldMkLst>
          <pc:docMk/>
          <pc:sldMk cId="971732656" sldId="275"/>
        </pc:sldMkLst>
      </pc:sldChg>
      <pc:sldChg chg="modSp add">
        <pc:chgData name="Christopher Potter" userId="24ad2ef8db5e8a45" providerId="LiveId" clId="{10AB9FE2-9012-46EF-B18A-C87D5526F6EE}" dt="2026-06-02T14:39:20.870" v="348" actId="20577"/>
        <pc:sldMkLst>
          <pc:docMk/>
          <pc:sldMk cId="3363385790" sldId="275"/>
        </pc:sldMkLst>
        <pc:spChg chg="mod">
          <ac:chgData name="Christopher Potter" userId="24ad2ef8db5e8a45" providerId="LiveId" clId="{10AB9FE2-9012-46EF-B18A-C87D5526F6EE}" dt="2026-06-02T14:39:20.870" v="348" actId="20577"/>
          <ac:spMkLst>
            <pc:docMk/>
            <pc:sldMk cId="3363385790" sldId="275"/>
            <ac:spMk id="3" creationId="{92AB262A-C6D8-FBCE-6EB3-8367C847C31F}"/>
          </ac:spMkLst>
        </pc:spChg>
        <pc:spChg chg="mod">
          <ac:chgData name="Christopher Potter" userId="24ad2ef8db5e8a45" providerId="LiveId" clId="{10AB9FE2-9012-46EF-B18A-C87D5526F6EE}" dt="2026-06-02T14:39:07.461" v="341" actId="6549"/>
          <ac:spMkLst>
            <pc:docMk/>
            <pc:sldMk cId="3363385790" sldId="275"/>
            <ac:spMk id="6" creationId="{6F1D931E-FF1B-FDED-E151-11E9C788F482}"/>
          </ac:spMkLst>
        </pc:spChg>
      </pc:sldChg>
      <pc:sldChg chg="del">
        <pc:chgData name="Christopher Potter" userId="24ad2ef8db5e8a45" providerId="LiveId" clId="{10AB9FE2-9012-46EF-B18A-C87D5526F6EE}" dt="2026-06-02T14:31:43.210" v="0" actId="47"/>
        <pc:sldMkLst>
          <pc:docMk/>
          <pc:sldMk cId="277520926" sldId="276"/>
        </pc:sldMkLst>
      </pc:sldChg>
      <pc:sldChg chg="modSp add">
        <pc:chgData name="Christopher Potter" userId="24ad2ef8db5e8a45" providerId="LiveId" clId="{10AB9FE2-9012-46EF-B18A-C87D5526F6EE}" dt="2026-06-02T14:39:48.110" v="374" actId="20577"/>
        <pc:sldMkLst>
          <pc:docMk/>
          <pc:sldMk cId="2161073980" sldId="276"/>
        </pc:sldMkLst>
        <pc:spChg chg="mod">
          <ac:chgData name="Christopher Potter" userId="24ad2ef8db5e8a45" providerId="LiveId" clId="{10AB9FE2-9012-46EF-B18A-C87D5526F6EE}" dt="2026-06-02T14:39:48.110" v="374" actId="20577"/>
          <ac:spMkLst>
            <pc:docMk/>
            <pc:sldMk cId="2161073980" sldId="276"/>
            <ac:spMk id="3" creationId="{662699BC-F6ED-3729-6071-6B4213AE2BB3}"/>
          </ac:spMkLst>
        </pc:spChg>
        <pc:spChg chg="mod">
          <ac:chgData name="Christopher Potter" userId="24ad2ef8db5e8a45" providerId="LiveId" clId="{10AB9FE2-9012-46EF-B18A-C87D5526F6EE}" dt="2026-06-02T14:39:40.560" v="370" actId="20577"/>
          <ac:spMkLst>
            <pc:docMk/>
            <pc:sldMk cId="2161073980" sldId="276"/>
            <ac:spMk id="6" creationId="{344B78E2-89E8-4E1D-6C9C-87A24B679804}"/>
          </ac:spMkLst>
        </pc:spChg>
      </pc:sldChg>
      <pc:sldChg chg="del">
        <pc:chgData name="Christopher Potter" userId="24ad2ef8db5e8a45" providerId="LiveId" clId="{10AB9FE2-9012-46EF-B18A-C87D5526F6EE}" dt="2026-06-02T14:31:43.210" v="0" actId="47"/>
        <pc:sldMkLst>
          <pc:docMk/>
          <pc:sldMk cId="897129757" sldId="277"/>
        </pc:sldMkLst>
      </pc:sldChg>
      <pc:sldChg chg="modSp add">
        <pc:chgData name="Christopher Potter" userId="24ad2ef8db5e8a45" providerId="LiveId" clId="{10AB9FE2-9012-46EF-B18A-C87D5526F6EE}" dt="2026-06-02T14:40:16.111" v="398" actId="20577"/>
        <pc:sldMkLst>
          <pc:docMk/>
          <pc:sldMk cId="2839303259" sldId="277"/>
        </pc:sldMkLst>
        <pc:spChg chg="mod">
          <ac:chgData name="Christopher Potter" userId="24ad2ef8db5e8a45" providerId="LiveId" clId="{10AB9FE2-9012-46EF-B18A-C87D5526F6EE}" dt="2026-06-02T14:40:16.111" v="398" actId="20577"/>
          <ac:spMkLst>
            <pc:docMk/>
            <pc:sldMk cId="2839303259" sldId="277"/>
            <ac:spMk id="3" creationId="{1A3056A4-8377-9F3B-D1DD-5029E8E4A946}"/>
          </ac:spMkLst>
        </pc:spChg>
        <pc:spChg chg="mod">
          <ac:chgData name="Christopher Potter" userId="24ad2ef8db5e8a45" providerId="LiveId" clId="{10AB9FE2-9012-46EF-B18A-C87D5526F6EE}" dt="2026-06-02T14:40:11.150" v="394" actId="20577"/>
          <ac:spMkLst>
            <pc:docMk/>
            <pc:sldMk cId="2839303259" sldId="277"/>
            <ac:spMk id="6" creationId="{119CBC51-566A-DA37-0A7C-155A47FC188C}"/>
          </ac:spMkLst>
        </pc:spChg>
      </pc:sldChg>
      <pc:sldChg chg="modSp add">
        <pc:chgData name="Christopher Potter" userId="24ad2ef8db5e8a45" providerId="LiveId" clId="{10AB9FE2-9012-46EF-B18A-C87D5526F6EE}" dt="2026-06-02T14:40:38.101" v="430" actId="20577"/>
        <pc:sldMkLst>
          <pc:docMk/>
          <pc:sldMk cId="779625531" sldId="278"/>
        </pc:sldMkLst>
        <pc:spChg chg="mod">
          <ac:chgData name="Christopher Potter" userId="24ad2ef8db5e8a45" providerId="LiveId" clId="{10AB9FE2-9012-46EF-B18A-C87D5526F6EE}" dt="2026-06-02T14:40:38.101" v="430" actId="20577"/>
          <ac:spMkLst>
            <pc:docMk/>
            <pc:sldMk cId="779625531" sldId="278"/>
            <ac:spMk id="3" creationId="{D3E31864-D6D5-A314-F99D-94068F381E61}"/>
          </ac:spMkLst>
        </pc:spChg>
        <pc:spChg chg="mod">
          <ac:chgData name="Christopher Potter" userId="24ad2ef8db5e8a45" providerId="LiveId" clId="{10AB9FE2-9012-46EF-B18A-C87D5526F6EE}" dt="2026-06-02T14:40:29.790" v="420" actId="20577"/>
          <ac:spMkLst>
            <pc:docMk/>
            <pc:sldMk cId="779625531" sldId="278"/>
            <ac:spMk id="6" creationId="{0A5AD7C9-5335-9E94-29A0-BE41D556DC14}"/>
          </ac:spMkLst>
        </pc:spChg>
      </pc:sldChg>
      <pc:sldChg chg="del">
        <pc:chgData name="Christopher Potter" userId="24ad2ef8db5e8a45" providerId="LiveId" clId="{10AB9FE2-9012-46EF-B18A-C87D5526F6EE}" dt="2026-06-02T14:31:43.210" v="0" actId="47"/>
        <pc:sldMkLst>
          <pc:docMk/>
          <pc:sldMk cId="1635969100" sldId="278"/>
        </pc:sldMkLst>
      </pc:sldChg>
      <pc:sldChg chg="del">
        <pc:chgData name="Christopher Potter" userId="24ad2ef8db5e8a45" providerId="LiveId" clId="{10AB9FE2-9012-46EF-B18A-C87D5526F6EE}" dt="2026-06-02T14:31:43.210" v="0" actId="47"/>
        <pc:sldMkLst>
          <pc:docMk/>
          <pc:sldMk cId="937358526" sldId="279"/>
        </pc:sldMkLst>
      </pc:sldChg>
      <pc:sldChg chg="modSp add">
        <pc:chgData name="Christopher Potter" userId="24ad2ef8db5e8a45" providerId="LiveId" clId="{10AB9FE2-9012-46EF-B18A-C87D5526F6EE}" dt="2026-06-02T14:41:01.737" v="458" actId="20577"/>
        <pc:sldMkLst>
          <pc:docMk/>
          <pc:sldMk cId="3796018273" sldId="279"/>
        </pc:sldMkLst>
        <pc:spChg chg="mod">
          <ac:chgData name="Christopher Potter" userId="24ad2ef8db5e8a45" providerId="LiveId" clId="{10AB9FE2-9012-46EF-B18A-C87D5526F6EE}" dt="2026-06-02T14:41:01.737" v="458" actId="20577"/>
          <ac:spMkLst>
            <pc:docMk/>
            <pc:sldMk cId="3796018273" sldId="279"/>
            <ac:spMk id="3" creationId="{2DA3452B-93A4-185E-BC40-67EECF0EE3C5}"/>
          </ac:spMkLst>
        </pc:spChg>
        <pc:spChg chg="mod">
          <ac:chgData name="Christopher Potter" userId="24ad2ef8db5e8a45" providerId="LiveId" clId="{10AB9FE2-9012-46EF-B18A-C87D5526F6EE}" dt="2026-06-02T14:40:52.984" v="451" actId="20577"/>
          <ac:spMkLst>
            <pc:docMk/>
            <pc:sldMk cId="3796018273" sldId="279"/>
            <ac:spMk id="6" creationId="{8DF34F0B-81AE-F40B-A8ED-68FC5ECD4B9B}"/>
          </ac:spMkLst>
        </pc:spChg>
      </pc:sldChg>
      <pc:sldChg chg="modSp add">
        <pc:chgData name="Christopher Potter" userId="24ad2ef8db5e8a45" providerId="LiveId" clId="{10AB9FE2-9012-46EF-B18A-C87D5526F6EE}" dt="2026-06-02T14:41:22.986" v="487" actId="6549"/>
        <pc:sldMkLst>
          <pc:docMk/>
          <pc:sldMk cId="3840530337" sldId="280"/>
        </pc:sldMkLst>
        <pc:spChg chg="mod">
          <ac:chgData name="Christopher Potter" userId="24ad2ef8db5e8a45" providerId="LiveId" clId="{10AB9FE2-9012-46EF-B18A-C87D5526F6EE}" dt="2026-06-02T14:41:22.986" v="487" actId="6549"/>
          <ac:spMkLst>
            <pc:docMk/>
            <pc:sldMk cId="3840530337" sldId="280"/>
            <ac:spMk id="3" creationId="{FF66D83B-9801-44DD-9CD7-22FB1DE71287}"/>
          </ac:spMkLst>
        </pc:spChg>
        <pc:spChg chg="mod">
          <ac:chgData name="Christopher Potter" userId="24ad2ef8db5e8a45" providerId="LiveId" clId="{10AB9FE2-9012-46EF-B18A-C87D5526F6EE}" dt="2026-06-02T14:41:15.833" v="483" actId="20577"/>
          <ac:spMkLst>
            <pc:docMk/>
            <pc:sldMk cId="3840530337" sldId="280"/>
            <ac:spMk id="6" creationId="{6B5D595E-38E1-A6D2-B9A0-C5BB203CC4C4}"/>
          </ac:spMkLst>
        </pc:spChg>
      </pc:sldChg>
      <pc:sldChg chg="del">
        <pc:chgData name="Christopher Potter" userId="24ad2ef8db5e8a45" providerId="LiveId" clId="{10AB9FE2-9012-46EF-B18A-C87D5526F6EE}" dt="2026-06-02T14:31:43.210" v="0" actId="47"/>
        <pc:sldMkLst>
          <pc:docMk/>
          <pc:sldMk cId="4111794982" sldId="280"/>
        </pc:sldMkLst>
      </pc:sldChg>
      <pc:sldChg chg="modSp add">
        <pc:chgData name="Christopher Potter" userId="24ad2ef8db5e8a45" providerId="LiveId" clId="{10AB9FE2-9012-46EF-B18A-C87D5526F6EE}" dt="2026-06-02T14:41:38.936" v="514" actId="20577"/>
        <pc:sldMkLst>
          <pc:docMk/>
          <pc:sldMk cId="1801614161" sldId="281"/>
        </pc:sldMkLst>
        <pc:spChg chg="mod">
          <ac:chgData name="Christopher Potter" userId="24ad2ef8db5e8a45" providerId="LiveId" clId="{10AB9FE2-9012-46EF-B18A-C87D5526F6EE}" dt="2026-06-02T14:41:38.936" v="514" actId="20577"/>
          <ac:spMkLst>
            <pc:docMk/>
            <pc:sldMk cId="1801614161" sldId="281"/>
            <ac:spMk id="3" creationId="{256FD95B-EBE4-129E-B011-943498F17577}"/>
          </ac:spMkLst>
        </pc:spChg>
        <pc:spChg chg="mod">
          <ac:chgData name="Christopher Potter" userId="24ad2ef8db5e8a45" providerId="LiveId" clId="{10AB9FE2-9012-46EF-B18A-C87D5526F6EE}" dt="2026-06-02T14:41:32.688" v="510" actId="20577"/>
          <ac:spMkLst>
            <pc:docMk/>
            <pc:sldMk cId="1801614161" sldId="281"/>
            <ac:spMk id="6" creationId="{749AE36A-4E72-73A8-77E0-9DED06F847E1}"/>
          </ac:spMkLst>
        </pc:spChg>
      </pc:sldChg>
      <pc:sldChg chg="del">
        <pc:chgData name="Christopher Potter" userId="24ad2ef8db5e8a45" providerId="LiveId" clId="{10AB9FE2-9012-46EF-B18A-C87D5526F6EE}" dt="2026-06-02T14:31:43.210" v="0" actId="47"/>
        <pc:sldMkLst>
          <pc:docMk/>
          <pc:sldMk cId="2406896658" sldId="281"/>
        </pc:sldMkLst>
      </pc:sldChg>
      <pc:sldChg chg="modSp add">
        <pc:chgData name="Christopher Potter" userId="24ad2ef8db5e8a45" providerId="LiveId" clId="{10AB9FE2-9012-46EF-B18A-C87D5526F6EE}" dt="2026-06-02T14:41:56.081" v="529" actId="6549"/>
        <pc:sldMkLst>
          <pc:docMk/>
          <pc:sldMk cId="2168971175" sldId="282"/>
        </pc:sldMkLst>
        <pc:spChg chg="mod">
          <ac:chgData name="Christopher Potter" userId="24ad2ef8db5e8a45" providerId="LiveId" clId="{10AB9FE2-9012-46EF-B18A-C87D5526F6EE}" dt="2026-06-02T14:41:56.081" v="529" actId="6549"/>
          <ac:spMkLst>
            <pc:docMk/>
            <pc:sldMk cId="2168971175" sldId="282"/>
            <ac:spMk id="3" creationId="{DE2B27B3-1935-BEB9-9193-ED20283894A4}"/>
          </ac:spMkLst>
        </pc:spChg>
        <pc:spChg chg="mod">
          <ac:chgData name="Christopher Potter" userId="24ad2ef8db5e8a45" providerId="LiveId" clId="{10AB9FE2-9012-46EF-B18A-C87D5526F6EE}" dt="2026-06-02T14:41:51.071" v="527" actId="6549"/>
          <ac:spMkLst>
            <pc:docMk/>
            <pc:sldMk cId="2168971175" sldId="282"/>
            <ac:spMk id="6" creationId="{D94D4CE2-1A86-0896-7DEC-360073FF4ADE}"/>
          </ac:spMkLst>
        </pc:spChg>
      </pc:sldChg>
      <pc:sldChg chg="del">
        <pc:chgData name="Christopher Potter" userId="24ad2ef8db5e8a45" providerId="LiveId" clId="{10AB9FE2-9012-46EF-B18A-C87D5526F6EE}" dt="2026-06-02T14:31:43.210" v="0" actId="47"/>
        <pc:sldMkLst>
          <pc:docMk/>
          <pc:sldMk cId="3226123550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Sequences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02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0DC28-8277-28B6-F2EF-A6C9DE720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57B0F1-2806-5BE2-4EF1-B18C14B747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quadratic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306CDE3-A94A-7069-AA5D-2E31078EB3AF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306CDE3-A94A-7069-AA5D-2E31078EB3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A18778-35A8-D405-1016-6803C138DB0B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6, 15, 26, 39, 54,…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A18778-35A8-D405-1016-6803C138D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14100" r="-10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76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83819-994C-7BEE-D379-C8FF51081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D661EF-A44D-E777-507C-CB1DB36DFE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quadratic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48CD119-25A5-46DF-C7EF-8E531CC04EAB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48CD119-25A5-46DF-C7EF-8E531CC04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327E4F-82A1-735B-50D7-0953C908DD29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9, 20, 33, 48, 65,…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327E4F-82A1-735B-50D7-0953C908D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14300" r="-10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59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A1957-EDCA-E750-A87F-D3ABEC800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B4830F-3155-E368-BBE9-6DC2442C173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quadratic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748B401-7552-DA40-D2D3-FB20D2F21DFC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748B401-7552-DA40-D2D3-FB20D2F21D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671E77-0382-9CF7-F65F-3089D7F0ABEE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2, 4, 10, 20, 34,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671E77-0382-9CF7-F65F-3089D7F0A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9500" r="-59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88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720A4-CB9F-4720-8EBF-E219C8B72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8D0B-8863-FF3B-0893-2AC7E4864B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quadratic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D118174-EF92-0217-BB78-305FE30E2AE7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D118174-EF92-0217-BB78-305FE30E2A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082581-7D2A-1BFA-0704-C718DC304780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12, 21, 32, 45, 60,…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082581-7D2A-1BFA-0704-C718DC304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18300" r="-151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48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359E5-CF35-50CA-FD20-E9B8AFA8E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705F83-4B77-AC98-9DDB-944E68210C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quadratic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2AB262A-C6D8-FBCE-6EB3-8367C847C31F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2AB262A-C6D8-FBCE-6EB3-8367C847C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1D931E-FF1B-FDED-E151-11E9C788F482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1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35,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1D931E-FF1B-FDED-E151-11E9C788F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9400" r="-59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38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CBF14-3608-3A26-FF01-0B492587B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F77E10-5A73-C514-9245-0E10AA2CE5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quadratic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62699BC-F6ED-3729-6071-6B4213AE2BB3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62699BC-F6ED-3729-6071-6B4213AE2B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4B78E2-89E8-4E1D-6C9C-87A24B679804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8, 15, 24, 35, 48,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4B78E2-89E8-4E1D-6C9C-87A24B679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14200" r="-10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07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1367A-75EE-7628-A364-99792CCB6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B7C5FE-D42D-23CD-CE68-5C5415534E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quadratic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A3056A4-8377-9F3B-D1DD-5029E8E4A946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A3056A4-8377-9F3B-D1DD-5029E8E4A9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9CBC51-566A-DA37-0A7C-155A47FC188C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 2, 5, 10, 17,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9CBC51-566A-DA37-0A7C-155A47FC1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4500" r="-1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30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69CEE-9585-31DC-C332-F1E69CB59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5013EB-33F5-05D7-ED58-B9178A73A85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quadratic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3E31864-D6D5-A314-F99D-94068F381E61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3E31864-D6D5-A314-F99D-94068F381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5AD7C9-5335-9E94-29A0-BE41D556DC14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4, 14, 28, 46, 68,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5AD7C9-5335-9E94-29A0-BE41D556D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14500" r="-10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6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AC1F3-6891-C503-7A99-4E68B2ACA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D05BF0-A68C-CFF6-A204-5099DE6D75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quadratic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DA3452B-93A4-185E-BC40-67EECF0EE3C5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DA3452B-93A4-185E-BC40-67EECF0EE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F34F0B-81AE-F40B-A8ED-68FC5ECD4B9B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5, 7, 15, 29, 49,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F34F0B-81AE-F40B-A8ED-68FC5ECD4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9300" r="-59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0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3B640-AF80-1791-6321-C80F0ABA0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AAE065-F911-3BD2-F7DA-D60D768D51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quadratic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F66D83B-9801-44DD-9CD7-22FB1DE71287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F66D83B-9801-44DD-9CD7-22FB1DE712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5D595E-38E1-A6D2-B9A0-C5BB203CC4C4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 6, 16, 30, 48,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5D595E-38E1-A6D2-B9A0-C5BB203CC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9500" r="-59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53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quadratic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4E476-49FB-639E-C229-1B75EF51B51D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1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35,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4E476-49FB-639E-C229-1B75EF51B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9400" r="-59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BD610-7B67-8090-D813-B00FDE3B9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1E5DBD-6839-3333-2E54-0AA6BCFE294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quadratic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56FD95B-EBE4-129E-B011-943498F17577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56FD95B-EBE4-129E-B011-943498F175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9AE36A-4E72-73A8-77E0-9DED06F847E1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11, 20, 31, 44, 59,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9AE36A-4E72-73A8-77E0-9DED06F84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18300" r="-151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61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FAA6D-2E1A-72F6-76E0-1BD16DE29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94C874-3062-03A8-65E0-8F8C73F375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quadratic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E2B27B3-1935-BEB9-9193-ED20283894A4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E2B27B3-1935-BEB9-9193-ED20283894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4D4CE2-1A86-0896-7DEC-360073FF4ADE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55,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4D4CE2-1A86-0896-7DEC-360073FF4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14000" r="-10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97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1E4BD-4865-3A25-C9ED-859C5BD8D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133F8A-B839-07F9-9CB8-727A405496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quadratic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A4FF73-BA88-336F-B562-11AA14C2B759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A4FF73-BA88-336F-B562-11AA14C2B7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D04BA0-0A02-A8C0-6343-B3272DC8BEBC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2, 7, 14, 23, 34,…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D04BA0-0A02-A8C0-6343-B3272DC8B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9500" r="-59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54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70455-AC49-3743-815F-71B8B13BA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CFB9B9-CA0F-A6C0-44CC-BF981FFB40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quadratic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DE7F1B2-1890-D18E-0F56-C96CDDD4D41D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DE7F1B2-1890-D18E-0F56-C96CDDD4D4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31898A-104C-CC5E-08EF-83ABE6E6C3F8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 6, 13, 22, 33,…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31898A-104C-CC5E-08EF-83ABE6E6C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9100" r="-59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63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C496F-775C-747B-5FFA-87C3A57A3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5DF161-4EE3-EB80-6840-3D8B4B23FF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quadratic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E4D0F24-1D16-5D7B-9AED-10A26012A5B9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E4D0F24-1D16-5D7B-9AED-10A26012A5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E7424B-1A86-3807-2A20-FB25FF9CEA07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5, 12, 21, 32, 45,…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E7424B-1A86-3807-2A20-FB25FF9CE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13900" r="-10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324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B1275-155E-ACEE-516D-C5D6B3FAF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C04185-0A12-3683-A631-2A4570A65E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quadratic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A1A6E93-1E79-38EF-7E74-ACD5596F80E9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A1A6E93-1E79-38EF-7E74-ACD5596F80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B1D3DA-B2FA-E96E-F65C-C62AE293340C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4, 9, 16, 25, 36,…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B1D3DA-B2FA-E96E-F65C-C62AE2933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9900" r="-59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4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C2332-7D7F-83C3-850E-4F7AF0752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C5A871-6CE1-698F-189B-109C1D9D09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quadratic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4F08343-D434-08B8-3640-BF3D0AB65600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4F08343-D434-08B8-3640-BF3D0AB65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AB7C27-E63D-D5B7-5ADC-138929E0169F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7, 18, 31, 46, 63,…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AB7C27-E63D-D5B7-5ADC-138929E01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13900" r="-10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00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02937-CCBA-F797-58AE-2F79D6BE4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2758D9-298C-1822-130F-38D8F80C7D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quadratic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8FEF355-3CF8-33DD-AA6D-753C947A562C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8FEF355-3CF8-33DD-AA6D-753C947A56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DA7E1E-6016-E91C-AD38-83AE9786B467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0, 3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1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DA7E1E-6016-E91C-AD38-83AE9786B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4900" r="-1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24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792BA-2397-301E-6329-8273FE5A8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D8D56E-BCF3-A653-4127-DA27E519B4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quadratic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65EC6FF-36AA-40EC-C5A8-47161078671F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65EC6FF-36AA-40EC-C5A8-471610786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9DD204-7277-9316-7918-D7A0727AF1D6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10, 17, 26, 37, 50,…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9DD204-7277-9316-7918-D7A0727AF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18300" r="-151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67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122</TotalTime>
  <Words>518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10</cp:revision>
  <dcterms:created xsi:type="dcterms:W3CDTF">2026-05-15T17:39:16Z</dcterms:created>
  <dcterms:modified xsi:type="dcterms:W3CDTF">2026-06-02T14:42:01Z</dcterms:modified>
</cp:coreProperties>
</file>