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2T12:36:43.293" v="1225"/>
      <pc:docMkLst>
        <pc:docMk/>
      </pc:docMkLst>
      <pc:sldChg chg="modSp mod setBg">
        <pc:chgData name="Christopher Potter" userId="24ad2ef8db5e8a45" providerId="LiveId" clId="{10AB9FE2-9012-46EF-B18A-C87D5526F6EE}" dt="2026-06-02T12:36:43.293" v="1225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9T10:14:08.595" v="1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delSp modSp mod delAnim modAnim">
        <pc:chgData name="Christopher Potter" userId="24ad2ef8db5e8a45" providerId="LiveId" clId="{10AB9FE2-9012-46EF-B18A-C87D5526F6EE}" dt="2026-05-29T10:26:28.760" v="513" actId="478"/>
        <pc:sldMkLst>
          <pc:docMk/>
          <pc:sldMk cId="931541273" sldId="264"/>
        </pc:sldMkLst>
        <pc:spChg chg="mod">
          <ac:chgData name="Christopher Potter" userId="24ad2ef8db5e8a45" providerId="LiveId" clId="{10AB9FE2-9012-46EF-B18A-C87D5526F6EE}" dt="2026-05-29T10:14:31.081" v="60" actId="20577"/>
          <ac:spMkLst>
            <pc:docMk/>
            <pc:sldMk cId="931541273" sldId="264"/>
            <ac:spMk id="2" creationId="{E9FF265D-AF98-93DB-DF64-179A54BFBE82}"/>
          </ac:spMkLst>
        </pc:spChg>
        <pc:spChg chg="add mod">
          <ac:chgData name="Christopher Potter" userId="24ad2ef8db5e8a45" providerId="LiveId" clId="{10AB9FE2-9012-46EF-B18A-C87D5526F6EE}" dt="2026-05-29T10:26:27.119" v="512" actId="20577"/>
          <ac:spMkLst>
            <pc:docMk/>
            <pc:sldMk cId="931541273" sldId="264"/>
            <ac:spMk id="5" creationId="{A9F796CD-0B00-C016-C23B-EAC33A7C36DD}"/>
          </ac:spMkLst>
        </pc:spChg>
        <pc:graphicFrameChg chg="mod modGraphic">
          <ac:chgData name="Christopher Potter" userId="24ad2ef8db5e8a45" providerId="LiveId" clId="{10AB9FE2-9012-46EF-B18A-C87D5526F6EE}" dt="2026-05-29T10:15:02.043" v="94" actId="6549"/>
          <ac:graphicFrameMkLst>
            <pc:docMk/>
            <pc:sldMk cId="931541273" sldId="264"/>
            <ac:graphicFrameMk id="4" creationId="{33FEC67D-45BE-A683-3ED3-0D5630F82B9C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5-29T10:26:34.564" v="517" actId="6549"/>
        <pc:sldMkLst>
          <pc:docMk/>
          <pc:sldMk cId="1410277233" sldId="265"/>
        </pc:sldMkLst>
        <pc:spChg chg="mod">
          <ac:chgData name="Christopher Potter" userId="24ad2ef8db5e8a45" providerId="LiveId" clId="{10AB9FE2-9012-46EF-B18A-C87D5526F6EE}" dt="2026-05-29T10:15:27.042" v="125" actId="20577"/>
          <ac:spMkLst>
            <pc:docMk/>
            <pc:sldMk cId="1410277233" sldId="265"/>
            <ac:spMk id="2" creationId="{AEDA008B-AAE4-8F15-7872-F2A7190E8DBF}"/>
          </ac:spMkLst>
        </pc:spChg>
        <pc:spChg chg="add mod">
          <ac:chgData name="Christopher Potter" userId="24ad2ef8db5e8a45" providerId="LiveId" clId="{10AB9FE2-9012-46EF-B18A-C87D5526F6EE}" dt="2026-05-29T10:26:34.564" v="517" actId="6549"/>
          <ac:spMkLst>
            <pc:docMk/>
            <pc:sldMk cId="1410277233" sldId="265"/>
            <ac:spMk id="5" creationId="{BB80397A-1C44-F0C2-072C-D7D0B4CC75FD}"/>
          </ac:spMkLst>
        </pc:spChg>
        <pc:graphicFrameChg chg="modGraphic">
          <ac:chgData name="Christopher Potter" userId="24ad2ef8db5e8a45" providerId="LiveId" clId="{10AB9FE2-9012-46EF-B18A-C87D5526F6EE}" dt="2026-05-29T10:16:02.805" v="146" actId="20577"/>
          <ac:graphicFrameMkLst>
            <pc:docMk/>
            <pc:sldMk cId="1410277233" sldId="265"/>
            <ac:graphicFrameMk id="4" creationId="{B8446009-FD36-E02A-FE7C-293FE4FF4D11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5-29T10:26:39.789" v="521" actId="6549"/>
        <pc:sldMkLst>
          <pc:docMk/>
          <pc:sldMk cId="2667468270" sldId="266"/>
        </pc:sldMkLst>
        <pc:spChg chg="mod">
          <ac:chgData name="Christopher Potter" userId="24ad2ef8db5e8a45" providerId="LiveId" clId="{10AB9FE2-9012-46EF-B18A-C87D5526F6EE}" dt="2026-05-29T10:17:04.064" v="191" actId="20577"/>
          <ac:spMkLst>
            <pc:docMk/>
            <pc:sldMk cId="2667468270" sldId="266"/>
            <ac:spMk id="2" creationId="{8147F2DD-33A8-A3B1-A359-847CA9C09B5E}"/>
          </ac:spMkLst>
        </pc:spChg>
        <pc:spChg chg="add mod">
          <ac:chgData name="Christopher Potter" userId="24ad2ef8db5e8a45" providerId="LiveId" clId="{10AB9FE2-9012-46EF-B18A-C87D5526F6EE}" dt="2026-05-29T10:26:39.789" v="521" actId="6549"/>
          <ac:spMkLst>
            <pc:docMk/>
            <pc:sldMk cId="2667468270" sldId="266"/>
            <ac:spMk id="5" creationId="{A0D3FCFC-77CB-EFCD-A8C7-4D809456F723}"/>
          </ac:spMkLst>
        </pc:spChg>
        <pc:graphicFrameChg chg="modGraphic">
          <ac:chgData name="Christopher Potter" userId="24ad2ef8db5e8a45" providerId="LiveId" clId="{10AB9FE2-9012-46EF-B18A-C87D5526F6EE}" dt="2026-05-29T10:17:55.310" v="241" actId="20577"/>
          <ac:graphicFrameMkLst>
            <pc:docMk/>
            <pc:sldMk cId="2667468270" sldId="266"/>
            <ac:graphicFrameMk id="4" creationId="{81796D95-8DD1-F4C3-8B74-FB1A5D84441F}"/>
          </ac:graphicFrameMkLst>
        </pc:graphicFrameChg>
      </pc:sldChg>
      <pc:sldChg chg="addSp delSp modSp add mod ord delAnim modAnim">
        <pc:chgData name="Christopher Potter" userId="24ad2ef8db5e8a45" providerId="LiveId" clId="{10AB9FE2-9012-46EF-B18A-C87D5526F6EE}" dt="2026-05-29T10:26:44.927" v="524" actId="20577"/>
        <pc:sldMkLst>
          <pc:docMk/>
          <pc:sldMk cId="590134088" sldId="267"/>
        </pc:sldMkLst>
        <pc:spChg chg="mod">
          <ac:chgData name="Christopher Potter" userId="24ad2ef8db5e8a45" providerId="LiveId" clId="{10AB9FE2-9012-46EF-B18A-C87D5526F6EE}" dt="2026-05-29T10:18:47.228" v="293" actId="20577"/>
          <ac:spMkLst>
            <pc:docMk/>
            <pc:sldMk cId="590134088" sldId="267"/>
            <ac:spMk id="2" creationId="{00623048-3CA9-BCC7-6A1A-6A8BE31A690F}"/>
          </ac:spMkLst>
        </pc:spChg>
        <pc:spChg chg="add mod">
          <ac:chgData name="Christopher Potter" userId="24ad2ef8db5e8a45" providerId="LiveId" clId="{10AB9FE2-9012-46EF-B18A-C87D5526F6EE}" dt="2026-05-29T10:26:44.927" v="524" actId="20577"/>
          <ac:spMkLst>
            <pc:docMk/>
            <pc:sldMk cId="590134088" sldId="267"/>
            <ac:spMk id="5" creationId="{326823D4-D51B-B667-D513-CE36C5B3B214}"/>
          </ac:spMkLst>
        </pc:spChg>
        <pc:graphicFrameChg chg="modGraphic">
          <ac:chgData name="Christopher Potter" userId="24ad2ef8db5e8a45" providerId="LiveId" clId="{10AB9FE2-9012-46EF-B18A-C87D5526F6EE}" dt="2026-05-29T10:18:55.544" v="298" actId="6549"/>
          <ac:graphicFrameMkLst>
            <pc:docMk/>
            <pc:sldMk cId="590134088" sldId="267"/>
            <ac:graphicFrameMk id="4" creationId="{3073E4C5-627A-1E39-E866-7523F4527709}"/>
          </ac:graphicFrameMkLst>
        </pc:graphicFrameChg>
      </pc:sldChg>
      <pc:sldChg chg="addSp delSp modSp add mod ord delAnim modAnim">
        <pc:chgData name="Christopher Potter" userId="24ad2ef8db5e8a45" providerId="LiveId" clId="{10AB9FE2-9012-46EF-B18A-C87D5526F6EE}" dt="2026-05-29T10:26:49.798" v="528" actId="20577"/>
        <pc:sldMkLst>
          <pc:docMk/>
          <pc:sldMk cId="2056812753" sldId="268"/>
        </pc:sldMkLst>
        <pc:spChg chg="mod">
          <ac:chgData name="Christopher Potter" userId="24ad2ef8db5e8a45" providerId="LiveId" clId="{10AB9FE2-9012-46EF-B18A-C87D5526F6EE}" dt="2026-05-29T10:19:53.556" v="323" actId="20577"/>
          <ac:spMkLst>
            <pc:docMk/>
            <pc:sldMk cId="2056812753" sldId="268"/>
            <ac:spMk id="2" creationId="{4F52E3BF-39E9-9A63-E2F9-596A6F108D61}"/>
          </ac:spMkLst>
        </pc:spChg>
        <pc:spChg chg="add mod">
          <ac:chgData name="Christopher Potter" userId="24ad2ef8db5e8a45" providerId="LiveId" clId="{10AB9FE2-9012-46EF-B18A-C87D5526F6EE}" dt="2026-05-29T10:26:49.798" v="528" actId="20577"/>
          <ac:spMkLst>
            <pc:docMk/>
            <pc:sldMk cId="2056812753" sldId="268"/>
            <ac:spMk id="5" creationId="{EFA56F79-5243-C759-C841-B59C819DE699}"/>
          </ac:spMkLst>
        </pc:spChg>
        <pc:graphicFrameChg chg="modGraphic">
          <ac:chgData name="Christopher Potter" userId="24ad2ef8db5e8a45" providerId="LiveId" clId="{10AB9FE2-9012-46EF-B18A-C87D5526F6EE}" dt="2026-05-29T10:20:12.052" v="344" actId="6549"/>
          <ac:graphicFrameMkLst>
            <pc:docMk/>
            <pc:sldMk cId="2056812753" sldId="268"/>
            <ac:graphicFrameMk id="4" creationId="{1A46AF4C-0AF0-3297-1D46-326D98E67B2C}"/>
          </ac:graphicFrameMkLst>
        </pc:graphicFrameChg>
      </pc:sldChg>
      <pc:sldChg chg="modSp add mod">
        <pc:chgData name="Christopher Potter" userId="24ad2ef8db5e8a45" providerId="LiveId" clId="{10AB9FE2-9012-46EF-B18A-C87D5526F6EE}" dt="2026-05-29T10:26:20.792" v="509" actId="14100"/>
        <pc:sldMkLst>
          <pc:docMk/>
          <pc:sldMk cId="1741080251" sldId="269"/>
        </pc:sldMkLst>
        <pc:spChg chg="mod">
          <ac:chgData name="Christopher Potter" userId="24ad2ef8db5e8a45" providerId="LiveId" clId="{10AB9FE2-9012-46EF-B18A-C87D5526F6EE}" dt="2026-05-29T10:20:35.721" v="379" actId="20577"/>
          <ac:spMkLst>
            <pc:docMk/>
            <pc:sldMk cId="1741080251" sldId="269"/>
            <ac:spMk id="2" creationId="{AED300B8-B303-6572-438C-3483EAE2FFF9}"/>
          </ac:spMkLst>
        </pc:spChg>
        <pc:spChg chg="mod ord">
          <ac:chgData name="Christopher Potter" userId="24ad2ef8db5e8a45" providerId="LiveId" clId="{10AB9FE2-9012-46EF-B18A-C87D5526F6EE}" dt="2026-05-29T10:26:20.792" v="509" actId="14100"/>
          <ac:spMkLst>
            <pc:docMk/>
            <pc:sldMk cId="1741080251" sldId="269"/>
            <ac:spMk id="3" creationId="{D05BB00B-A4CF-0158-D117-6B2F7409388B}"/>
          </ac:spMkLst>
        </pc:spChg>
        <pc:graphicFrameChg chg="modGraphic">
          <ac:chgData name="Christopher Potter" userId="24ad2ef8db5e8a45" providerId="LiveId" clId="{10AB9FE2-9012-46EF-B18A-C87D5526F6EE}" dt="2026-05-29T10:21:14.707" v="395" actId="20577"/>
          <ac:graphicFrameMkLst>
            <pc:docMk/>
            <pc:sldMk cId="1741080251" sldId="269"/>
            <ac:graphicFrameMk id="4" creationId="{C418336D-462F-1422-7997-08FCD757D4A8}"/>
          </ac:graphicFrameMkLst>
        </pc:graphicFrameChg>
      </pc:sldChg>
      <pc:sldChg chg="addSp delSp modSp add mod ord delAnim modAnim">
        <pc:chgData name="Christopher Potter" userId="24ad2ef8db5e8a45" providerId="LiveId" clId="{10AB9FE2-9012-46EF-B18A-C87D5526F6EE}" dt="2026-05-29T10:26:56.728" v="532" actId="20577"/>
        <pc:sldMkLst>
          <pc:docMk/>
          <pc:sldMk cId="923779207" sldId="270"/>
        </pc:sldMkLst>
        <pc:spChg chg="mod">
          <ac:chgData name="Christopher Potter" userId="24ad2ef8db5e8a45" providerId="LiveId" clId="{10AB9FE2-9012-46EF-B18A-C87D5526F6EE}" dt="2026-05-29T10:23:43.017" v="434" actId="20577"/>
          <ac:spMkLst>
            <pc:docMk/>
            <pc:sldMk cId="923779207" sldId="270"/>
            <ac:spMk id="2" creationId="{3642A4E1-8D45-E149-C33C-25781F48CBC5}"/>
          </ac:spMkLst>
        </pc:spChg>
        <pc:spChg chg="add mod">
          <ac:chgData name="Christopher Potter" userId="24ad2ef8db5e8a45" providerId="LiveId" clId="{10AB9FE2-9012-46EF-B18A-C87D5526F6EE}" dt="2026-05-29T10:26:56.728" v="532" actId="20577"/>
          <ac:spMkLst>
            <pc:docMk/>
            <pc:sldMk cId="923779207" sldId="270"/>
            <ac:spMk id="5" creationId="{8E0BDA82-6814-8D66-DDB5-6E05A78DCE21}"/>
          </ac:spMkLst>
        </pc:spChg>
        <pc:graphicFrameChg chg="modGraphic">
          <ac:chgData name="Christopher Potter" userId="24ad2ef8db5e8a45" providerId="LiveId" clId="{10AB9FE2-9012-46EF-B18A-C87D5526F6EE}" dt="2026-05-29T10:25:17.856" v="505" actId="20577"/>
          <ac:graphicFrameMkLst>
            <pc:docMk/>
            <pc:sldMk cId="923779207" sldId="270"/>
            <ac:graphicFrameMk id="4" creationId="{12371D75-1D94-8547-610A-EC9E1DABE828}"/>
          </ac:graphicFrameMkLst>
        </pc:graphicFrameChg>
      </pc:sldChg>
      <pc:sldChg chg="new del">
        <pc:chgData name="Christopher Potter" userId="24ad2ef8db5e8a45" providerId="LiveId" clId="{10AB9FE2-9012-46EF-B18A-C87D5526F6EE}" dt="2026-06-02T10:14:03.566" v="534" actId="47"/>
        <pc:sldMkLst>
          <pc:docMk/>
          <pc:sldMk cId="1455230796" sldId="271"/>
        </pc:sldMkLst>
      </pc:sldChg>
      <pc:sldChg chg="modSp add mod">
        <pc:chgData name="Christopher Potter" userId="24ad2ef8db5e8a45" providerId="LiveId" clId="{10AB9FE2-9012-46EF-B18A-C87D5526F6EE}" dt="2026-06-02T12:21:21.135" v="618" actId="20577"/>
        <pc:sldMkLst>
          <pc:docMk/>
          <pc:sldMk cId="3487575250" sldId="271"/>
        </pc:sldMkLst>
        <pc:spChg chg="mod">
          <ac:chgData name="Christopher Potter" userId="24ad2ef8db5e8a45" providerId="LiveId" clId="{10AB9FE2-9012-46EF-B18A-C87D5526F6EE}" dt="2026-06-02T12:20:43.103" v="586" actId="20577"/>
          <ac:spMkLst>
            <pc:docMk/>
            <pc:sldMk cId="3487575250" sldId="271"/>
            <ac:spMk id="2" creationId="{7771B5BD-C713-1F0B-2D3D-D1650EF3957A}"/>
          </ac:spMkLst>
        </pc:spChg>
        <pc:spChg chg="mod">
          <ac:chgData name="Christopher Potter" userId="24ad2ef8db5e8a45" providerId="LiveId" clId="{10AB9FE2-9012-46EF-B18A-C87D5526F6EE}" dt="2026-06-02T12:21:21.135" v="618" actId="20577"/>
          <ac:spMkLst>
            <pc:docMk/>
            <pc:sldMk cId="3487575250" sldId="271"/>
            <ac:spMk id="5" creationId="{54589A93-2283-81E5-D8A0-ABEAA87E9857}"/>
          </ac:spMkLst>
        </pc:spChg>
        <pc:graphicFrameChg chg="modGraphic">
          <ac:chgData name="Christopher Potter" userId="24ad2ef8db5e8a45" providerId="LiveId" clId="{10AB9FE2-9012-46EF-B18A-C87D5526F6EE}" dt="2026-06-02T12:21:17.083" v="616" actId="20577"/>
          <ac:graphicFrameMkLst>
            <pc:docMk/>
            <pc:sldMk cId="3487575250" sldId="271"/>
            <ac:graphicFrameMk id="4" creationId="{8CDE8E66-E97A-4A8C-6A81-AED012A9CECC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02T12:22:56.887" v="688" actId="404"/>
        <pc:sldMkLst>
          <pc:docMk/>
          <pc:sldMk cId="4180767966" sldId="272"/>
        </pc:sldMkLst>
        <pc:spChg chg="mod">
          <ac:chgData name="Christopher Potter" userId="24ad2ef8db5e8a45" providerId="LiveId" clId="{10AB9FE2-9012-46EF-B18A-C87D5526F6EE}" dt="2026-06-02T12:21:45.775" v="645" actId="20577"/>
          <ac:spMkLst>
            <pc:docMk/>
            <pc:sldMk cId="4180767966" sldId="272"/>
            <ac:spMk id="2" creationId="{8916C931-3B90-BBAF-4B2D-E4288C7C27CF}"/>
          </ac:spMkLst>
        </pc:spChg>
        <pc:spChg chg="mod">
          <ac:chgData name="Christopher Potter" userId="24ad2ef8db5e8a45" providerId="LiveId" clId="{10AB9FE2-9012-46EF-B18A-C87D5526F6EE}" dt="2026-06-02T12:22:56.887" v="688" actId="404"/>
          <ac:spMkLst>
            <pc:docMk/>
            <pc:sldMk cId="4180767966" sldId="272"/>
            <ac:spMk id="3" creationId="{A7939F89-DCA1-874D-3F0D-DBE59B10BCC9}"/>
          </ac:spMkLst>
        </pc:spChg>
        <pc:graphicFrameChg chg="mod modGraphic">
          <ac:chgData name="Christopher Potter" userId="24ad2ef8db5e8a45" providerId="LiveId" clId="{10AB9FE2-9012-46EF-B18A-C87D5526F6EE}" dt="2026-06-02T12:22:39.201" v="679" actId="6549"/>
          <ac:graphicFrameMkLst>
            <pc:docMk/>
            <pc:sldMk cId="4180767966" sldId="272"/>
            <ac:graphicFrameMk id="4" creationId="{60DFDCB3-A722-B354-7149-8DE46E77CC9A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02T12:24:24.195" v="799" actId="20577"/>
        <pc:sldMkLst>
          <pc:docMk/>
          <pc:sldMk cId="2671672259" sldId="273"/>
        </pc:sldMkLst>
        <pc:spChg chg="mod">
          <ac:chgData name="Christopher Potter" userId="24ad2ef8db5e8a45" providerId="LiveId" clId="{10AB9FE2-9012-46EF-B18A-C87D5526F6EE}" dt="2026-06-02T12:23:16.995" v="734" actId="20577"/>
          <ac:spMkLst>
            <pc:docMk/>
            <pc:sldMk cId="2671672259" sldId="273"/>
            <ac:spMk id="2" creationId="{914ACB9A-314C-F3B3-C0E0-DAD99722DDC2}"/>
          </ac:spMkLst>
        </pc:spChg>
        <pc:spChg chg="mod">
          <ac:chgData name="Christopher Potter" userId="24ad2ef8db5e8a45" providerId="LiveId" clId="{10AB9FE2-9012-46EF-B18A-C87D5526F6EE}" dt="2026-06-02T12:24:24.195" v="799" actId="20577"/>
          <ac:spMkLst>
            <pc:docMk/>
            <pc:sldMk cId="2671672259" sldId="273"/>
            <ac:spMk id="5" creationId="{2B4DF8D8-0F24-7054-4B3D-D4B7F36B32D3}"/>
          </ac:spMkLst>
        </pc:spChg>
        <pc:graphicFrameChg chg="modGraphic">
          <ac:chgData name="Christopher Potter" userId="24ad2ef8db5e8a45" providerId="LiveId" clId="{10AB9FE2-9012-46EF-B18A-C87D5526F6EE}" dt="2026-06-02T12:24:17.505" v="794" actId="6549"/>
          <ac:graphicFrameMkLst>
            <pc:docMk/>
            <pc:sldMk cId="2671672259" sldId="273"/>
            <ac:graphicFrameMk id="4" creationId="{1002F097-195C-CE00-9B62-0A51D15711FA}"/>
          </ac:graphicFrameMkLst>
        </pc:graphicFrameChg>
      </pc:sldChg>
      <pc:sldChg chg="modSp add mod">
        <pc:chgData name="Christopher Potter" userId="24ad2ef8db5e8a45" providerId="LiveId" clId="{10AB9FE2-9012-46EF-B18A-C87D5526F6EE}" dt="2026-06-02T12:24:50.993" v="807" actId="6549"/>
        <pc:sldMkLst>
          <pc:docMk/>
          <pc:sldMk cId="832287102" sldId="274"/>
        </pc:sldMkLst>
        <pc:spChg chg="mod">
          <ac:chgData name="Christopher Potter" userId="24ad2ef8db5e8a45" providerId="LiveId" clId="{10AB9FE2-9012-46EF-B18A-C87D5526F6EE}" dt="2026-06-02T12:24:36.303" v="801" actId="6549"/>
          <ac:spMkLst>
            <pc:docMk/>
            <pc:sldMk cId="832287102" sldId="274"/>
            <ac:spMk id="2" creationId="{C617F032-FA39-7A93-701E-0A9D39909FB7}"/>
          </ac:spMkLst>
        </pc:spChg>
        <pc:spChg chg="mod">
          <ac:chgData name="Christopher Potter" userId="24ad2ef8db5e8a45" providerId="LiveId" clId="{10AB9FE2-9012-46EF-B18A-C87D5526F6EE}" dt="2026-06-02T12:24:50.993" v="807" actId="6549"/>
          <ac:spMkLst>
            <pc:docMk/>
            <pc:sldMk cId="832287102" sldId="274"/>
            <ac:spMk id="5" creationId="{9437C49D-AE80-5F8A-DD26-D8F7214290E4}"/>
          </ac:spMkLst>
        </pc:spChg>
      </pc:sldChg>
      <pc:sldChg chg="modSp add mod ord">
        <pc:chgData name="Christopher Potter" userId="24ad2ef8db5e8a45" providerId="LiveId" clId="{10AB9FE2-9012-46EF-B18A-C87D5526F6EE}" dt="2026-06-02T12:26:10.326" v="852" actId="20577"/>
        <pc:sldMkLst>
          <pc:docMk/>
          <pc:sldMk cId="3981510710" sldId="275"/>
        </pc:sldMkLst>
        <pc:spChg chg="mod">
          <ac:chgData name="Christopher Potter" userId="24ad2ef8db5e8a45" providerId="LiveId" clId="{10AB9FE2-9012-46EF-B18A-C87D5526F6EE}" dt="2026-06-02T12:25:50.235" v="846" actId="20577"/>
          <ac:spMkLst>
            <pc:docMk/>
            <pc:sldMk cId="3981510710" sldId="275"/>
            <ac:spMk id="2" creationId="{C48C083A-3C06-0EF8-90E2-6024F0877AA9}"/>
          </ac:spMkLst>
        </pc:spChg>
        <pc:graphicFrameChg chg="modGraphic">
          <ac:chgData name="Christopher Potter" userId="24ad2ef8db5e8a45" providerId="LiveId" clId="{10AB9FE2-9012-46EF-B18A-C87D5526F6EE}" dt="2026-06-02T12:26:10.326" v="852" actId="20577"/>
          <ac:graphicFrameMkLst>
            <pc:docMk/>
            <pc:sldMk cId="3981510710" sldId="275"/>
            <ac:graphicFrameMk id="4" creationId="{9803AC7B-0485-59B4-E1FF-C5880F9E0EBB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02T12:27:31.704" v="888" actId="20577"/>
        <pc:sldMkLst>
          <pc:docMk/>
          <pc:sldMk cId="1045321099" sldId="276"/>
        </pc:sldMkLst>
        <pc:spChg chg="mod">
          <ac:chgData name="Christopher Potter" userId="24ad2ef8db5e8a45" providerId="LiveId" clId="{10AB9FE2-9012-46EF-B18A-C87D5526F6EE}" dt="2026-06-02T12:26:47.535" v="868" actId="20577"/>
          <ac:spMkLst>
            <pc:docMk/>
            <pc:sldMk cId="1045321099" sldId="276"/>
            <ac:spMk id="2" creationId="{BD6C75AA-D29E-288A-4060-39092E83B292}"/>
          </ac:spMkLst>
        </pc:spChg>
        <pc:spChg chg="mod">
          <ac:chgData name="Christopher Potter" userId="24ad2ef8db5e8a45" providerId="LiveId" clId="{10AB9FE2-9012-46EF-B18A-C87D5526F6EE}" dt="2026-06-02T12:27:21.424" v="884" actId="20577"/>
          <ac:spMkLst>
            <pc:docMk/>
            <pc:sldMk cId="1045321099" sldId="276"/>
            <ac:spMk id="3" creationId="{1CB3E7A1-8290-715F-D3E3-C3188684F762}"/>
          </ac:spMkLst>
        </pc:spChg>
        <pc:graphicFrameChg chg="modGraphic">
          <ac:chgData name="Christopher Potter" userId="24ad2ef8db5e8a45" providerId="LiveId" clId="{10AB9FE2-9012-46EF-B18A-C87D5526F6EE}" dt="2026-06-02T12:27:31.704" v="888" actId="20577"/>
          <ac:graphicFrameMkLst>
            <pc:docMk/>
            <pc:sldMk cId="1045321099" sldId="276"/>
            <ac:graphicFrameMk id="4" creationId="{051FEB97-67EF-2BB2-0578-DC153EE2804B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02T12:28:48.850" v="909"/>
        <pc:sldMkLst>
          <pc:docMk/>
          <pc:sldMk cId="3721267601" sldId="277"/>
        </pc:sldMkLst>
        <pc:spChg chg="mod">
          <ac:chgData name="Christopher Potter" userId="24ad2ef8db5e8a45" providerId="LiveId" clId="{10AB9FE2-9012-46EF-B18A-C87D5526F6EE}" dt="2026-06-02T12:28:12.285" v="894" actId="20577"/>
          <ac:spMkLst>
            <pc:docMk/>
            <pc:sldMk cId="3721267601" sldId="277"/>
            <ac:spMk id="2" creationId="{D568A66B-A165-A8D9-F1C4-A614D21CB3BE}"/>
          </ac:spMkLst>
        </pc:spChg>
        <pc:spChg chg="mod">
          <ac:chgData name="Christopher Potter" userId="24ad2ef8db5e8a45" providerId="LiveId" clId="{10AB9FE2-9012-46EF-B18A-C87D5526F6EE}" dt="2026-06-02T12:28:37.701" v="907" actId="20577"/>
          <ac:spMkLst>
            <pc:docMk/>
            <pc:sldMk cId="3721267601" sldId="277"/>
            <ac:spMk id="5" creationId="{8E506FEB-DB69-9D21-8384-2C2028731941}"/>
          </ac:spMkLst>
        </pc:spChg>
        <pc:graphicFrameChg chg="modGraphic">
          <ac:chgData name="Christopher Potter" userId="24ad2ef8db5e8a45" providerId="LiveId" clId="{10AB9FE2-9012-46EF-B18A-C87D5526F6EE}" dt="2026-06-02T12:28:34.263" v="905" actId="20577"/>
          <ac:graphicFrameMkLst>
            <pc:docMk/>
            <pc:sldMk cId="3721267601" sldId="277"/>
            <ac:graphicFrameMk id="4" creationId="{778B1460-A142-8326-96DC-CAFB709EAE04}"/>
          </ac:graphicFrameMkLst>
        </pc:graphicFrameChg>
      </pc:sldChg>
      <pc:sldChg chg="modSp add mod">
        <pc:chgData name="Christopher Potter" userId="24ad2ef8db5e8a45" providerId="LiveId" clId="{10AB9FE2-9012-46EF-B18A-C87D5526F6EE}" dt="2026-06-02T12:29:50.624" v="949" actId="14100"/>
        <pc:sldMkLst>
          <pc:docMk/>
          <pc:sldMk cId="149583933" sldId="278"/>
        </pc:sldMkLst>
        <pc:spChg chg="mod">
          <ac:chgData name="Christopher Potter" userId="24ad2ef8db5e8a45" providerId="LiveId" clId="{10AB9FE2-9012-46EF-B18A-C87D5526F6EE}" dt="2026-06-02T12:29:27.864" v="939" actId="6549"/>
          <ac:spMkLst>
            <pc:docMk/>
            <pc:sldMk cId="149583933" sldId="278"/>
            <ac:spMk id="2" creationId="{19E27C7C-6BE5-57A3-B196-4E6B084630F7}"/>
          </ac:spMkLst>
        </pc:spChg>
        <pc:spChg chg="mod">
          <ac:chgData name="Christopher Potter" userId="24ad2ef8db5e8a45" providerId="LiveId" clId="{10AB9FE2-9012-46EF-B18A-C87D5526F6EE}" dt="2026-06-02T12:29:50.624" v="949" actId="14100"/>
          <ac:spMkLst>
            <pc:docMk/>
            <pc:sldMk cId="149583933" sldId="278"/>
            <ac:spMk id="5" creationId="{C0CF30C7-D56B-59AE-1806-CF181B9F95AA}"/>
          </ac:spMkLst>
        </pc:spChg>
      </pc:sldChg>
      <pc:sldChg chg="modSp add mod ord">
        <pc:chgData name="Christopher Potter" userId="24ad2ef8db5e8a45" providerId="LiveId" clId="{10AB9FE2-9012-46EF-B18A-C87D5526F6EE}" dt="2026-06-02T12:31:59.325" v="1012" actId="20577"/>
        <pc:sldMkLst>
          <pc:docMk/>
          <pc:sldMk cId="2445788898" sldId="279"/>
        </pc:sldMkLst>
        <pc:spChg chg="mod">
          <ac:chgData name="Christopher Potter" userId="24ad2ef8db5e8a45" providerId="LiveId" clId="{10AB9FE2-9012-46EF-B18A-C87D5526F6EE}" dt="2026-06-02T12:31:59.325" v="1012" actId="20577"/>
          <ac:spMkLst>
            <pc:docMk/>
            <pc:sldMk cId="2445788898" sldId="279"/>
            <ac:spMk id="2" creationId="{CDAC671D-BAE2-3EC7-7CA4-3EFE39B4B798}"/>
          </ac:spMkLst>
        </pc:spChg>
        <pc:spChg chg="mod">
          <ac:chgData name="Christopher Potter" userId="24ad2ef8db5e8a45" providerId="LiveId" clId="{10AB9FE2-9012-46EF-B18A-C87D5526F6EE}" dt="2026-06-02T12:31:52.845" v="1008" actId="20577"/>
          <ac:spMkLst>
            <pc:docMk/>
            <pc:sldMk cId="2445788898" sldId="279"/>
            <ac:spMk id="5" creationId="{A7479A87-F2FF-DCF0-856A-42B16D08AE57}"/>
          </ac:spMkLst>
        </pc:spChg>
        <pc:graphicFrameChg chg="modGraphic">
          <ac:chgData name="Christopher Potter" userId="24ad2ef8db5e8a45" providerId="LiveId" clId="{10AB9FE2-9012-46EF-B18A-C87D5526F6EE}" dt="2026-06-02T12:31:45.433" v="1007" actId="20577"/>
          <ac:graphicFrameMkLst>
            <pc:docMk/>
            <pc:sldMk cId="2445788898" sldId="279"/>
            <ac:graphicFrameMk id="4" creationId="{9C32F027-78C8-890F-E599-AC45126CD13F}"/>
          </ac:graphicFrameMkLst>
        </pc:graphicFrameChg>
      </pc:sldChg>
      <pc:sldChg chg="addSp delSp modSp add mod ord">
        <pc:chgData name="Christopher Potter" userId="24ad2ef8db5e8a45" providerId="LiveId" clId="{10AB9FE2-9012-46EF-B18A-C87D5526F6EE}" dt="2026-06-02T12:34:35.639" v="1127" actId="20577"/>
        <pc:sldMkLst>
          <pc:docMk/>
          <pc:sldMk cId="4230973034" sldId="280"/>
        </pc:sldMkLst>
        <pc:spChg chg="mod">
          <ac:chgData name="Christopher Potter" userId="24ad2ef8db5e8a45" providerId="LiveId" clId="{10AB9FE2-9012-46EF-B18A-C87D5526F6EE}" dt="2026-06-02T12:34:35.639" v="1127" actId="20577"/>
          <ac:spMkLst>
            <pc:docMk/>
            <pc:sldMk cId="4230973034" sldId="280"/>
            <ac:spMk id="5" creationId="{116FADCE-03AD-394C-1451-0B42847FF824}"/>
          </ac:spMkLst>
        </pc:spChg>
        <pc:graphicFrameChg chg="add mod modGraphic">
          <ac:chgData name="Christopher Potter" userId="24ad2ef8db5e8a45" providerId="LiveId" clId="{10AB9FE2-9012-46EF-B18A-C87D5526F6EE}" dt="2026-06-02T12:34:33.919" v="1125" actId="20577"/>
          <ac:graphicFrameMkLst>
            <pc:docMk/>
            <pc:sldMk cId="4230973034" sldId="280"/>
            <ac:graphicFrameMk id="3" creationId="{D6C211B9-CE14-B991-95EE-AA328391A4A2}"/>
          </ac:graphicFrameMkLst>
        </pc:graphicFrameChg>
        <pc:graphicFrameChg chg="del mod modGraphic">
          <ac:chgData name="Christopher Potter" userId="24ad2ef8db5e8a45" providerId="LiveId" clId="{10AB9FE2-9012-46EF-B18A-C87D5526F6EE}" dt="2026-06-02T12:34:18.530" v="1120" actId="478"/>
          <ac:graphicFrameMkLst>
            <pc:docMk/>
            <pc:sldMk cId="4230973034" sldId="280"/>
            <ac:graphicFrameMk id="4" creationId="{15088E2E-042D-5039-D026-2A80978D7CDD}"/>
          </ac:graphicFrameMkLst>
        </pc:graphicFrameChg>
      </pc:sldChg>
      <pc:sldChg chg="modSp add mod">
        <pc:chgData name="Christopher Potter" userId="24ad2ef8db5e8a45" providerId="LiveId" clId="{10AB9FE2-9012-46EF-B18A-C87D5526F6EE}" dt="2026-06-02T12:34:39.125" v="1129" actId="20577"/>
        <pc:sldMkLst>
          <pc:docMk/>
          <pc:sldMk cId="921645131" sldId="281"/>
        </pc:sldMkLst>
        <pc:spChg chg="mod">
          <ac:chgData name="Christopher Potter" userId="24ad2ef8db5e8a45" providerId="LiveId" clId="{10AB9FE2-9012-46EF-B18A-C87D5526F6EE}" dt="2026-06-02T12:33:59.630" v="1096" actId="20577"/>
          <ac:spMkLst>
            <pc:docMk/>
            <pc:sldMk cId="921645131" sldId="281"/>
            <ac:spMk id="2" creationId="{35FC085E-163E-D9D0-A196-CA963147A26F}"/>
          </ac:spMkLst>
        </pc:spChg>
        <pc:spChg chg="mod">
          <ac:chgData name="Christopher Potter" userId="24ad2ef8db5e8a45" providerId="LiveId" clId="{10AB9FE2-9012-46EF-B18A-C87D5526F6EE}" dt="2026-06-02T12:34:26.878" v="1123" actId="20577"/>
          <ac:spMkLst>
            <pc:docMk/>
            <pc:sldMk cId="921645131" sldId="281"/>
            <ac:spMk id="5" creationId="{0E94A493-FF0E-F8CE-A3F2-26E434D0F958}"/>
          </ac:spMkLst>
        </pc:spChg>
        <pc:graphicFrameChg chg="mod modGraphic">
          <ac:chgData name="Christopher Potter" userId="24ad2ef8db5e8a45" providerId="LiveId" clId="{10AB9FE2-9012-46EF-B18A-C87D5526F6EE}" dt="2026-06-02T12:34:39.125" v="1129" actId="20577"/>
          <ac:graphicFrameMkLst>
            <pc:docMk/>
            <pc:sldMk cId="921645131" sldId="281"/>
            <ac:graphicFrameMk id="4" creationId="{71D1A88B-FC35-8336-B044-4B91FE12EAFC}"/>
          </ac:graphicFrameMkLst>
        </pc:graphicFrameChg>
      </pc:sldChg>
      <pc:sldChg chg="modSp add mod">
        <pc:chgData name="Christopher Potter" userId="24ad2ef8db5e8a45" providerId="LiveId" clId="{10AB9FE2-9012-46EF-B18A-C87D5526F6EE}" dt="2026-06-02T12:35:37.405" v="1213" actId="6549"/>
        <pc:sldMkLst>
          <pc:docMk/>
          <pc:sldMk cId="2323176093" sldId="282"/>
        </pc:sldMkLst>
        <pc:spChg chg="mod">
          <ac:chgData name="Christopher Potter" userId="24ad2ef8db5e8a45" providerId="LiveId" clId="{10AB9FE2-9012-46EF-B18A-C87D5526F6EE}" dt="2026-06-02T12:35:32.525" v="1206" actId="113"/>
          <ac:spMkLst>
            <pc:docMk/>
            <pc:sldMk cId="2323176093" sldId="282"/>
            <ac:spMk id="2" creationId="{E6A1D1D2-ABAA-E619-B476-8CEAA61D93B7}"/>
          </ac:spMkLst>
        </pc:spChg>
        <pc:spChg chg="mod">
          <ac:chgData name="Christopher Potter" userId="24ad2ef8db5e8a45" providerId="LiveId" clId="{10AB9FE2-9012-46EF-B18A-C87D5526F6EE}" dt="2026-06-02T12:35:37.405" v="1213" actId="6549"/>
          <ac:spMkLst>
            <pc:docMk/>
            <pc:sldMk cId="2323176093" sldId="282"/>
            <ac:spMk id="5" creationId="{56AA8BA3-FCDB-1546-14AC-85F7A505C680}"/>
          </ac:spMkLst>
        </pc:spChg>
      </pc:sldChg>
      <pc:sldChg chg="modSp add mod ord">
        <pc:chgData name="Christopher Potter" userId="24ad2ef8db5e8a45" providerId="LiveId" clId="{10AB9FE2-9012-46EF-B18A-C87D5526F6EE}" dt="2026-06-02T12:36:35.686" v="1224" actId="20577"/>
        <pc:sldMkLst>
          <pc:docMk/>
          <pc:sldMk cId="949538996" sldId="283"/>
        </pc:sldMkLst>
        <pc:spChg chg="mod">
          <ac:chgData name="Christopher Potter" userId="24ad2ef8db5e8a45" providerId="LiveId" clId="{10AB9FE2-9012-46EF-B18A-C87D5526F6EE}" dt="2026-06-02T12:36:35.686" v="1224" actId="20577"/>
          <ac:spMkLst>
            <pc:docMk/>
            <pc:sldMk cId="949538996" sldId="283"/>
            <ac:spMk id="5" creationId="{D31F8024-5738-E456-D0C9-31B8EAC2FB74}"/>
          </ac:spMkLst>
        </pc:spChg>
        <pc:graphicFrameChg chg="modGraphic">
          <ac:chgData name="Christopher Potter" userId="24ad2ef8db5e8a45" providerId="LiveId" clId="{10AB9FE2-9012-46EF-B18A-C87D5526F6EE}" dt="2026-06-02T12:36:32.694" v="1222" actId="20577"/>
          <ac:graphicFrameMkLst>
            <pc:docMk/>
            <pc:sldMk cId="949538996" sldId="283"/>
            <ac:graphicFrameMk id="4" creationId="{D655370A-0C09-5A6A-4962-D5598688A0A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Frequency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DC8DB-010A-4E5C-0A21-4B84D5015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16C931-3B90-BBAF-4B2D-E4288C7C27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What is the modal class?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0DFDCB3-A722-B354-7149-8DE46E77CC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3103762"/>
                  </p:ext>
                </p:extLst>
              </p:nvPr>
            </p:nvGraphicFramePr>
            <p:xfrm>
              <a:off x="930546" y="1104676"/>
              <a:ext cx="8437020" cy="420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5≤</m:t>
                                </m:r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10≤</m:t>
                                </m:r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&lt;15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15≤</m:t>
                                </m:r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20≤</m:t>
                                </m:r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GB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&lt;25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49041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0DFDCB3-A722-B354-7149-8DE46E77CC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3103762"/>
                  </p:ext>
                </p:extLst>
              </p:nvPr>
            </p:nvGraphicFramePr>
            <p:xfrm>
              <a:off x="930546" y="1104676"/>
              <a:ext cx="8437020" cy="420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4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333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2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5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49041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939F89-DCA1-874D-3F0D-DBE59B10BCC9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5≤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&lt;10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939F89-DCA1-874D-3F0D-DBE59B10B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7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917F1-EF36-7812-C4D5-195CB21A2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ACB9A-314C-F3B3-C0E0-DAD99722DD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What is the total value of the 20p coins?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02F097-195C-CE00-9B62-0A51D1571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75448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Coins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5p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10p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20p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50p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£1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566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4DF8D8-0F24-7054-4B3D-D4B7F36B32D3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£1.20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4DF8D8-0F24-7054-4B3D-D4B7F36B3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6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9E522-1FAD-EC59-C453-2FE542748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17F032-FA39-7A93-701E-0A9D39909F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What is the total value of the coins?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476D10-7F9C-1E22-058F-A0FD550DDD70}"/>
              </a:ext>
            </a:extLst>
          </p:cNvPr>
          <p:cNvGraphicFramePr>
            <a:graphicFrameLocks noGrp="1"/>
          </p:cNvGraphicFramePr>
          <p:nvPr/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Coins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5p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10p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20p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50p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£1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566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37C49D-AE80-5F8A-DD26-D8F7214290E4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37C49D-AE80-5F8A-DD26-D8F721429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2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D475C-1B65-FB3C-2466-C5F202CFE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C083A-3C06-0EF8-90E2-6024F0877A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people selected brown?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03AC7B-0485-59B4-E1FF-C5880F9E0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987144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Red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Brown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566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8944A5-7CAA-5FA1-D835-8394AECE03FE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8944A5-7CAA-5FA1-D835-8394AECE0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5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8B475-DA82-22C5-92D4-50B58A994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C75AA-D29E-288A-4060-39092E83B2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more pupils scored 4 than 1?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1FEB97-67EF-2BB2-0578-DC153EE28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71340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90414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B3E7A1-8290-715F-D3E3-C3188684F762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B3E7A1-8290-715F-D3E3-C3188684F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3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39DEE-3C55-CF86-C293-0C255ACE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68A66B-A165-A8D9-F1C4-A614D21CB3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pupils are aged 12 or older?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8B1460-A142-8326-96DC-CAFB709EA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97652"/>
              </p:ext>
            </p:extLst>
          </p:nvPr>
        </p:nvGraphicFramePr>
        <p:xfrm>
          <a:off x="930546" y="1104676"/>
          <a:ext cx="84370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506FEB-DB69-9D21-8384-2C2028731941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506FEB-DB69-9D21-8384-2C2028731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2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4D4DE-E7ED-B5DA-43F4-1E4CABCA6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E27C7C-6BE5-57A3-B196-4E6B084630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What fraction of pupils are 11?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3B0C97-0444-3B87-6875-3B2818AF70B4}"/>
              </a:ext>
            </a:extLst>
          </p:cNvPr>
          <p:cNvGraphicFramePr>
            <a:graphicFrameLocks noGrp="1"/>
          </p:cNvGraphicFramePr>
          <p:nvPr/>
        </p:nvGraphicFramePr>
        <p:xfrm>
          <a:off x="930546" y="1104676"/>
          <a:ext cx="84370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CF30C7-D56B-59AE-1806-CF181B9F95AA}"/>
                  </a:ext>
                </a:extLst>
              </p:cNvPr>
              <p:cNvSpPr/>
              <p:nvPr/>
            </p:nvSpPr>
            <p:spPr>
              <a:xfrm>
                <a:off x="2040878" y="4844143"/>
                <a:ext cx="5845216" cy="18517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CF30C7-D56B-59AE-1806-CF181B9F9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4844143"/>
                <a:ext cx="5845216" cy="185177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F862C-3274-580E-95A8-0029D44C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AC671D-BAE2-3EC7-7CA4-3EFE39B4B7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Which class is the mode?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32F027-78C8-890F-E599-AC45126CD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08004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566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479A87-F2FF-DCF0-856A-42B16D08AE57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479A87-F2FF-DCF0-856A-42B16D08A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7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21BE-6FF1-98B6-B548-D3218A67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0A3BC-CF0F-3B04-3013-E6C22CE792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pupils are there in total?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6FADCE-03AD-394C-1451-0B42847FF824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6FADCE-03AD-394C-1451-0B42847FF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6C211B9-CE14-B991-95EE-AA328391A4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220393"/>
                  </p:ext>
                </p:extLst>
              </p:nvPr>
            </p:nvGraphicFramePr>
            <p:xfrm>
              <a:off x="930546" y="1561877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6C211B9-CE14-B991-95EE-AA328391A4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220393"/>
                  </p:ext>
                </p:extLst>
              </p:nvPr>
            </p:nvGraphicFramePr>
            <p:xfrm>
              <a:off x="930546" y="1561877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09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435FE-AAD9-748B-9825-BEC2ADB29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C085E-163E-D9D0-A196-CA963147A2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pupils took between 10 to 30 seconds?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1D1A88B-FC35-8336-B044-4B91FE12EA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291669"/>
                  </p:ext>
                </p:extLst>
              </p:nvPr>
            </p:nvGraphicFramePr>
            <p:xfrm>
              <a:off x="930546" y="1561877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1D1A88B-FC35-8336-B044-4B91FE12EA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291669"/>
                  </p:ext>
                </p:extLst>
              </p:nvPr>
            </p:nvGraphicFramePr>
            <p:xfrm>
              <a:off x="930546" y="1561877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94A493-FF0E-F8CE-A3F2-26E434D0F958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94A493-FF0E-F8CE-A3F2-26E434D0F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B62A-5935-2FB8-1482-1DF661A3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265D-AF98-93DB-DF64-179A54BFB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pupils are there in total?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FEC67D-45BE-A683-3ED3-0D5630F82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17349"/>
              </p:ext>
            </p:extLst>
          </p:nvPr>
        </p:nvGraphicFramePr>
        <p:xfrm>
          <a:off x="930546" y="1104676"/>
          <a:ext cx="84370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Shoe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F796CD-0B00-C016-C23B-EAC33A7C36DD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F796CD-0B00-C016-C23B-EAC33A7C3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62C9C-FA2B-42EC-1363-6DAB57932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A1D1D2-ABAA-E619-B476-8CEAA61D9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b="1" dirty="0"/>
              <a:t>True or false:</a:t>
            </a:r>
          </a:p>
          <a:p>
            <a:r>
              <a:rPr lang="en-GB" sz="4000" dirty="0"/>
              <a:t>Most students took longer than 20 seconds?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FCCC42-3740-437F-9B0A-9190B649EA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561877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30≤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FCCC42-3740-437F-9B0A-9190B649EA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0546" y="1561877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Time (secs)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6AA8BA3-FCDB-1546-14AC-85F7A505C680}"/>
              </a:ext>
            </a:extLst>
          </p:cNvPr>
          <p:cNvSpPr/>
          <p:nvPr/>
        </p:nvSpPr>
        <p:spPr>
          <a:xfrm>
            <a:off x="2040878" y="5566611"/>
            <a:ext cx="5845216" cy="11293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31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F3FC-A54B-6D91-2180-7408C1ADD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637633-0CEC-3383-B3D2-C608357369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What is the mode score?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55370A-0C09-5A6A-4962-D5598688A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93444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566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1F8024-5738-E456-D0C9-31B8EAC2FB74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1F8024-5738-E456-D0C9-31B8EAC2F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5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CDF1D-3E75-5998-827D-EFCF2CFA0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DA008B-AAE4-8F15-7872-F2A7190E8D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What is the mode score?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446009-FD36-E02A-FE7C-293FE4FF4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91212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566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80397A-1C44-F0C2-072C-D7D0B4CC75FD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80397A-1C44-F0C2-072C-D7D0B4CC7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2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2C971-C071-322C-E7C7-E67F73E27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7F2DD-33A8-A3B1-A359-847CA9C09B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more chose football than tennis?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796D95-8DD1-F4C3-8B74-FB1A5D844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79094"/>
              </p:ext>
            </p:extLst>
          </p:nvPr>
        </p:nvGraphicFramePr>
        <p:xfrm>
          <a:off x="930546" y="1104676"/>
          <a:ext cx="84370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Football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Basketball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Tennis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Cricket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D3FCFC-77CB-EFCD-A8C7-4D809456F723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D3FCFC-77CB-EFCD-A8C7-4D809456F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4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840C4-0686-9501-9228-1199C4688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23048-3CA9-BCC7-6A1A-6A8BE31A69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are in class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73E4C5-627A-1E39-E866-7523F4527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28872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566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6823D4-D51B-B667-D513-CE36C5B3B214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6823D4-D51B-B667-D513-CE36C5B3B2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1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26DFA-8E7A-826A-0473-9660FD8F3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2E3BF-39E9-9A63-E2F9-596A6F108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pupils are aged 12 or younger?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46AF4C-0AF0-3297-1D46-326D98E67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86450"/>
              </p:ext>
            </p:extLst>
          </p:nvPr>
        </p:nvGraphicFramePr>
        <p:xfrm>
          <a:off x="930546" y="1104676"/>
          <a:ext cx="84370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A56F79-5243-C759-C841-B59C819DE699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A56F79-5243-C759-C841-B59C819DE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8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1B9EE-619B-20B9-8F3C-AD5A47DD4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D300B8-B303-6572-438C-3483EAE2FF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pupils scored more than 3?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18336D-462F-1422-7997-08FCD757D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08766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9041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05BB00B-A4CF-0158-D117-6B2F7409388B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05BB00B-A4CF-0158-D117-6B2F74093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0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F1F0-A6B1-705C-B4C4-E2C8471E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2A4E1-8D45-E149-C33C-25781F48CB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people selected chocolate?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371D75-1D94-8547-610A-EC9E1DABE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56109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Flavour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Pineapple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Cherry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Toffee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566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0BDA82-6814-8D66-DDB5-6E05A78DCE21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0BDA82-6814-8D66-DDB5-6E05A78DC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7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077A3-8641-BF33-9DA4-4340ED7A8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71B5BD-C713-1F0B-2D3D-D1650EF395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How many are between 5 cm and 15 cm?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DE8E66-E97A-4A8C-6A81-AED012A9C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60477"/>
              </p:ext>
            </p:extLst>
          </p:nvPr>
        </p:nvGraphicFramePr>
        <p:xfrm>
          <a:off x="930546" y="1104676"/>
          <a:ext cx="84370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2 cm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5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8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12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</a:rPr>
                        <a:t>16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1566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589A93-2283-81E5-D8A0-ABEAA87E9857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589A93-2283-81E5-D8A0-ABEAA87E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5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285</TotalTime>
  <Words>495</Words>
  <Application>Microsoft Office PowerPoint</Application>
  <PresentationFormat>Widescreen</PresentationFormat>
  <Paragraphs>264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Frequency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9</cp:revision>
  <dcterms:created xsi:type="dcterms:W3CDTF">2026-05-15T17:39:16Z</dcterms:created>
  <dcterms:modified xsi:type="dcterms:W3CDTF">2026-06-02T12:36:45Z</dcterms:modified>
</cp:coreProperties>
</file>