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70" r:id="rId3"/>
    <p:sldId id="271" r:id="rId4"/>
    <p:sldId id="272" r:id="rId5"/>
    <p:sldId id="280" r:id="rId6"/>
    <p:sldId id="267" r:id="rId7"/>
    <p:sldId id="268" r:id="rId8"/>
    <p:sldId id="269" r:id="rId9"/>
    <p:sldId id="281" r:id="rId10"/>
    <p:sldId id="273" r:id="rId11"/>
    <p:sldId id="274" r:id="rId12"/>
    <p:sldId id="275" r:id="rId13"/>
    <p:sldId id="282" r:id="rId14"/>
    <p:sldId id="279" r:id="rId15"/>
    <p:sldId id="283" r:id="rId16"/>
    <p:sldId id="276" r:id="rId17"/>
    <p:sldId id="277" r:id="rId18"/>
    <p:sldId id="278" r:id="rId19"/>
    <p:sldId id="264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22T10:50:19.553" v="2935"/>
      <pc:docMkLst>
        <pc:docMk/>
      </pc:docMkLst>
      <pc:sldChg chg="modSp mod">
        <pc:chgData name="Christopher Potter" userId="24ad2ef8db5e8a45" providerId="LiveId" clId="{10AB9FE2-9012-46EF-B18A-C87D5526F6EE}" dt="2026-06-22T08:23:39.083" v="6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22T08:23:39.083" v="6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delSp modSp mod delAnim modAnim">
        <pc:chgData name="Christopher Potter" userId="24ad2ef8db5e8a45" providerId="LiveId" clId="{10AB9FE2-9012-46EF-B18A-C87D5526F6EE}" dt="2026-06-22T09:21:31.025" v="884"/>
        <pc:sldMkLst>
          <pc:docMk/>
          <pc:sldMk cId="931541273" sldId="264"/>
        </pc:sldMkLst>
        <pc:spChg chg="mod">
          <ac:chgData name="Christopher Potter" userId="24ad2ef8db5e8a45" providerId="LiveId" clId="{10AB9FE2-9012-46EF-B18A-C87D5526F6EE}" dt="2026-06-22T09:20:26.148" v="871" actId="6549"/>
          <ac:spMkLst>
            <pc:docMk/>
            <pc:sldMk cId="931541273" sldId="264"/>
            <ac:spMk id="2" creationId="{E9FF265D-AF98-93DB-DF64-179A54BFBE82}"/>
          </ac:spMkLst>
        </pc:spChg>
        <pc:spChg chg="del">
          <ac:chgData name="Christopher Potter" userId="24ad2ef8db5e8a45" providerId="LiveId" clId="{10AB9FE2-9012-46EF-B18A-C87D5526F6EE}" dt="2026-06-22T08:29:26.300" v="112" actId="478"/>
          <ac:spMkLst>
            <pc:docMk/>
            <pc:sldMk cId="931541273" sldId="264"/>
            <ac:spMk id="5" creationId="{A9F796CD-0B00-C016-C23B-EAC33A7C36DD}"/>
          </ac:spMkLst>
        </pc:spChg>
        <pc:graphicFrameChg chg="mod modGraphic">
          <ac:chgData name="Christopher Potter" userId="24ad2ef8db5e8a45" providerId="LiveId" clId="{10AB9FE2-9012-46EF-B18A-C87D5526F6EE}" dt="2026-06-22T09:21:10.233" v="880" actId="554"/>
          <ac:graphicFrameMkLst>
            <pc:docMk/>
            <pc:sldMk cId="931541273" sldId="264"/>
            <ac:graphicFrameMk id="4" creationId="{33FEC67D-45BE-A683-3ED3-0D5630F82B9C}"/>
          </ac:graphicFrameMkLst>
        </pc:graphicFrameChg>
        <pc:graphicFrameChg chg="add del mod ord">
          <ac:chgData name="Christopher Potter" userId="24ad2ef8db5e8a45" providerId="LiveId" clId="{10AB9FE2-9012-46EF-B18A-C87D5526F6EE}" dt="2026-06-22T09:03:55.905" v="429" actId="478"/>
          <ac:graphicFrameMkLst>
            <pc:docMk/>
            <pc:sldMk cId="931541273" sldId="264"/>
            <ac:graphicFrameMk id="6" creationId="{2C331C24-AEFD-1253-04E6-FE4AF5659607}"/>
          </ac:graphicFrameMkLst>
        </pc:graphicFrameChg>
        <pc:graphicFrameChg chg="add del">
          <ac:chgData name="Christopher Potter" userId="24ad2ef8db5e8a45" providerId="LiveId" clId="{10AB9FE2-9012-46EF-B18A-C87D5526F6EE}" dt="2026-06-22T09:17:02.846" v="787" actId="22"/>
          <ac:graphicFrameMkLst>
            <pc:docMk/>
            <pc:sldMk cId="931541273" sldId="264"/>
            <ac:graphicFrameMk id="8" creationId="{2FCC54E0-84AA-2223-6022-43360E25AFD4}"/>
          </ac:graphicFrameMkLst>
        </pc:graphicFrameChg>
        <pc:graphicFrameChg chg="add del">
          <ac:chgData name="Christopher Potter" userId="24ad2ef8db5e8a45" providerId="LiveId" clId="{10AB9FE2-9012-46EF-B18A-C87D5526F6EE}" dt="2026-06-22T09:17:16.642" v="793" actId="22"/>
          <ac:graphicFrameMkLst>
            <pc:docMk/>
            <pc:sldMk cId="931541273" sldId="264"/>
            <ac:graphicFrameMk id="10" creationId="{CE586473-B699-314A-63E7-8F8090673FDE}"/>
          </ac:graphicFrameMkLst>
        </pc:graphicFrameChg>
        <pc:graphicFrameChg chg="add mod modGraphic">
          <ac:chgData name="Christopher Potter" userId="24ad2ef8db5e8a45" providerId="LiveId" clId="{10AB9FE2-9012-46EF-B18A-C87D5526F6EE}" dt="2026-06-22T09:21:25.289" v="883" actId="113"/>
          <ac:graphicFrameMkLst>
            <pc:docMk/>
            <pc:sldMk cId="931541273" sldId="264"/>
            <ac:graphicFrameMk id="12" creationId="{7BDD2681-7AA7-4A7B-7432-0F3CF12371E0}"/>
          </ac:graphicFrameMkLst>
        </pc:graphicFrameChg>
      </pc:sldChg>
      <pc:sldChg chg="addSp modSp add mod modAnim">
        <pc:chgData name="Christopher Potter" userId="24ad2ef8db5e8a45" providerId="LiveId" clId="{10AB9FE2-9012-46EF-B18A-C87D5526F6EE}" dt="2026-06-22T09:15:45.071" v="785" actId="552"/>
        <pc:sldMkLst>
          <pc:docMk/>
          <pc:sldMk cId="50835355" sldId="265"/>
        </pc:sldMkLst>
        <pc:spChg chg="mod">
          <ac:chgData name="Christopher Potter" userId="24ad2ef8db5e8a45" providerId="LiveId" clId="{10AB9FE2-9012-46EF-B18A-C87D5526F6EE}" dt="2026-06-22T09:13:15.305" v="705" actId="20577"/>
          <ac:spMkLst>
            <pc:docMk/>
            <pc:sldMk cId="50835355" sldId="265"/>
            <ac:spMk id="2" creationId="{AC9DCB33-81BB-B3E7-B943-810102290D67}"/>
          </ac:spMkLst>
        </pc:spChg>
        <pc:graphicFrameChg chg="mod modGraphic">
          <ac:chgData name="Christopher Potter" userId="24ad2ef8db5e8a45" providerId="LiveId" clId="{10AB9FE2-9012-46EF-B18A-C87D5526F6EE}" dt="2026-06-22T09:15:45.071" v="785" actId="552"/>
          <ac:graphicFrameMkLst>
            <pc:docMk/>
            <pc:sldMk cId="50835355" sldId="265"/>
            <ac:graphicFrameMk id="4" creationId="{E46D744D-0F8B-10DD-20E7-3502CB4346C0}"/>
          </ac:graphicFrameMkLst>
        </pc:graphicFrameChg>
        <pc:graphicFrameChg chg="add mod modGraphic">
          <ac:chgData name="Christopher Potter" userId="24ad2ef8db5e8a45" providerId="LiveId" clId="{10AB9FE2-9012-46EF-B18A-C87D5526F6EE}" dt="2026-06-22T09:15:45.071" v="785" actId="552"/>
          <ac:graphicFrameMkLst>
            <pc:docMk/>
            <pc:sldMk cId="50835355" sldId="265"/>
            <ac:graphicFrameMk id="5" creationId="{842123D1-3A90-E984-003C-199F6E9EE31C}"/>
          </ac:graphicFrameMkLst>
        </pc:graphicFrameChg>
        <pc:graphicFrameChg chg="add mod modGraphic">
          <ac:chgData name="Christopher Potter" userId="24ad2ef8db5e8a45" providerId="LiveId" clId="{10AB9FE2-9012-46EF-B18A-C87D5526F6EE}" dt="2026-06-22T09:15:45.071" v="785" actId="552"/>
          <ac:graphicFrameMkLst>
            <pc:docMk/>
            <pc:sldMk cId="50835355" sldId="265"/>
            <ac:graphicFrameMk id="6" creationId="{7CBD57A4-7DFF-4E7C-A652-8F6579B6BBFA}"/>
          </ac:graphicFrameMkLst>
        </pc:graphicFrame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1410277233" sldId="265"/>
        </pc:sldMkLst>
      </pc:sldChg>
      <pc:sldChg chg="addSp delSp modSp add mod delAnim modAnim">
        <pc:chgData name="Christopher Potter" userId="24ad2ef8db5e8a45" providerId="LiveId" clId="{10AB9FE2-9012-46EF-B18A-C87D5526F6EE}" dt="2026-06-22T10:50:19.553" v="2935"/>
        <pc:sldMkLst>
          <pc:docMk/>
          <pc:sldMk cId="20941721" sldId="266"/>
        </pc:sldMkLst>
        <pc:spChg chg="mod">
          <ac:chgData name="Christopher Potter" userId="24ad2ef8db5e8a45" providerId="LiveId" clId="{10AB9FE2-9012-46EF-B18A-C87D5526F6EE}" dt="2026-06-22T09:25:01.403" v="1074" actId="6549"/>
          <ac:spMkLst>
            <pc:docMk/>
            <pc:sldMk cId="20941721" sldId="266"/>
            <ac:spMk id="2" creationId="{7FB9AD16-23D7-E103-EC12-A55F8C2F1275}"/>
          </ac:spMkLst>
        </pc:spChg>
        <pc:graphicFrameChg chg="mod ord modGraphic">
          <ac:chgData name="Christopher Potter" userId="24ad2ef8db5e8a45" providerId="LiveId" clId="{10AB9FE2-9012-46EF-B18A-C87D5526F6EE}" dt="2026-06-22T10:50:12.573" v="2934" actId="167"/>
          <ac:graphicFrameMkLst>
            <pc:docMk/>
            <pc:sldMk cId="20941721" sldId="266"/>
            <ac:graphicFrameMk id="4" creationId="{4688E75B-D1B4-397B-0311-ACDD171DF7B8}"/>
          </ac:graphicFrameMkLst>
        </pc:graphicFrameChg>
        <pc:graphicFrameChg chg="del">
          <ac:chgData name="Christopher Potter" userId="24ad2ef8db5e8a45" providerId="LiveId" clId="{10AB9FE2-9012-46EF-B18A-C87D5526F6EE}" dt="2026-06-22T09:22:27.335" v="887" actId="478"/>
          <ac:graphicFrameMkLst>
            <pc:docMk/>
            <pc:sldMk cId="20941721" sldId="266"/>
            <ac:graphicFrameMk id="5" creationId="{9BB6E028-F674-0A88-D77A-71E646C748F2}"/>
          </ac:graphicFrameMkLst>
        </pc:graphicFrameChg>
        <pc:graphicFrameChg chg="del">
          <ac:chgData name="Christopher Potter" userId="24ad2ef8db5e8a45" providerId="LiveId" clId="{10AB9FE2-9012-46EF-B18A-C87D5526F6EE}" dt="2026-06-22T09:22:24.997" v="886" actId="478"/>
          <ac:graphicFrameMkLst>
            <pc:docMk/>
            <pc:sldMk cId="20941721" sldId="266"/>
            <ac:graphicFrameMk id="6" creationId="{B1D6FB62-22CF-F7DB-4EC2-B13A9457D3AA}"/>
          </ac:graphicFrameMkLst>
        </pc:graphicFrameChg>
        <pc:graphicFrameChg chg="add del mod ord modGraphic">
          <ac:chgData name="Christopher Potter" userId="24ad2ef8db5e8a45" providerId="LiveId" clId="{10AB9FE2-9012-46EF-B18A-C87D5526F6EE}" dt="2026-06-22T10:50:05.863" v="2933" actId="167"/>
          <ac:graphicFrameMkLst>
            <pc:docMk/>
            <pc:sldMk cId="20941721" sldId="266"/>
            <ac:graphicFrameMk id="7" creationId="{69A4F0AD-9A5D-5227-A46F-BFF549A33ED9}"/>
          </ac:graphicFrameMkLst>
        </pc:graphicFrame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2667468270" sldId="266"/>
        </pc:sldMkLst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590134088" sldId="267"/>
        </pc:sldMkLst>
      </pc:sldChg>
      <pc:sldChg chg="addSp delSp modSp add mod ord modAnim">
        <pc:chgData name="Christopher Potter" userId="24ad2ef8db5e8a45" providerId="LiveId" clId="{10AB9FE2-9012-46EF-B18A-C87D5526F6EE}" dt="2026-06-22T09:38:48.573" v="1584" actId="6549"/>
        <pc:sldMkLst>
          <pc:docMk/>
          <pc:sldMk cId="1968285791" sldId="267"/>
        </pc:sldMkLst>
        <pc:spChg chg="mod ord">
          <ac:chgData name="Christopher Potter" userId="24ad2ef8db5e8a45" providerId="LiveId" clId="{10AB9FE2-9012-46EF-B18A-C87D5526F6EE}" dt="2026-06-22T09:38:48.573" v="1584" actId="6549"/>
          <ac:spMkLst>
            <pc:docMk/>
            <pc:sldMk cId="1968285791" sldId="267"/>
            <ac:spMk id="2" creationId="{DF608324-A883-1F9E-EB9D-B1199DCB1B0C}"/>
          </ac:spMkLst>
        </pc:spChg>
        <pc:spChg chg="add mod">
          <ac:chgData name="Christopher Potter" userId="24ad2ef8db5e8a45" providerId="LiveId" clId="{10AB9FE2-9012-46EF-B18A-C87D5526F6EE}" dt="2026-06-22T09:35:30.658" v="1388" actId="14100"/>
          <ac:spMkLst>
            <pc:docMk/>
            <pc:sldMk cId="1968285791" sldId="267"/>
            <ac:spMk id="3" creationId="{A0D9F8CD-15BD-6CF0-97C2-950A8C22EFD1}"/>
          </ac:spMkLst>
        </pc:spChg>
        <pc:graphicFrameChg chg="del">
          <ac:chgData name="Christopher Potter" userId="24ad2ef8db5e8a45" providerId="LiveId" clId="{10AB9FE2-9012-46EF-B18A-C87D5526F6EE}" dt="2026-06-22T09:27:59.503" v="1138" actId="478"/>
          <ac:graphicFrameMkLst>
            <pc:docMk/>
            <pc:sldMk cId="1968285791" sldId="267"/>
            <ac:graphicFrameMk id="4" creationId="{65ECB335-7EED-A39B-16C6-B9EF56C2F0BE}"/>
          </ac:graphicFrameMkLst>
        </pc:graphicFrameChg>
        <pc:graphicFrameChg chg="ord modGraphic">
          <ac:chgData name="Christopher Potter" userId="24ad2ef8db5e8a45" providerId="LiveId" clId="{10AB9FE2-9012-46EF-B18A-C87D5526F6EE}" dt="2026-06-22T09:34:33.728" v="1379" actId="6549"/>
          <ac:graphicFrameMkLst>
            <pc:docMk/>
            <pc:sldMk cId="1968285791" sldId="267"/>
            <ac:graphicFrameMk id="12" creationId="{AD7D1B2A-C67F-40ED-C372-056E546B5775}"/>
          </ac:graphicFrameMkLst>
        </pc:graphicFrame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2056812753" sldId="268"/>
        </pc:sldMkLst>
      </pc:sldChg>
      <pc:sldChg chg="modSp add mod">
        <pc:chgData name="Christopher Potter" userId="24ad2ef8db5e8a45" providerId="LiveId" clId="{10AB9FE2-9012-46EF-B18A-C87D5526F6EE}" dt="2026-06-22T09:36:52.093" v="1467" actId="14100"/>
        <pc:sldMkLst>
          <pc:docMk/>
          <pc:sldMk cId="3433137287" sldId="268"/>
        </pc:sldMkLst>
        <pc:spChg chg="mod">
          <ac:chgData name="Christopher Potter" userId="24ad2ef8db5e8a45" providerId="LiveId" clId="{10AB9FE2-9012-46EF-B18A-C87D5526F6EE}" dt="2026-06-22T09:36:20.043" v="1442" actId="20577"/>
          <ac:spMkLst>
            <pc:docMk/>
            <pc:sldMk cId="3433137287" sldId="268"/>
            <ac:spMk id="2" creationId="{29DC0709-824F-67E2-9BAE-9F0DDCF02F71}"/>
          </ac:spMkLst>
        </pc:spChg>
        <pc:spChg chg="mod">
          <ac:chgData name="Christopher Potter" userId="24ad2ef8db5e8a45" providerId="LiveId" clId="{10AB9FE2-9012-46EF-B18A-C87D5526F6EE}" dt="2026-06-22T09:36:52.093" v="1467" actId="14100"/>
          <ac:spMkLst>
            <pc:docMk/>
            <pc:sldMk cId="3433137287" sldId="268"/>
            <ac:spMk id="3" creationId="{CF6B0885-E3F8-5AE9-8BF2-0EFE70F5B2B5}"/>
          </ac:spMkLst>
        </pc:sp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1741080251" sldId="269"/>
        </pc:sldMkLst>
      </pc:sldChg>
      <pc:sldChg chg="modSp add mod">
        <pc:chgData name="Christopher Potter" userId="24ad2ef8db5e8a45" providerId="LiveId" clId="{10AB9FE2-9012-46EF-B18A-C87D5526F6EE}" dt="2026-06-22T09:39:16.544" v="1590" actId="20577"/>
        <pc:sldMkLst>
          <pc:docMk/>
          <pc:sldMk cId="1810920650" sldId="269"/>
        </pc:sldMkLst>
        <pc:spChg chg="mod">
          <ac:chgData name="Christopher Potter" userId="24ad2ef8db5e8a45" providerId="LiveId" clId="{10AB9FE2-9012-46EF-B18A-C87D5526F6EE}" dt="2026-06-22T09:39:13.702" v="1588" actId="20577"/>
          <ac:spMkLst>
            <pc:docMk/>
            <pc:sldMk cId="1810920650" sldId="269"/>
            <ac:spMk id="2" creationId="{E04B5691-420C-FD34-4C40-597CE4B92382}"/>
          </ac:spMkLst>
        </pc:spChg>
        <pc:spChg chg="mod">
          <ac:chgData name="Christopher Potter" userId="24ad2ef8db5e8a45" providerId="LiveId" clId="{10AB9FE2-9012-46EF-B18A-C87D5526F6EE}" dt="2026-06-22T09:39:16.544" v="1590" actId="20577"/>
          <ac:spMkLst>
            <pc:docMk/>
            <pc:sldMk cId="1810920650" sldId="269"/>
            <ac:spMk id="3" creationId="{BC115CE4-0599-CDD7-B57F-CECBE09F7A22}"/>
          </ac:spMkLst>
        </pc:sp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923779207" sldId="270"/>
        </pc:sldMkLst>
      </pc:sldChg>
      <pc:sldChg chg="modSp add mod ord">
        <pc:chgData name="Christopher Potter" userId="24ad2ef8db5e8a45" providerId="LiveId" clId="{10AB9FE2-9012-46EF-B18A-C87D5526F6EE}" dt="2026-06-22T09:47:36.719" v="1707" actId="20577"/>
        <pc:sldMkLst>
          <pc:docMk/>
          <pc:sldMk cId="2362257100" sldId="270"/>
        </pc:sldMkLst>
        <pc:spChg chg="mod">
          <ac:chgData name="Christopher Potter" userId="24ad2ef8db5e8a45" providerId="LiveId" clId="{10AB9FE2-9012-46EF-B18A-C87D5526F6EE}" dt="2026-06-22T09:47:34.102" v="1705" actId="20577"/>
          <ac:spMkLst>
            <pc:docMk/>
            <pc:sldMk cId="2362257100" sldId="270"/>
            <ac:spMk id="2" creationId="{6CF00372-CA82-EADE-445C-E1747DE2D19D}"/>
          </ac:spMkLst>
        </pc:spChg>
        <pc:spChg chg="mod">
          <ac:chgData name="Christopher Potter" userId="24ad2ef8db5e8a45" providerId="LiveId" clId="{10AB9FE2-9012-46EF-B18A-C87D5526F6EE}" dt="2026-06-22T09:47:36.719" v="1707" actId="20577"/>
          <ac:spMkLst>
            <pc:docMk/>
            <pc:sldMk cId="2362257100" sldId="270"/>
            <ac:spMk id="3" creationId="{5DA3C541-382A-4F55-285A-7C1086C34C22}"/>
          </ac:spMkLst>
        </pc:spChg>
        <pc:graphicFrameChg chg="modGraphic">
          <ac:chgData name="Christopher Potter" userId="24ad2ef8db5e8a45" providerId="LiveId" clId="{10AB9FE2-9012-46EF-B18A-C87D5526F6EE}" dt="2026-06-22T09:47:15.267" v="1682" actId="20577"/>
          <ac:graphicFrameMkLst>
            <pc:docMk/>
            <pc:sldMk cId="2362257100" sldId="270"/>
            <ac:graphicFrameMk id="12" creationId="{D13C5DAA-E385-377B-E48D-F19A63017D07}"/>
          </ac:graphicFrameMkLst>
        </pc:graphicFrameChg>
      </pc:sldChg>
      <pc:sldChg chg="modSp add mod">
        <pc:chgData name="Christopher Potter" userId="24ad2ef8db5e8a45" providerId="LiveId" clId="{10AB9FE2-9012-46EF-B18A-C87D5526F6EE}" dt="2026-06-22T09:48:02.291" v="1756" actId="20577"/>
        <pc:sldMkLst>
          <pc:docMk/>
          <pc:sldMk cId="371709404" sldId="271"/>
        </pc:sldMkLst>
        <pc:spChg chg="mod">
          <ac:chgData name="Christopher Potter" userId="24ad2ef8db5e8a45" providerId="LiveId" clId="{10AB9FE2-9012-46EF-B18A-C87D5526F6EE}" dt="2026-06-22T09:47:58.532" v="1753" actId="20577"/>
          <ac:spMkLst>
            <pc:docMk/>
            <pc:sldMk cId="371709404" sldId="271"/>
            <ac:spMk id="2" creationId="{A7FA11EA-E3B0-B2AA-37F7-BB71132761DF}"/>
          </ac:spMkLst>
        </pc:spChg>
        <pc:spChg chg="mod">
          <ac:chgData name="Christopher Potter" userId="24ad2ef8db5e8a45" providerId="LiveId" clId="{10AB9FE2-9012-46EF-B18A-C87D5526F6EE}" dt="2026-06-22T09:48:02.291" v="1756" actId="20577"/>
          <ac:spMkLst>
            <pc:docMk/>
            <pc:sldMk cId="371709404" sldId="271"/>
            <ac:spMk id="3" creationId="{2EEE6B22-62D7-BA58-B3F2-54585251AD2E}"/>
          </ac:spMkLst>
        </pc:sp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3487575250" sldId="271"/>
        </pc:sldMkLst>
      </pc:sldChg>
      <pc:sldChg chg="modSp add mod">
        <pc:chgData name="Christopher Potter" userId="24ad2ef8db5e8a45" providerId="LiveId" clId="{10AB9FE2-9012-46EF-B18A-C87D5526F6EE}" dt="2026-06-22T09:49:11.800" v="1830" actId="404"/>
        <pc:sldMkLst>
          <pc:docMk/>
          <pc:sldMk cId="3639231800" sldId="272"/>
        </pc:sldMkLst>
        <pc:spChg chg="mod">
          <ac:chgData name="Christopher Potter" userId="24ad2ef8db5e8a45" providerId="LiveId" clId="{10AB9FE2-9012-46EF-B18A-C87D5526F6EE}" dt="2026-06-22T09:48:33.516" v="1818" actId="6549"/>
          <ac:spMkLst>
            <pc:docMk/>
            <pc:sldMk cId="3639231800" sldId="272"/>
            <ac:spMk id="2" creationId="{83356CCD-FECB-B574-5F3C-1170350AFF42}"/>
          </ac:spMkLst>
        </pc:spChg>
        <pc:spChg chg="mod">
          <ac:chgData name="Christopher Potter" userId="24ad2ef8db5e8a45" providerId="LiveId" clId="{10AB9FE2-9012-46EF-B18A-C87D5526F6EE}" dt="2026-06-22T09:49:11.800" v="1830" actId="404"/>
          <ac:spMkLst>
            <pc:docMk/>
            <pc:sldMk cId="3639231800" sldId="272"/>
            <ac:spMk id="3" creationId="{79B8B1BB-2CFA-F826-ECAF-B5424C73E230}"/>
          </ac:spMkLst>
        </pc:sp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4180767966" sldId="272"/>
        </pc:sldMkLst>
      </pc:sldChg>
      <pc:sldChg chg="addSp delSp modSp add mod">
        <pc:chgData name="Christopher Potter" userId="24ad2ef8db5e8a45" providerId="LiveId" clId="{10AB9FE2-9012-46EF-B18A-C87D5526F6EE}" dt="2026-06-22T09:53:49.872" v="2064" actId="6549"/>
        <pc:sldMkLst>
          <pc:docMk/>
          <pc:sldMk cId="213531951" sldId="273"/>
        </pc:sldMkLst>
        <pc:spChg chg="mod">
          <ac:chgData name="Christopher Potter" userId="24ad2ef8db5e8a45" providerId="LiveId" clId="{10AB9FE2-9012-46EF-B18A-C87D5526F6EE}" dt="2026-06-22T09:53:40.246" v="2052" actId="20577"/>
          <ac:spMkLst>
            <pc:docMk/>
            <pc:sldMk cId="213531951" sldId="273"/>
            <ac:spMk id="2" creationId="{626AE1E6-6BE7-D156-D3B8-EA583AB6B03A}"/>
          </ac:spMkLst>
        </pc:spChg>
        <pc:spChg chg="mod">
          <ac:chgData name="Christopher Potter" userId="24ad2ef8db5e8a45" providerId="LiveId" clId="{10AB9FE2-9012-46EF-B18A-C87D5526F6EE}" dt="2026-06-22T09:53:49.872" v="2064" actId="6549"/>
          <ac:spMkLst>
            <pc:docMk/>
            <pc:sldMk cId="213531951" sldId="273"/>
            <ac:spMk id="3" creationId="{54C90E0A-B981-D965-3B60-F32172181A31}"/>
          </ac:spMkLst>
        </pc:spChg>
        <pc:graphicFrameChg chg="add modGraphic">
          <ac:chgData name="Christopher Potter" userId="24ad2ef8db5e8a45" providerId="LiveId" clId="{10AB9FE2-9012-46EF-B18A-C87D5526F6EE}" dt="2026-06-22T09:53:28.695" v="2011" actId="20577"/>
          <ac:graphicFrameMkLst>
            <pc:docMk/>
            <pc:sldMk cId="213531951" sldId="273"/>
            <ac:graphicFrameMk id="5" creationId="{DF211037-A002-A028-AC0F-91A283613375}"/>
          </ac:graphicFrameMkLst>
        </pc:graphicFrameChg>
        <pc:graphicFrameChg chg="del modGraphic">
          <ac:chgData name="Christopher Potter" userId="24ad2ef8db5e8a45" providerId="LiveId" clId="{10AB9FE2-9012-46EF-B18A-C87D5526F6EE}" dt="2026-06-22T09:51:29.131" v="1942" actId="478"/>
          <ac:graphicFrameMkLst>
            <pc:docMk/>
            <pc:sldMk cId="213531951" sldId="273"/>
            <ac:graphicFrameMk id="12" creationId="{919BBB1A-223B-E18B-4730-A883319F99AD}"/>
          </ac:graphicFrameMkLst>
        </pc:graphicFrame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2671672259" sldId="273"/>
        </pc:sldMkLst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832287102" sldId="274"/>
        </pc:sldMkLst>
      </pc:sldChg>
      <pc:sldChg chg="modSp add mod">
        <pc:chgData name="Christopher Potter" userId="24ad2ef8db5e8a45" providerId="LiveId" clId="{10AB9FE2-9012-46EF-B18A-C87D5526F6EE}" dt="2026-06-22T09:54:15.382" v="2097" actId="20577"/>
        <pc:sldMkLst>
          <pc:docMk/>
          <pc:sldMk cId="3554625052" sldId="274"/>
        </pc:sldMkLst>
        <pc:spChg chg="mod">
          <ac:chgData name="Christopher Potter" userId="24ad2ef8db5e8a45" providerId="LiveId" clId="{10AB9FE2-9012-46EF-B18A-C87D5526F6EE}" dt="2026-06-22T09:54:07.785" v="2094" actId="20577"/>
          <ac:spMkLst>
            <pc:docMk/>
            <pc:sldMk cId="3554625052" sldId="274"/>
            <ac:spMk id="2" creationId="{A64E954F-E099-E901-6CDC-83F0E3AC2C26}"/>
          </ac:spMkLst>
        </pc:spChg>
        <pc:spChg chg="mod">
          <ac:chgData name="Christopher Potter" userId="24ad2ef8db5e8a45" providerId="LiveId" clId="{10AB9FE2-9012-46EF-B18A-C87D5526F6EE}" dt="2026-06-22T09:54:15.382" v="2097" actId="20577"/>
          <ac:spMkLst>
            <pc:docMk/>
            <pc:sldMk cId="3554625052" sldId="274"/>
            <ac:spMk id="3" creationId="{A78CA207-5209-3765-E5C7-9A91F106F26C}"/>
          </ac:spMkLst>
        </pc:spChg>
      </pc:sldChg>
      <pc:sldChg chg="modSp add mod">
        <pc:chgData name="Christopher Potter" userId="24ad2ef8db5e8a45" providerId="LiveId" clId="{10AB9FE2-9012-46EF-B18A-C87D5526F6EE}" dt="2026-06-22T09:55:04.116" v="2146" actId="14100"/>
        <pc:sldMkLst>
          <pc:docMk/>
          <pc:sldMk cId="651687419" sldId="275"/>
        </pc:sldMkLst>
        <pc:spChg chg="mod">
          <ac:chgData name="Christopher Potter" userId="24ad2ef8db5e8a45" providerId="LiveId" clId="{10AB9FE2-9012-46EF-B18A-C87D5526F6EE}" dt="2026-06-22T09:54:46.416" v="2136" actId="20577"/>
          <ac:spMkLst>
            <pc:docMk/>
            <pc:sldMk cId="651687419" sldId="275"/>
            <ac:spMk id="2" creationId="{DDD5FBF1-9220-EEF9-3B59-1AFF1B8AB572}"/>
          </ac:spMkLst>
        </pc:spChg>
        <pc:spChg chg="mod">
          <ac:chgData name="Christopher Potter" userId="24ad2ef8db5e8a45" providerId="LiveId" clId="{10AB9FE2-9012-46EF-B18A-C87D5526F6EE}" dt="2026-06-22T09:55:04.116" v="2146" actId="14100"/>
          <ac:spMkLst>
            <pc:docMk/>
            <pc:sldMk cId="651687419" sldId="275"/>
            <ac:spMk id="3" creationId="{B0E2C87B-3ED0-3763-7057-43BAFA1DF846}"/>
          </ac:spMkLst>
        </pc:sp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3981510710" sldId="275"/>
        </pc:sldMkLst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1045321099" sldId="276"/>
        </pc:sldMkLst>
      </pc:sldChg>
      <pc:sldChg chg="addSp delSp modSp add mod delAnim modAnim">
        <pc:chgData name="Christopher Potter" userId="24ad2ef8db5e8a45" providerId="LiveId" clId="{10AB9FE2-9012-46EF-B18A-C87D5526F6EE}" dt="2026-06-22T10:08:07.671" v="2269" actId="167"/>
        <pc:sldMkLst>
          <pc:docMk/>
          <pc:sldMk cId="3311009223" sldId="276"/>
        </pc:sldMkLst>
        <pc:spChg chg="mod ord">
          <ac:chgData name="Christopher Potter" userId="24ad2ef8db5e8a45" providerId="LiveId" clId="{10AB9FE2-9012-46EF-B18A-C87D5526F6EE}" dt="2026-06-22T10:08:07.671" v="2269" actId="167"/>
          <ac:spMkLst>
            <pc:docMk/>
            <pc:sldMk cId="3311009223" sldId="276"/>
            <ac:spMk id="2" creationId="{621E0379-E810-19B2-3763-FCEA8B133B1B}"/>
          </ac:spMkLst>
        </pc:spChg>
        <pc:spChg chg="del">
          <ac:chgData name="Christopher Potter" userId="24ad2ef8db5e8a45" providerId="LiveId" clId="{10AB9FE2-9012-46EF-B18A-C87D5526F6EE}" dt="2026-06-22T09:57:28.817" v="2148" actId="478"/>
          <ac:spMkLst>
            <pc:docMk/>
            <pc:sldMk cId="3311009223" sldId="276"/>
            <ac:spMk id="3" creationId="{83150EF0-5596-1320-78D1-75CAD31CD605}"/>
          </ac:spMkLst>
        </pc:spChg>
        <pc:graphicFrameChg chg="mod ord modGraphic">
          <ac:chgData name="Christopher Potter" userId="24ad2ef8db5e8a45" providerId="LiveId" clId="{10AB9FE2-9012-46EF-B18A-C87D5526F6EE}" dt="2026-06-22T10:07:51.055" v="2265" actId="167"/>
          <ac:graphicFrameMkLst>
            <pc:docMk/>
            <pc:sldMk cId="3311009223" sldId="276"/>
            <ac:graphicFrameMk id="5" creationId="{247C75FB-568F-B7ED-4BE0-A671D3E42264}"/>
          </ac:graphicFrameMkLst>
        </pc:graphicFrameChg>
        <pc:graphicFrameChg chg="add mod ord modGraphic">
          <ac:chgData name="Christopher Potter" userId="24ad2ef8db5e8a45" providerId="LiveId" clId="{10AB9FE2-9012-46EF-B18A-C87D5526F6EE}" dt="2026-06-22T10:08:02.360" v="2268" actId="167"/>
          <ac:graphicFrameMkLst>
            <pc:docMk/>
            <pc:sldMk cId="3311009223" sldId="276"/>
            <ac:graphicFrameMk id="6" creationId="{B89AFA4D-D6A1-36C8-4E30-BF88030CB864}"/>
          </ac:graphicFrameMkLst>
        </pc:graphicFrameChg>
      </pc:sldChg>
      <pc:sldChg chg="addSp delSp modSp add mod modAnim">
        <pc:chgData name="Christopher Potter" userId="24ad2ef8db5e8a45" providerId="LiveId" clId="{10AB9FE2-9012-46EF-B18A-C87D5526F6EE}" dt="2026-06-22T10:13:21.692" v="2353" actId="167"/>
        <pc:sldMkLst>
          <pc:docMk/>
          <pc:sldMk cId="2708186822" sldId="277"/>
        </pc:sldMkLst>
        <pc:graphicFrameChg chg="add mod ord modGraphic">
          <ac:chgData name="Christopher Potter" userId="24ad2ef8db5e8a45" providerId="LiveId" clId="{10AB9FE2-9012-46EF-B18A-C87D5526F6EE}" dt="2026-06-22T10:13:21.692" v="2353" actId="167"/>
          <ac:graphicFrameMkLst>
            <pc:docMk/>
            <pc:sldMk cId="2708186822" sldId="277"/>
            <ac:graphicFrameMk id="3" creationId="{E1E7947B-A158-1CEE-0BBC-E0BF8AF29C2E}"/>
          </ac:graphicFrameMkLst>
        </pc:graphicFrameChg>
        <pc:graphicFrameChg chg="mod modGraphic">
          <ac:chgData name="Christopher Potter" userId="24ad2ef8db5e8a45" providerId="LiveId" clId="{10AB9FE2-9012-46EF-B18A-C87D5526F6EE}" dt="2026-06-22T10:13:14.414" v="2352" actId="552"/>
          <ac:graphicFrameMkLst>
            <pc:docMk/>
            <pc:sldMk cId="2708186822" sldId="277"/>
            <ac:graphicFrameMk id="5" creationId="{7DF683DB-0EE6-44DC-1065-A0AFF226AF80}"/>
          </ac:graphicFrameMkLst>
        </pc:graphicFrameChg>
        <pc:graphicFrameChg chg="del mod">
          <ac:chgData name="Christopher Potter" userId="24ad2ef8db5e8a45" providerId="LiveId" clId="{10AB9FE2-9012-46EF-B18A-C87D5526F6EE}" dt="2026-06-22T10:11:19.907" v="2312" actId="478"/>
          <ac:graphicFrameMkLst>
            <pc:docMk/>
            <pc:sldMk cId="2708186822" sldId="277"/>
            <ac:graphicFrameMk id="6" creationId="{452B1D4E-890B-C072-C470-3794F55E8BF8}"/>
          </ac:graphicFrameMkLst>
        </pc:graphicFrame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3721267601" sldId="277"/>
        </pc:sldMkLst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149583933" sldId="278"/>
        </pc:sldMkLst>
      </pc:sldChg>
      <pc:sldChg chg="addSp delSp modSp add mod ord modAnim">
        <pc:chgData name="Christopher Potter" userId="24ad2ef8db5e8a45" providerId="LiveId" clId="{10AB9FE2-9012-46EF-B18A-C87D5526F6EE}" dt="2026-06-22T10:18:03.163" v="2464" actId="554"/>
        <pc:sldMkLst>
          <pc:docMk/>
          <pc:sldMk cId="2016518850" sldId="278"/>
        </pc:sldMkLst>
        <pc:graphicFrameChg chg="add mod modGraphic">
          <ac:chgData name="Christopher Potter" userId="24ad2ef8db5e8a45" providerId="LiveId" clId="{10AB9FE2-9012-46EF-B18A-C87D5526F6EE}" dt="2026-06-22T10:18:03.163" v="2464" actId="554"/>
          <ac:graphicFrameMkLst>
            <pc:docMk/>
            <pc:sldMk cId="2016518850" sldId="278"/>
            <ac:graphicFrameMk id="3" creationId="{EF6ADCA2-98D7-B955-1C42-6AB6D00F7D80}"/>
          </ac:graphicFrameMkLst>
        </pc:graphicFrameChg>
        <pc:graphicFrameChg chg="mod ord modGraphic">
          <ac:chgData name="Christopher Potter" userId="24ad2ef8db5e8a45" providerId="LiveId" clId="{10AB9FE2-9012-46EF-B18A-C87D5526F6EE}" dt="2026-06-22T10:18:03.163" v="2464" actId="554"/>
          <ac:graphicFrameMkLst>
            <pc:docMk/>
            <pc:sldMk cId="2016518850" sldId="278"/>
            <ac:graphicFrameMk id="5" creationId="{D6F83164-AFC5-CF5C-5D76-00120E23BF51}"/>
          </ac:graphicFrameMkLst>
        </pc:graphicFrameChg>
        <pc:graphicFrameChg chg="del">
          <ac:chgData name="Christopher Potter" userId="24ad2ef8db5e8a45" providerId="LiveId" clId="{10AB9FE2-9012-46EF-B18A-C87D5526F6EE}" dt="2026-06-22T10:16:58.405" v="2444" actId="478"/>
          <ac:graphicFrameMkLst>
            <pc:docMk/>
            <pc:sldMk cId="2016518850" sldId="278"/>
            <ac:graphicFrameMk id="6" creationId="{9755B2E6-7C97-25CC-079C-8499D4D9EA24}"/>
          </ac:graphicFrameMkLst>
        </pc:graphicFrame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2445788898" sldId="279"/>
        </pc:sldMkLst>
      </pc:sldChg>
      <pc:sldChg chg="addSp delSp modSp add mod ord modAnim">
        <pc:chgData name="Christopher Potter" userId="24ad2ef8db5e8a45" providerId="LiveId" clId="{10AB9FE2-9012-46EF-B18A-C87D5526F6EE}" dt="2026-06-22T10:28:37.618" v="2541"/>
        <pc:sldMkLst>
          <pc:docMk/>
          <pc:sldMk cId="3942328608" sldId="279"/>
        </pc:sldMkLst>
        <pc:graphicFrameChg chg="add mod ord modGraphic">
          <ac:chgData name="Christopher Potter" userId="24ad2ef8db5e8a45" providerId="LiveId" clId="{10AB9FE2-9012-46EF-B18A-C87D5526F6EE}" dt="2026-06-22T10:28:15.274" v="2538" actId="167"/>
          <ac:graphicFrameMkLst>
            <pc:docMk/>
            <pc:sldMk cId="3942328608" sldId="279"/>
            <ac:graphicFrameMk id="4" creationId="{FAD758BB-F23E-70DD-7554-6691D204B8E8}"/>
          </ac:graphicFrameMkLst>
        </pc:graphicFrameChg>
        <pc:graphicFrameChg chg="mod ord modGraphic">
          <ac:chgData name="Christopher Potter" userId="24ad2ef8db5e8a45" providerId="LiveId" clId="{10AB9FE2-9012-46EF-B18A-C87D5526F6EE}" dt="2026-06-22T10:28:30.989" v="2540" actId="207"/>
          <ac:graphicFrameMkLst>
            <pc:docMk/>
            <pc:sldMk cId="3942328608" sldId="279"/>
            <ac:graphicFrameMk id="5" creationId="{A7DF98C6-7F36-588C-DD2A-2FB1F00F3A8A}"/>
          </ac:graphicFrameMkLst>
        </pc:graphicFrameChg>
        <pc:graphicFrameChg chg="del">
          <ac:chgData name="Christopher Potter" userId="24ad2ef8db5e8a45" providerId="LiveId" clId="{10AB9FE2-9012-46EF-B18A-C87D5526F6EE}" dt="2026-06-22T10:25:28.488" v="2470" actId="478"/>
          <ac:graphicFrameMkLst>
            <pc:docMk/>
            <pc:sldMk cId="3942328608" sldId="279"/>
            <ac:graphicFrameMk id="6" creationId="{763E7588-7D34-FD26-E14C-AEEE2722B7EB}"/>
          </ac:graphicFrameMkLst>
        </pc:graphicFrameChg>
      </pc:sldChg>
      <pc:sldChg chg="modSp add mod">
        <pc:chgData name="Christopher Potter" userId="24ad2ef8db5e8a45" providerId="LiveId" clId="{10AB9FE2-9012-46EF-B18A-C87D5526F6EE}" dt="2026-06-22T10:42:31.343" v="2707" actId="6549"/>
        <pc:sldMkLst>
          <pc:docMk/>
          <pc:sldMk cId="1090600340" sldId="280"/>
        </pc:sldMkLst>
        <pc:spChg chg="mod">
          <ac:chgData name="Christopher Potter" userId="24ad2ef8db5e8a45" providerId="LiveId" clId="{10AB9FE2-9012-46EF-B18A-C87D5526F6EE}" dt="2026-06-22T10:42:26.662" v="2700" actId="113"/>
          <ac:spMkLst>
            <pc:docMk/>
            <pc:sldMk cId="1090600340" sldId="280"/>
            <ac:spMk id="2" creationId="{58E01BAD-81F0-3309-753B-4E4072699F38}"/>
          </ac:spMkLst>
        </pc:spChg>
        <pc:spChg chg="mod">
          <ac:chgData name="Christopher Potter" userId="24ad2ef8db5e8a45" providerId="LiveId" clId="{10AB9FE2-9012-46EF-B18A-C87D5526F6EE}" dt="2026-06-22T10:42:31.343" v="2707" actId="6549"/>
          <ac:spMkLst>
            <pc:docMk/>
            <pc:sldMk cId="1090600340" sldId="280"/>
            <ac:spMk id="3" creationId="{51E2D10B-764D-C4C3-19BD-A57A55DDDCC0}"/>
          </ac:spMkLst>
        </pc:sp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4230973034" sldId="280"/>
        </pc:sldMkLst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921645131" sldId="281"/>
        </pc:sldMkLst>
      </pc:sldChg>
      <pc:sldChg chg="modSp add mod">
        <pc:chgData name="Christopher Potter" userId="24ad2ef8db5e8a45" providerId="LiveId" clId="{10AB9FE2-9012-46EF-B18A-C87D5526F6EE}" dt="2026-06-22T10:46:08.917" v="2780" actId="6549"/>
        <pc:sldMkLst>
          <pc:docMk/>
          <pc:sldMk cId="3649382256" sldId="281"/>
        </pc:sldMkLst>
        <pc:spChg chg="mod">
          <ac:chgData name="Christopher Potter" userId="24ad2ef8db5e8a45" providerId="LiveId" clId="{10AB9FE2-9012-46EF-B18A-C87D5526F6EE}" dt="2026-06-22T10:45:57.673" v="2775" actId="20577"/>
          <ac:spMkLst>
            <pc:docMk/>
            <pc:sldMk cId="3649382256" sldId="281"/>
            <ac:spMk id="2" creationId="{8CB5EF43-63D7-A41B-88A7-C100126FF409}"/>
          </ac:spMkLst>
        </pc:spChg>
        <pc:spChg chg="mod">
          <ac:chgData name="Christopher Potter" userId="24ad2ef8db5e8a45" providerId="LiveId" clId="{10AB9FE2-9012-46EF-B18A-C87D5526F6EE}" dt="2026-06-22T10:46:08.917" v="2780" actId="6549"/>
          <ac:spMkLst>
            <pc:docMk/>
            <pc:sldMk cId="3649382256" sldId="281"/>
            <ac:spMk id="3" creationId="{CB1C09D8-D2BB-3D0C-9DFE-E22C93179529}"/>
          </ac:spMkLst>
        </pc:spChg>
      </pc:sldChg>
      <pc:sldChg chg="modSp add mod">
        <pc:chgData name="Christopher Potter" userId="24ad2ef8db5e8a45" providerId="LiveId" clId="{10AB9FE2-9012-46EF-B18A-C87D5526F6EE}" dt="2026-06-22T10:46:58.402" v="2852" actId="14100"/>
        <pc:sldMkLst>
          <pc:docMk/>
          <pc:sldMk cId="1485800144" sldId="282"/>
        </pc:sldMkLst>
        <pc:spChg chg="mod">
          <ac:chgData name="Christopher Potter" userId="24ad2ef8db5e8a45" providerId="LiveId" clId="{10AB9FE2-9012-46EF-B18A-C87D5526F6EE}" dt="2026-06-22T10:46:47.814" v="2845" actId="6549"/>
          <ac:spMkLst>
            <pc:docMk/>
            <pc:sldMk cId="1485800144" sldId="282"/>
            <ac:spMk id="2" creationId="{E9DDA9BB-0A80-A28F-F13B-EAD69DA1E841}"/>
          </ac:spMkLst>
        </pc:spChg>
        <pc:spChg chg="mod">
          <ac:chgData name="Christopher Potter" userId="24ad2ef8db5e8a45" providerId="LiveId" clId="{10AB9FE2-9012-46EF-B18A-C87D5526F6EE}" dt="2026-06-22T10:46:58.402" v="2852" actId="14100"/>
          <ac:spMkLst>
            <pc:docMk/>
            <pc:sldMk cId="1485800144" sldId="282"/>
            <ac:spMk id="3" creationId="{1C69D0D5-CDD5-3B6C-E3A7-4403BEB9FB80}"/>
          </ac:spMkLst>
        </pc:spChg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2323176093" sldId="282"/>
        </pc:sldMkLst>
      </pc:sldChg>
      <pc:sldChg chg="del">
        <pc:chgData name="Christopher Potter" userId="24ad2ef8db5e8a45" providerId="LiveId" clId="{10AB9FE2-9012-46EF-B18A-C87D5526F6EE}" dt="2026-06-22T08:23:43.834" v="7" actId="47"/>
        <pc:sldMkLst>
          <pc:docMk/>
          <pc:sldMk cId="949538996" sldId="283"/>
        </pc:sldMkLst>
      </pc:sldChg>
      <pc:sldChg chg="addSp delSp modSp add mod modAnim">
        <pc:chgData name="Christopher Potter" userId="24ad2ef8db5e8a45" providerId="LiveId" clId="{10AB9FE2-9012-46EF-B18A-C87D5526F6EE}" dt="2026-06-22T10:48:17.969" v="2932" actId="1038"/>
        <pc:sldMkLst>
          <pc:docMk/>
          <pc:sldMk cId="1373091505" sldId="283"/>
        </pc:sldMkLst>
        <pc:spChg chg="mod">
          <ac:chgData name="Christopher Potter" userId="24ad2ef8db5e8a45" providerId="LiveId" clId="{10AB9FE2-9012-46EF-B18A-C87D5526F6EE}" dt="2026-06-22T10:47:42.242" v="2921" actId="20577"/>
          <ac:spMkLst>
            <pc:docMk/>
            <pc:sldMk cId="1373091505" sldId="283"/>
            <ac:spMk id="2" creationId="{6E893A53-6797-615A-7123-BA5024B80E82}"/>
          </ac:spMkLst>
        </pc:spChg>
        <pc:spChg chg="add mod">
          <ac:chgData name="Christopher Potter" userId="24ad2ef8db5e8a45" providerId="LiveId" clId="{10AB9FE2-9012-46EF-B18A-C87D5526F6EE}" dt="2026-06-22T10:48:17.969" v="2932" actId="1038"/>
          <ac:spMkLst>
            <pc:docMk/>
            <pc:sldMk cId="1373091505" sldId="283"/>
            <ac:spMk id="3" creationId="{BF8B531B-D50D-34FC-3195-4240A3EF2E7F}"/>
          </ac:spMkLst>
        </pc:spChg>
        <pc:graphicFrameChg chg="del">
          <ac:chgData name="Christopher Potter" userId="24ad2ef8db5e8a45" providerId="LiveId" clId="{10AB9FE2-9012-46EF-B18A-C87D5526F6EE}" dt="2026-06-22T10:47:59.716" v="2923" actId="478"/>
          <ac:graphicFrameMkLst>
            <pc:docMk/>
            <pc:sldMk cId="1373091505" sldId="283"/>
            <ac:graphicFrameMk id="4" creationId="{A7311053-FD4B-FD78-3C4A-9752C92F39D8}"/>
          </ac:graphicFrameMkLst>
        </pc:graphicFrameChg>
        <pc:graphicFrameChg chg="ord">
          <ac:chgData name="Christopher Potter" userId="24ad2ef8db5e8a45" providerId="LiveId" clId="{10AB9FE2-9012-46EF-B18A-C87D5526F6EE}" dt="2026-06-22T10:47:55.933" v="2922" actId="167"/>
          <ac:graphicFrameMkLst>
            <pc:docMk/>
            <pc:sldMk cId="1373091505" sldId="283"/>
            <ac:graphicFrameMk id="5" creationId="{C3EB37D5-4EFB-5810-B164-7FF588FFE36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6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CCD5F-03DE-81F3-6A2D-1FD948D4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ADE1F3-C1AA-8210-4C3D-0EAF76264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52EC28-B83B-DB61-B840-6FC149682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2E364-B4DF-C0AC-DCF6-6F67F6846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Two-Way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0E762-894F-6882-0394-031B131C0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6AE1E6-6BE7-D156-D3B8-EA583AB6B0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180 children are asked about their breakfast.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dirty="0"/>
              <a:t>What is the most popular breakfast choice? 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4C90E0A-B981-D965-3B60-F32172181A31}"/>
              </a:ext>
            </a:extLst>
          </p:cNvPr>
          <p:cNvSpPr/>
          <p:nvPr/>
        </p:nvSpPr>
        <p:spPr>
          <a:xfrm>
            <a:off x="6420870" y="2101512"/>
            <a:ext cx="3156267" cy="8502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Cereal</a:t>
            </a:r>
            <a:endParaRPr sz="10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211037-A002-A028-AC0F-91A283613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254897"/>
              </p:ext>
            </p:extLst>
          </p:nvPr>
        </p:nvGraphicFramePr>
        <p:xfrm>
          <a:off x="1370014" y="3204114"/>
          <a:ext cx="8460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Cereal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Toast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Boys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Girls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203F8-1B32-DEC0-C54B-E2A3CE14D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E954F-E099-E901-6CDC-83F0E3AC2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180 children are asked about their breakfast.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dirty="0"/>
              <a:t>How many boys were surveyed?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8CA207-5209-3765-E5C7-9A91F106F26C}"/>
                  </a:ext>
                </a:extLst>
              </p:cNvPr>
              <p:cNvSpPr/>
              <p:nvPr/>
            </p:nvSpPr>
            <p:spPr>
              <a:xfrm>
                <a:off x="6420870" y="2101512"/>
                <a:ext cx="3156267" cy="8502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8CA207-5209-3765-E5C7-9A91F106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870" y="2101512"/>
                <a:ext cx="3156267" cy="85023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C9E812-1E69-3181-8B8B-ECBED709A337}"/>
              </a:ext>
            </a:extLst>
          </p:cNvPr>
          <p:cNvGraphicFramePr>
            <a:graphicFrameLocks noGrp="1"/>
          </p:cNvGraphicFramePr>
          <p:nvPr/>
        </p:nvGraphicFramePr>
        <p:xfrm>
          <a:off x="1370014" y="3204114"/>
          <a:ext cx="8460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Cereal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Toast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Boys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Girls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6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0A418-B615-AEAE-DB60-2A684FE3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D5FBF1-9220-EEF9-3B59-1AFF1B8AB5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180 children are asked about their breakfast.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dirty="0"/>
              <a:t>What fraction of boys like toast?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E2C87B-3ED0-3763-7057-43BAFA1DF846}"/>
                  </a:ext>
                </a:extLst>
              </p:cNvPr>
              <p:cNvSpPr/>
              <p:nvPr/>
            </p:nvSpPr>
            <p:spPr>
              <a:xfrm>
                <a:off x="6930189" y="1604212"/>
                <a:ext cx="2646948" cy="134753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E2C87B-3ED0-3763-7057-43BAFA1DF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89" y="1604212"/>
                <a:ext cx="2646948" cy="13475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3004F1-9B3A-9349-26DE-A96F14B07997}"/>
              </a:ext>
            </a:extLst>
          </p:cNvPr>
          <p:cNvGraphicFramePr>
            <a:graphicFrameLocks noGrp="1"/>
          </p:cNvGraphicFramePr>
          <p:nvPr/>
        </p:nvGraphicFramePr>
        <p:xfrm>
          <a:off x="1370014" y="3204114"/>
          <a:ext cx="8460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Cereal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Toast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Boys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Girls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6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19531-CCA1-1BC8-2F8F-E2058A635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DDA9BB-0A80-A28F-F13B-EAD69DA1E8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180 children are asked about their breakfast.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b="1" dirty="0"/>
              <a:t>True or false: </a:t>
            </a:r>
            <a:r>
              <a:rPr lang="en-GB" sz="3600" dirty="0"/>
              <a:t>Twice as many boys like toast than fruit?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1C69D0D5-CDD5-3B6C-E3A7-4403BEB9FB80}"/>
              </a:ext>
            </a:extLst>
          </p:cNvPr>
          <p:cNvSpPr/>
          <p:nvPr/>
        </p:nvSpPr>
        <p:spPr>
          <a:xfrm>
            <a:off x="6930189" y="2085474"/>
            <a:ext cx="2646948" cy="8662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659FC9-1E24-3E72-0576-C7BD4416E12F}"/>
              </a:ext>
            </a:extLst>
          </p:cNvPr>
          <p:cNvGraphicFramePr>
            <a:graphicFrameLocks noGrp="1"/>
          </p:cNvGraphicFramePr>
          <p:nvPr/>
        </p:nvGraphicFramePr>
        <p:xfrm>
          <a:off x="1370014" y="3204114"/>
          <a:ext cx="8460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Cereal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Toast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Boys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Girls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8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3234C-95FB-3AB4-E74B-DEDE167E9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D758BB-F23E-70DD-7554-6691D204B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85696"/>
              </p:ext>
            </p:extLst>
          </p:nvPr>
        </p:nvGraphicFramePr>
        <p:xfrm>
          <a:off x="802105" y="1860884"/>
          <a:ext cx="9027910" cy="418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82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1046808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Dogs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Fish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7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11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DF98C6-7F36-588C-DD2A-2FB1F00F3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0018"/>
              </p:ext>
            </p:extLst>
          </p:nvPr>
        </p:nvGraphicFramePr>
        <p:xfrm>
          <a:off x="802105" y="1860884"/>
          <a:ext cx="9027910" cy="418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82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1046808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Dogs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Fish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7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11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9210DF-6119-766C-334E-D11E31E618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Complete the two-way table.</a:t>
            </a:r>
          </a:p>
        </p:txBody>
      </p:sp>
    </p:spTree>
    <p:extLst>
      <p:ext uri="{BB962C8B-B14F-4D97-AF65-F5344CB8AC3E}">
        <p14:creationId xmlns:p14="http://schemas.microsoft.com/office/powerpoint/2010/main" val="39423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E0E3B-9D02-617F-F1F1-33A9C6D0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EB37D5-4EFB-5810-B164-7FF588FFE36B}"/>
              </a:ext>
            </a:extLst>
          </p:cNvPr>
          <p:cNvGraphicFramePr>
            <a:graphicFrameLocks noGrp="1"/>
          </p:cNvGraphicFramePr>
          <p:nvPr/>
        </p:nvGraphicFramePr>
        <p:xfrm>
          <a:off x="802105" y="1860884"/>
          <a:ext cx="9027910" cy="418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82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1046808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Dogs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Fish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7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11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893A53-6797-615A-7123-BA5024B80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What percentage of people are in year 7 and like cats?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8B531B-D50D-34FC-3195-4240A3EF2E7F}"/>
                  </a:ext>
                </a:extLst>
              </p:cNvPr>
              <p:cNvSpPr/>
              <p:nvPr/>
            </p:nvSpPr>
            <p:spPr>
              <a:xfrm>
                <a:off x="1913037" y="919568"/>
                <a:ext cx="3156267" cy="8502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5%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8B531B-D50D-34FC-3195-4240A3EF2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037" y="919568"/>
                <a:ext cx="3156267" cy="8502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0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EAA03-3337-0DA2-01BF-CFA79D7DB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E0379-E810-19B2-3763-FCEA8B133B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Complete the two-way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9AFA4D-D6A1-36C8-4E30-BF88030CB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11934"/>
              </p:ext>
            </p:extLst>
          </p:nvPr>
        </p:nvGraphicFramePr>
        <p:xfrm>
          <a:off x="802105" y="1860884"/>
          <a:ext cx="9027910" cy="418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82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1046808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A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B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7C75FB-568F-B7ED-4BE0-A671D3E4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67523"/>
              </p:ext>
            </p:extLst>
          </p:nvPr>
        </p:nvGraphicFramePr>
        <p:xfrm>
          <a:off x="802105" y="1860884"/>
          <a:ext cx="9027910" cy="418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82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1046808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A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B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0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43A9D-0790-2A81-0FF2-222456E52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E7947B-A158-1CEE-0BBC-E0BF8AF29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82333"/>
              </p:ext>
            </p:extLst>
          </p:nvPr>
        </p:nvGraphicFramePr>
        <p:xfrm>
          <a:off x="2607687" y="1860884"/>
          <a:ext cx="7222328" cy="420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82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1046808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Right-handed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Left-handed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Male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E4129-8B88-8A74-C6D7-5526EFB290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Complete the two-way table.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F683DB-0EE6-44DC-1065-A0AFF226A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41741"/>
              </p:ext>
            </p:extLst>
          </p:nvPr>
        </p:nvGraphicFramePr>
        <p:xfrm>
          <a:off x="2607687" y="1860884"/>
          <a:ext cx="7222328" cy="420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82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1046808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Right-handed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Left-handed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Male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1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2C9A2-C02C-CF59-0250-C44F6D9B2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F83164-AFC5-CF5C-5D76-00120E23B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21561"/>
              </p:ext>
            </p:extLst>
          </p:nvPr>
        </p:nvGraphicFramePr>
        <p:xfrm>
          <a:off x="545432" y="1860884"/>
          <a:ext cx="9284586" cy="418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1494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1494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1494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1494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1046808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B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C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Foundation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F3F972-53CE-A5D0-5599-F5C530D175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Complete the two-way table.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6ADCA2-98D7-B955-1C42-6AB6D00F7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72675"/>
              </p:ext>
            </p:extLst>
          </p:nvPr>
        </p:nvGraphicFramePr>
        <p:xfrm>
          <a:off x="545432" y="1860884"/>
          <a:ext cx="9284586" cy="418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1494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1494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1494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1494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1046808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B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C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Foundation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1046808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5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BB62A-5935-2FB8-1482-1DF661A3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F265D-AF98-93DB-DF64-179A54BFB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320 students took part in sports day.</a:t>
            </a:r>
            <a:br>
              <a:rPr lang="en-GB" dirty="0"/>
            </a:br>
            <a:r>
              <a:rPr lang="en-GB" dirty="0"/>
              <a:t>150 of the 320 students were in Key Stage 3.</a:t>
            </a:r>
            <a:br>
              <a:rPr lang="en-GB" dirty="0"/>
            </a:br>
            <a:r>
              <a:rPr lang="en-GB" dirty="0"/>
              <a:t>90 of the Key Stage 3 pupils chose sprinting.</a:t>
            </a:r>
            <a:br>
              <a:rPr lang="en-GB" dirty="0"/>
            </a:br>
            <a:r>
              <a:rPr lang="en-GB" dirty="0"/>
              <a:t>70 of the Key Stage 4 pupils chose long jump.</a:t>
            </a:r>
            <a:br>
              <a:rPr lang="en-GB" dirty="0"/>
            </a:br>
            <a:r>
              <a:rPr lang="en-GB" dirty="0"/>
              <a:t>190 pupils chose sprinting in total.</a:t>
            </a:r>
            <a:br>
              <a:rPr lang="en-GB" dirty="0"/>
            </a:br>
            <a:r>
              <a:rPr lang="en-GB" dirty="0"/>
              <a:t>130 pupils chose long jump in total</a:t>
            </a:r>
          </a:p>
          <a:p>
            <a:r>
              <a:rPr lang="en-GB" dirty="0"/>
              <a:t>Complete the two-way table.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FEC67D-45BE-A683-3ED3-0D5630F82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60662"/>
              </p:ext>
            </p:extLst>
          </p:nvPr>
        </p:nvGraphicFramePr>
        <p:xfrm>
          <a:off x="2021305" y="3204114"/>
          <a:ext cx="7808708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7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Sprint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 jump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KS3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KS4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DD2681-7AA7-4A7B-7432-0F3CF1237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2604"/>
              </p:ext>
            </p:extLst>
          </p:nvPr>
        </p:nvGraphicFramePr>
        <p:xfrm>
          <a:off x="2021305" y="3204114"/>
          <a:ext cx="7808708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7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Sprint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 jump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KS3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KS4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E5716-0FA9-BB03-783B-F71011229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F00372-CA82-EADE-445C-E1747DE2D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60 people were asked about their favourite fruits.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dirty="0"/>
              <a:t>How many people like apples best?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13C5DAA-E385-377B-E48D-F19A63017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660837"/>
              </p:ext>
            </p:extLst>
          </p:nvPr>
        </p:nvGraphicFramePr>
        <p:xfrm>
          <a:off x="2021305" y="3204114"/>
          <a:ext cx="7808708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7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A3C541-382A-4F55-285A-7C1086C34C22}"/>
                  </a:ext>
                </a:extLst>
              </p:cNvPr>
              <p:cNvSpPr/>
              <p:nvPr/>
            </p:nvSpPr>
            <p:spPr>
              <a:xfrm>
                <a:off x="565501" y="2647935"/>
                <a:ext cx="3156267" cy="100966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A3C541-382A-4F55-285A-7C1086C34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1" y="2647935"/>
                <a:ext cx="3156267" cy="100966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2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E69FB-EA1D-2DCB-2BA7-DFF1A3E7E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DCB33-81BB-B3E7-B943-810102290D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240 pupils were asked which after-school club they preferred.</a:t>
            </a:r>
            <a:br>
              <a:rPr lang="en-GB" dirty="0"/>
            </a:br>
            <a:r>
              <a:rPr lang="en-GB" dirty="0"/>
              <a:t>50 of the 140 Year 8 pupils chose Art Club.</a:t>
            </a:r>
            <a:br>
              <a:rPr lang="en-GB" dirty="0"/>
            </a:br>
            <a:r>
              <a:rPr lang="en-GB" dirty="0"/>
              <a:t>30 of the Year 9 pupils chose Science Club.</a:t>
            </a:r>
            <a:br>
              <a:rPr lang="en-GB" dirty="0"/>
            </a:br>
            <a:r>
              <a:rPr lang="en-GB" dirty="0"/>
              <a:t>90 pupils chose Art Club in total.</a:t>
            </a:r>
            <a:br>
              <a:rPr lang="en-GB" dirty="0"/>
            </a:br>
            <a:r>
              <a:rPr lang="en-GB" dirty="0"/>
              <a:t>80 pupils chose Sports Club in total.</a:t>
            </a:r>
          </a:p>
          <a:p>
            <a:r>
              <a:rPr lang="en-GB" dirty="0"/>
              <a:t>Complete the two-way table.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6D744D-0F8B-10DD-20E7-3502CB434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76558"/>
              </p:ext>
            </p:extLst>
          </p:nvPr>
        </p:nvGraphicFramePr>
        <p:xfrm>
          <a:off x="1370014" y="3204114"/>
          <a:ext cx="8460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Sports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8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9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2123D1-3A90-E984-003C-199F6E9EE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2886"/>
              </p:ext>
            </p:extLst>
          </p:nvPr>
        </p:nvGraphicFramePr>
        <p:xfrm>
          <a:off x="1370014" y="3204114"/>
          <a:ext cx="8460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Sports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8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9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BD57A4-7DFF-4E7C-A652-8F6579B6B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5462"/>
              </p:ext>
            </p:extLst>
          </p:nvPr>
        </p:nvGraphicFramePr>
        <p:xfrm>
          <a:off x="1370014" y="3204114"/>
          <a:ext cx="8460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Sports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8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 9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3CA41-340D-CCC4-6C80-B16FAA69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88E75B-D1B4-397B-0311-ACDD171DF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91158"/>
              </p:ext>
            </p:extLst>
          </p:nvPr>
        </p:nvGraphicFramePr>
        <p:xfrm>
          <a:off x="1370014" y="3204114"/>
          <a:ext cx="8460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Walk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Boys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Girls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4F0AD-9A5D-5227-A46F-BFF549A33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08022"/>
              </p:ext>
            </p:extLst>
          </p:nvPr>
        </p:nvGraphicFramePr>
        <p:xfrm>
          <a:off x="1370014" y="3204114"/>
          <a:ext cx="8460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0813406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Walk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Boys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Girls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9AD16-23D7-E103-EC12-A55F8C2F12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300 pupils were asked how they travel to school.</a:t>
            </a:r>
            <a:br>
              <a:rPr lang="en-GB" dirty="0"/>
            </a:br>
            <a:r>
              <a:rPr lang="en-GB" dirty="0"/>
              <a:t>120 pupils in total walked to school.</a:t>
            </a:r>
            <a:br>
              <a:rPr lang="en-GB" dirty="0"/>
            </a:br>
            <a:r>
              <a:rPr lang="en-GB" dirty="0"/>
              <a:t>40 of the 120 girls travel by bus.</a:t>
            </a:r>
            <a:br>
              <a:rPr lang="en-GB" dirty="0"/>
            </a:br>
            <a:r>
              <a:rPr lang="en-GB" dirty="0"/>
              <a:t>110 boys did not walk to school.</a:t>
            </a:r>
            <a:br>
              <a:rPr lang="en-GB" dirty="0"/>
            </a:br>
            <a:r>
              <a:rPr lang="en-GB" dirty="0"/>
              <a:t>100 pupils travel by bus in total.</a:t>
            </a:r>
          </a:p>
          <a:p>
            <a:r>
              <a:rPr lang="en-GB" dirty="0"/>
              <a:t>Complete the two-way table.</a:t>
            </a:r>
          </a:p>
        </p:txBody>
      </p:sp>
    </p:spTree>
    <p:extLst>
      <p:ext uri="{BB962C8B-B14F-4D97-AF65-F5344CB8AC3E}">
        <p14:creationId xmlns:p14="http://schemas.microsoft.com/office/powerpoint/2010/main" val="209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05E1B-DE03-DD23-11DE-CC5029169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FA11EA-E3B0-B2AA-37F7-BB71132761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60 people were asked about their favourite fruits.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dirty="0"/>
              <a:t>What percentage of children prefer oranges?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1E85BA9-CC67-3F9A-2373-8AC83C75FA6A}"/>
              </a:ext>
            </a:extLst>
          </p:cNvPr>
          <p:cNvGraphicFramePr>
            <a:graphicFrameLocks noGrp="1"/>
          </p:cNvGraphicFramePr>
          <p:nvPr/>
        </p:nvGraphicFramePr>
        <p:xfrm>
          <a:off x="2021305" y="3204114"/>
          <a:ext cx="7808708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7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EE6B22-62D7-BA58-B3F2-54585251AD2E}"/>
                  </a:ext>
                </a:extLst>
              </p:cNvPr>
              <p:cNvSpPr/>
              <p:nvPr/>
            </p:nvSpPr>
            <p:spPr>
              <a:xfrm>
                <a:off x="565501" y="2647935"/>
                <a:ext cx="3156267" cy="100966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80%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EE6B22-62D7-BA58-B3F2-54585251A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1" y="2647935"/>
                <a:ext cx="3156267" cy="100966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C61C4-2AD9-60BF-E0E6-9AA37DDFA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356CCD-FECB-B574-5F3C-1170350AFF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60 people were asked about their favourite fruits.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dirty="0"/>
              <a:t>What fraction of people who prefer oranges are children?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FCC534-6369-59C1-B7DB-3C34E8276E6C}"/>
              </a:ext>
            </a:extLst>
          </p:cNvPr>
          <p:cNvGraphicFramePr>
            <a:graphicFrameLocks noGrp="1"/>
          </p:cNvGraphicFramePr>
          <p:nvPr/>
        </p:nvGraphicFramePr>
        <p:xfrm>
          <a:off x="2021305" y="3204114"/>
          <a:ext cx="7808708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7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B8B1BB-2CFA-F826-ECAF-B5424C73E230}"/>
                  </a:ext>
                </a:extLst>
              </p:cNvPr>
              <p:cNvSpPr/>
              <p:nvPr/>
            </p:nvSpPr>
            <p:spPr>
              <a:xfrm>
                <a:off x="565501" y="2454443"/>
                <a:ext cx="3156267" cy="133149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den>
                      </m:f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B8B1BB-2CFA-F826-ECAF-B5424C73E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1" y="2454443"/>
                <a:ext cx="3156267" cy="133149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2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FF50F-F985-5D57-73FF-5549E022E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8E01BAD-81F0-3309-753B-4E4072699F3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60 people were asked about their favourite fruits.</a:t>
                </a:r>
                <a:br>
                  <a:rPr lang="en-GB" sz="3600" dirty="0"/>
                </a:br>
                <a:r>
                  <a:rPr lang="en-GB" sz="3600" dirty="0"/>
                  <a:t>The results are in the table below.</a:t>
                </a:r>
              </a:p>
              <a:p>
                <a:r>
                  <a:rPr lang="en-GB" sz="3600" b="1" dirty="0"/>
                  <a:t>True or false:</a:t>
                </a:r>
                <a:r>
                  <a:rPr lang="en-GB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600" dirty="0"/>
                  <a:t> of people asked were adults?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8E01BAD-81F0-3309-753B-4E4072699F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6EC1DC-0333-6904-9364-7799A4545D7E}"/>
              </a:ext>
            </a:extLst>
          </p:cNvPr>
          <p:cNvGraphicFramePr>
            <a:graphicFrameLocks noGrp="1"/>
          </p:cNvGraphicFramePr>
          <p:nvPr/>
        </p:nvGraphicFramePr>
        <p:xfrm>
          <a:off x="2021305" y="3204114"/>
          <a:ext cx="7808708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7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1E2D10B-764D-C4C3-19BD-A57A55DDDCC0}"/>
              </a:ext>
            </a:extLst>
          </p:cNvPr>
          <p:cNvSpPr/>
          <p:nvPr/>
        </p:nvSpPr>
        <p:spPr>
          <a:xfrm>
            <a:off x="565501" y="2454443"/>
            <a:ext cx="3156267" cy="13314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True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0906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33939-DE9F-1EB6-AFDB-9A29CA158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608324-A883-1F9E-EB9D-B1199DCB1B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1000 residents were asked about the number of children who live there.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dirty="0"/>
              <a:t>How many houses have two or more children?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D7D1B2A-C67F-40ED-C372-056E546B5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92451"/>
              </p:ext>
            </p:extLst>
          </p:nvPr>
        </p:nvGraphicFramePr>
        <p:xfrm>
          <a:off x="2021305" y="3204114"/>
          <a:ext cx="7808708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7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Flats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Houses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D9F8CD-15BD-6CF0-97C2-950A8C22EFD1}"/>
                  </a:ext>
                </a:extLst>
              </p:cNvPr>
              <p:cNvSpPr/>
              <p:nvPr/>
            </p:nvSpPr>
            <p:spPr>
              <a:xfrm>
                <a:off x="565501" y="2647935"/>
                <a:ext cx="3156267" cy="100966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330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D9F8CD-15BD-6CF0-97C2-950A8C22E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1" y="2647935"/>
                <a:ext cx="3156267" cy="100966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2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913AB-0A2C-FE2D-E44E-CB5498740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DC0709-824F-67E2-9BAE-9F0DDCF02F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1000 residents were asked about the number of children who live there.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dirty="0"/>
              <a:t>What fraction of flats have less than 2 children?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B21D98D-AEFE-649D-9308-7A3D30E48F98}"/>
              </a:ext>
            </a:extLst>
          </p:cNvPr>
          <p:cNvGraphicFramePr>
            <a:graphicFrameLocks noGrp="1"/>
          </p:cNvGraphicFramePr>
          <p:nvPr/>
        </p:nvGraphicFramePr>
        <p:xfrm>
          <a:off x="2021305" y="3204114"/>
          <a:ext cx="7808708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7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Flats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Houses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6B0885-E3F8-5AE9-8BF2-0EFE70F5B2B5}"/>
                  </a:ext>
                </a:extLst>
              </p:cNvPr>
              <p:cNvSpPr/>
              <p:nvPr/>
            </p:nvSpPr>
            <p:spPr>
              <a:xfrm>
                <a:off x="565501" y="2470484"/>
                <a:ext cx="3156267" cy="13796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135</m:t>
                          </m:r>
                        </m:num>
                        <m:den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275</m:t>
                          </m:r>
                        </m:den>
                      </m:f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6B0885-E3F8-5AE9-8BF2-0EFE70F5B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1" y="2470484"/>
                <a:ext cx="3156267" cy="137962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1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5B96F-E891-11AF-71FF-95D46799A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4B5691-420C-FD34-4C40-597CE4B923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1000 residents were asked about the number of children who live there.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dirty="0"/>
              <a:t>What percentage of residents live in a flat with two or more children?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4F8CEBF-6898-7DB7-2E4A-8D501D324242}"/>
              </a:ext>
            </a:extLst>
          </p:cNvPr>
          <p:cNvGraphicFramePr>
            <a:graphicFrameLocks noGrp="1"/>
          </p:cNvGraphicFramePr>
          <p:nvPr/>
        </p:nvGraphicFramePr>
        <p:xfrm>
          <a:off x="2021305" y="3204114"/>
          <a:ext cx="7808708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7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Flats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Houses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115CE4-0599-CDD7-B57F-CECBE09F7A22}"/>
                  </a:ext>
                </a:extLst>
              </p:cNvPr>
              <p:cNvSpPr/>
              <p:nvPr/>
            </p:nvSpPr>
            <p:spPr>
              <a:xfrm>
                <a:off x="565501" y="2983828"/>
                <a:ext cx="3156267" cy="8502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14%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115CE4-0599-CDD7-B57F-CECBE09F7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1" y="2983828"/>
                <a:ext cx="3156267" cy="85023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9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24AF8-A831-62A6-0D13-4D76ADEE4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B5EF43-63D7-A41B-88A7-C100126FF4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1000 residents were asked about the number of children who live there.</a:t>
            </a:r>
            <a:br>
              <a:rPr lang="en-GB" sz="3600" dirty="0"/>
            </a:br>
            <a:r>
              <a:rPr lang="en-GB" sz="3600" dirty="0"/>
              <a:t>The results are in the table below.</a:t>
            </a:r>
          </a:p>
          <a:p>
            <a:r>
              <a:rPr lang="en-GB" sz="3600" b="1" dirty="0"/>
              <a:t>True or false: </a:t>
            </a:r>
            <a:r>
              <a:rPr lang="en-GB" sz="3600" dirty="0"/>
              <a:t>Most flats have two or more children?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601137-7251-4E3F-563E-19B48F16BD6C}"/>
              </a:ext>
            </a:extLst>
          </p:cNvPr>
          <p:cNvGraphicFramePr>
            <a:graphicFrameLocks noGrp="1"/>
          </p:cNvGraphicFramePr>
          <p:nvPr/>
        </p:nvGraphicFramePr>
        <p:xfrm>
          <a:off x="2021305" y="3204114"/>
          <a:ext cx="7808708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7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952177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 algn="ctr"/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Flats</a:t>
                      </a:r>
                      <a:endParaRPr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Houses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CB1C09D8-D2BB-3D0C-9DFE-E22C93179529}"/>
              </a:ext>
            </a:extLst>
          </p:cNvPr>
          <p:cNvSpPr/>
          <p:nvPr/>
        </p:nvSpPr>
        <p:spPr>
          <a:xfrm>
            <a:off x="565501" y="2983828"/>
            <a:ext cx="3156267" cy="8502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True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6493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432</TotalTime>
  <Words>1024</Words>
  <Application>Microsoft Office PowerPoint</Application>
  <PresentationFormat>Widescreen</PresentationFormat>
  <Paragraphs>477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Two-Way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10</cp:revision>
  <dcterms:created xsi:type="dcterms:W3CDTF">2026-05-15T17:39:16Z</dcterms:created>
  <dcterms:modified xsi:type="dcterms:W3CDTF">2026-06-22T10:50:20Z</dcterms:modified>
</cp:coreProperties>
</file>