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6-04T14:03:37.729" v="956"/>
      <pc:docMkLst>
        <pc:docMk/>
      </pc:docMkLst>
      <pc:sldChg chg="modSp mod">
        <pc:chgData name="Christopher Potter" userId="24ad2ef8db5e8a45" providerId="LiveId" clId="{10AB9FE2-9012-46EF-B18A-C87D5526F6EE}" dt="2026-06-04T13:21:38.491" v="6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6-04T13:21:38.491" v="6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2734329018" sldId="265"/>
        </pc:sldMkLst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1927978028" sldId="266"/>
        </pc:sldMkLst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806910601" sldId="267"/>
        </pc:sldMkLst>
      </pc:sldChg>
      <pc:sldChg chg="modSp mod">
        <pc:chgData name="Christopher Potter" userId="24ad2ef8db5e8a45" providerId="LiveId" clId="{10AB9FE2-9012-46EF-B18A-C87D5526F6EE}" dt="2026-06-04T13:22:27.501" v="32" actId="14100"/>
        <pc:sldMkLst>
          <pc:docMk/>
          <pc:sldMk cId="2876597527" sldId="268"/>
        </pc:sldMkLst>
        <pc:spChg chg="mod">
          <ac:chgData name="Christopher Potter" userId="24ad2ef8db5e8a45" providerId="LiveId" clId="{10AB9FE2-9012-46EF-B18A-C87D5526F6EE}" dt="2026-06-04T13:21:56.440" v="23" actId="6549"/>
          <ac:spMkLst>
            <pc:docMk/>
            <pc:sldMk cId="2876597527" sldId="268"/>
            <ac:spMk id="2" creationId="{EAF8B69F-C861-C5A9-523C-340193ED3EBC}"/>
          </ac:spMkLst>
        </pc:spChg>
        <pc:spChg chg="mod">
          <ac:chgData name="Christopher Potter" userId="24ad2ef8db5e8a45" providerId="LiveId" clId="{10AB9FE2-9012-46EF-B18A-C87D5526F6EE}" dt="2026-06-04T13:22:27.501" v="32" actId="14100"/>
          <ac:spMkLst>
            <pc:docMk/>
            <pc:sldMk cId="2876597527" sldId="268"/>
            <ac:spMk id="3" creationId="{DE960B51-B3A0-9AEA-3A2F-281E3FA2F315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2031601193" sldId="269"/>
        </pc:sldMkLst>
      </pc:sldChg>
      <pc:sldChg chg="modSp add mod">
        <pc:chgData name="Christopher Potter" userId="24ad2ef8db5e8a45" providerId="LiveId" clId="{10AB9FE2-9012-46EF-B18A-C87D5526F6EE}" dt="2026-06-04T13:24:45.739" v="127" actId="404"/>
        <pc:sldMkLst>
          <pc:docMk/>
          <pc:sldMk cId="3666296987" sldId="269"/>
        </pc:sldMkLst>
        <pc:spChg chg="mod">
          <ac:chgData name="Christopher Potter" userId="24ad2ef8db5e8a45" providerId="LiveId" clId="{10AB9FE2-9012-46EF-B18A-C87D5526F6EE}" dt="2026-06-04T13:24:45.739" v="127" actId="404"/>
          <ac:spMkLst>
            <pc:docMk/>
            <pc:sldMk cId="3666296987" sldId="269"/>
            <ac:spMk id="2" creationId="{E64BC494-63C5-E6A5-B487-CD0236C37E2E}"/>
          </ac:spMkLst>
        </pc:spChg>
        <pc:spChg chg="mod">
          <ac:chgData name="Christopher Potter" userId="24ad2ef8db5e8a45" providerId="LiveId" clId="{10AB9FE2-9012-46EF-B18A-C87D5526F6EE}" dt="2026-06-04T13:23:27.526" v="71" actId="6549"/>
          <ac:spMkLst>
            <pc:docMk/>
            <pc:sldMk cId="3666296987" sldId="269"/>
            <ac:spMk id="3" creationId="{ED9E3F5F-2675-FC8E-1887-4B684E5E8E76}"/>
          </ac:spMkLst>
        </pc:spChg>
      </pc:sldChg>
      <pc:sldChg chg="modSp add ord">
        <pc:chgData name="Christopher Potter" userId="24ad2ef8db5e8a45" providerId="LiveId" clId="{10AB9FE2-9012-46EF-B18A-C87D5526F6EE}" dt="2026-06-04T13:24:34.120" v="114" actId="20577"/>
        <pc:sldMkLst>
          <pc:docMk/>
          <pc:sldMk cId="856603188" sldId="270"/>
        </pc:sldMkLst>
        <pc:spChg chg="mod">
          <ac:chgData name="Christopher Potter" userId="24ad2ef8db5e8a45" providerId="LiveId" clId="{10AB9FE2-9012-46EF-B18A-C87D5526F6EE}" dt="2026-06-04T13:24:26.379" v="108" actId="20577"/>
          <ac:spMkLst>
            <pc:docMk/>
            <pc:sldMk cId="856603188" sldId="270"/>
            <ac:spMk id="2" creationId="{4DA11658-DFAD-A961-84C2-E7798F73E157}"/>
          </ac:spMkLst>
        </pc:spChg>
        <pc:spChg chg="mod">
          <ac:chgData name="Christopher Potter" userId="24ad2ef8db5e8a45" providerId="LiveId" clId="{10AB9FE2-9012-46EF-B18A-C87D5526F6EE}" dt="2026-06-04T13:24:34.120" v="114" actId="20577"/>
          <ac:spMkLst>
            <pc:docMk/>
            <pc:sldMk cId="856603188" sldId="270"/>
            <ac:spMk id="3" creationId="{B3B2A49A-496B-673B-C942-FC56ACA73861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976179237" sldId="270"/>
        </pc:sldMkLst>
      </pc:sldChg>
      <pc:sldChg chg="modSp add ord">
        <pc:chgData name="Christopher Potter" userId="24ad2ef8db5e8a45" providerId="LiveId" clId="{10AB9FE2-9012-46EF-B18A-C87D5526F6EE}" dt="2026-06-04T13:37:24.269" v="155" actId="6549"/>
        <pc:sldMkLst>
          <pc:docMk/>
          <pc:sldMk cId="2888335199" sldId="271"/>
        </pc:sldMkLst>
        <pc:spChg chg="mod">
          <ac:chgData name="Christopher Potter" userId="24ad2ef8db5e8a45" providerId="LiveId" clId="{10AB9FE2-9012-46EF-B18A-C87D5526F6EE}" dt="2026-06-04T13:37:12.399" v="147" actId="20577"/>
          <ac:spMkLst>
            <pc:docMk/>
            <pc:sldMk cId="2888335199" sldId="271"/>
            <ac:spMk id="2" creationId="{4081D223-2838-C79D-D77E-EA4F68A6EE6B}"/>
          </ac:spMkLst>
        </pc:spChg>
        <pc:spChg chg="mod">
          <ac:chgData name="Christopher Potter" userId="24ad2ef8db5e8a45" providerId="LiveId" clId="{10AB9FE2-9012-46EF-B18A-C87D5526F6EE}" dt="2026-06-04T13:37:24.269" v="155" actId="6549"/>
          <ac:spMkLst>
            <pc:docMk/>
            <pc:sldMk cId="2888335199" sldId="271"/>
            <ac:spMk id="3" creationId="{E58411A6-3A1B-9AA2-C81B-9B50B0D91DF8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3890182936" sldId="271"/>
        </pc:sldMkLst>
      </pc:sldChg>
      <pc:sldChg chg="modSp add">
        <pc:chgData name="Christopher Potter" userId="24ad2ef8db5e8a45" providerId="LiveId" clId="{10AB9FE2-9012-46EF-B18A-C87D5526F6EE}" dt="2026-06-04T13:38:57.211" v="207" actId="6549"/>
        <pc:sldMkLst>
          <pc:docMk/>
          <pc:sldMk cId="1041386947" sldId="272"/>
        </pc:sldMkLst>
        <pc:spChg chg="mod">
          <ac:chgData name="Christopher Potter" userId="24ad2ef8db5e8a45" providerId="LiveId" clId="{10AB9FE2-9012-46EF-B18A-C87D5526F6EE}" dt="2026-06-04T13:38:35.799" v="196" actId="20577"/>
          <ac:spMkLst>
            <pc:docMk/>
            <pc:sldMk cId="1041386947" sldId="272"/>
            <ac:spMk id="2" creationId="{B965DDF3-A1A1-059E-3969-3B45F1141F8E}"/>
          </ac:spMkLst>
        </pc:spChg>
        <pc:spChg chg="mod">
          <ac:chgData name="Christopher Potter" userId="24ad2ef8db5e8a45" providerId="LiveId" clId="{10AB9FE2-9012-46EF-B18A-C87D5526F6EE}" dt="2026-06-04T13:38:57.211" v="207" actId="6549"/>
          <ac:spMkLst>
            <pc:docMk/>
            <pc:sldMk cId="1041386947" sldId="272"/>
            <ac:spMk id="3" creationId="{ACAA6BA9-AA2D-44F5-1F2A-56CB3BE8CEDA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4157294436" sldId="272"/>
        </pc:sldMkLst>
      </pc:sldChg>
      <pc:sldChg chg="modSp add mod">
        <pc:chgData name="Christopher Potter" userId="24ad2ef8db5e8a45" providerId="LiveId" clId="{10AB9FE2-9012-46EF-B18A-C87D5526F6EE}" dt="2026-06-04T13:43:12.033" v="360" actId="404"/>
        <pc:sldMkLst>
          <pc:docMk/>
          <pc:sldMk cId="2246488690" sldId="273"/>
        </pc:sldMkLst>
        <pc:spChg chg="mod">
          <ac:chgData name="Christopher Potter" userId="24ad2ef8db5e8a45" providerId="LiveId" clId="{10AB9FE2-9012-46EF-B18A-C87D5526F6EE}" dt="2026-06-04T13:41:43.631" v="310" actId="6549"/>
          <ac:spMkLst>
            <pc:docMk/>
            <pc:sldMk cId="2246488690" sldId="273"/>
            <ac:spMk id="2" creationId="{EF7169F1-57C8-ACF3-AAF2-50BD02ED9E4D}"/>
          </ac:spMkLst>
        </pc:spChg>
        <pc:spChg chg="mod">
          <ac:chgData name="Christopher Potter" userId="24ad2ef8db5e8a45" providerId="LiveId" clId="{10AB9FE2-9012-46EF-B18A-C87D5526F6EE}" dt="2026-06-04T13:43:12.033" v="360" actId="404"/>
          <ac:spMkLst>
            <pc:docMk/>
            <pc:sldMk cId="2246488690" sldId="273"/>
            <ac:spMk id="3" creationId="{BAF32B66-9323-6603-2F1B-316EA2FA0E1D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2957750425" sldId="273"/>
        </pc:sldMkLst>
      </pc:sldChg>
      <pc:sldChg chg="modSp add">
        <pc:chgData name="Christopher Potter" userId="24ad2ef8db5e8a45" providerId="LiveId" clId="{10AB9FE2-9012-46EF-B18A-C87D5526F6EE}" dt="2026-06-04T13:44:25.769" v="395" actId="20577"/>
        <pc:sldMkLst>
          <pc:docMk/>
          <pc:sldMk cId="516614141" sldId="274"/>
        </pc:sldMkLst>
        <pc:spChg chg="mod">
          <ac:chgData name="Christopher Potter" userId="24ad2ef8db5e8a45" providerId="LiveId" clId="{10AB9FE2-9012-46EF-B18A-C87D5526F6EE}" dt="2026-06-04T13:44:18.569" v="391" actId="20577"/>
          <ac:spMkLst>
            <pc:docMk/>
            <pc:sldMk cId="516614141" sldId="274"/>
            <ac:spMk id="2" creationId="{BF59D6D0-B5FC-7C23-A64B-72682911873D}"/>
          </ac:spMkLst>
        </pc:spChg>
        <pc:spChg chg="mod">
          <ac:chgData name="Christopher Potter" userId="24ad2ef8db5e8a45" providerId="LiveId" clId="{10AB9FE2-9012-46EF-B18A-C87D5526F6EE}" dt="2026-06-04T13:44:25.769" v="395" actId="20577"/>
          <ac:spMkLst>
            <pc:docMk/>
            <pc:sldMk cId="516614141" sldId="274"/>
            <ac:spMk id="3" creationId="{D5F36FBD-DE58-782D-2517-5D658136AA4E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3436178425" sldId="274"/>
        </pc:sldMkLst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1944911725" sldId="275"/>
        </pc:sldMkLst>
      </pc:sldChg>
      <pc:sldChg chg="modSp add">
        <pc:chgData name="Christopher Potter" userId="24ad2ef8db5e8a45" providerId="LiveId" clId="{10AB9FE2-9012-46EF-B18A-C87D5526F6EE}" dt="2026-06-04T13:46:29.809" v="441" actId="20577"/>
        <pc:sldMkLst>
          <pc:docMk/>
          <pc:sldMk cId="2722788098" sldId="275"/>
        </pc:sldMkLst>
        <pc:spChg chg="mod">
          <ac:chgData name="Christopher Potter" userId="24ad2ef8db5e8a45" providerId="LiveId" clId="{10AB9FE2-9012-46EF-B18A-C87D5526F6EE}" dt="2026-06-04T13:46:29.809" v="441" actId="20577"/>
          <ac:spMkLst>
            <pc:docMk/>
            <pc:sldMk cId="2722788098" sldId="275"/>
            <ac:spMk id="2" creationId="{87586E01-09A1-02CE-4DE7-4E81BD424256}"/>
          </ac:spMkLst>
        </pc:spChg>
        <pc:spChg chg="mod">
          <ac:chgData name="Christopher Potter" userId="24ad2ef8db5e8a45" providerId="LiveId" clId="{10AB9FE2-9012-46EF-B18A-C87D5526F6EE}" dt="2026-06-04T13:46:13.005" v="436" actId="6549"/>
          <ac:spMkLst>
            <pc:docMk/>
            <pc:sldMk cId="2722788098" sldId="275"/>
            <ac:spMk id="3" creationId="{3E327A32-06D6-2100-22B6-8EE180FAD9B9}"/>
          </ac:spMkLst>
        </pc:spChg>
      </pc:sldChg>
      <pc:sldChg chg="modSp add">
        <pc:chgData name="Christopher Potter" userId="24ad2ef8db5e8a45" providerId="LiveId" clId="{10AB9FE2-9012-46EF-B18A-C87D5526F6EE}" dt="2026-06-04T13:47:40.653" v="501" actId="6549"/>
        <pc:sldMkLst>
          <pc:docMk/>
          <pc:sldMk cId="1072184127" sldId="276"/>
        </pc:sldMkLst>
        <pc:spChg chg="mod">
          <ac:chgData name="Christopher Potter" userId="24ad2ef8db5e8a45" providerId="LiveId" clId="{10AB9FE2-9012-46EF-B18A-C87D5526F6EE}" dt="2026-06-04T13:47:26.939" v="489" actId="6549"/>
          <ac:spMkLst>
            <pc:docMk/>
            <pc:sldMk cId="1072184127" sldId="276"/>
            <ac:spMk id="2" creationId="{8CA70EEE-4AFD-8271-61FB-40CD5F30EB7B}"/>
          </ac:spMkLst>
        </pc:spChg>
        <pc:spChg chg="mod">
          <ac:chgData name="Christopher Potter" userId="24ad2ef8db5e8a45" providerId="LiveId" clId="{10AB9FE2-9012-46EF-B18A-C87D5526F6EE}" dt="2026-06-04T13:47:40.653" v="501" actId="6549"/>
          <ac:spMkLst>
            <pc:docMk/>
            <pc:sldMk cId="1072184127" sldId="276"/>
            <ac:spMk id="3" creationId="{9046CB24-A604-B0C8-5976-994295E1C573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3361983882" sldId="276"/>
        </pc:sldMkLst>
      </pc:sldChg>
      <pc:sldChg chg="modSp add">
        <pc:chgData name="Christopher Potter" userId="24ad2ef8db5e8a45" providerId="LiveId" clId="{10AB9FE2-9012-46EF-B18A-C87D5526F6EE}" dt="2026-06-04T13:48:37.308" v="543" actId="6549"/>
        <pc:sldMkLst>
          <pc:docMk/>
          <pc:sldMk cId="62866311" sldId="277"/>
        </pc:sldMkLst>
        <pc:spChg chg="mod">
          <ac:chgData name="Christopher Potter" userId="24ad2ef8db5e8a45" providerId="LiveId" clId="{10AB9FE2-9012-46EF-B18A-C87D5526F6EE}" dt="2026-06-04T13:48:31.929" v="537" actId="20577"/>
          <ac:spMkLst>
            <pc:docMk/>
            <pc:sldMk cId="62866311" sldId="277"/>
            <ac:spMk id="2" creationId="{587B67D9-7F04-A5EF-27EE-02E6315DCA12}"/>
          </ac:spMkLst>
        </pc:spChg>
        <pc:spChg chg="mod">
          <ac:chgData name="Christopher Potter" userId="24ad2ef8db5e8a45" providerId="LiveId" clId="{10AB9FE2-9012-46EF-B18A-C87D5526F6EE}" dt="2026-06-04T13:48:37.308" v="543" actId="6549"/>
          <ac:spMkLst>
            <pc:docMk/>
            <pc:sldMk cId="62866311" sldId="277"/>
            <ac:spMk id="3" creationId="{E38E61DE-349C-60B6-AE00-461AF1AF93D2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365810619" sldId="277"/>
        </pc:sldMkLst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2971656953" sldId="278"/>
        </pc:sldMkLst>
      </pc:sldChg>
      <pc:sldChg chg="modSp add">
        <pc:chgData name="Christopher Potter" userId="24ad2ef8db5e8a45" providerId="LiveId" clId="{10AB9FE2-9012-46EF-B18A-C87D5526F6EE}" dt="2026-06-04T13:50:02.323" v="582" actId="20577"/>
        <pc:sldMkLst>
          <pc:docMk/>
          <pc:sldMk cId="4118868683" sldId="278"/>
        </pc:sldMkLst>
        <pc:spChg chg="mod">
          <ac:chgData name="Christopher Potter" userId="24ad2ef8db5e8a45" providerId="LiveId" clId="{10AB9FE2-9012-46EF-B18A-C87D5526F6EE}" dt="2026-06-04T13:49:40.370" v="568" actId="20577"/>
          <ac:spMkLst>
            <pc:docMk/>
            <pc:sldMk cId="4118868683" sldId="278"/>
            <ac:spMk id="2" creationId="{2A097630-3094-9646-DE1C-445E9946A6FC}"/>
          </ac:spMkLst>
        </pc:spChg>
        <pc:spChg chg="mod">
          <ac:chgData name="Christopher Potter" userId="24ad2ef8db5e8a45" providerId="LiveId" clId="{10AB9FE2-9012-46EF-B18A-C87D5526F6EE}" dt="2026-06-04T13:50:02.323" v="582" actId="20577"/>
          <ac:spMkLst>
            <pc:docMk/>
            <pc:sldMk cId="4118868683" sldId="278"/>
            <ac:spMk id="3" creationId="{1B3F4B8C-EC66-5D2F-E093-EB15034F7534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2761510189" sldId="279"/>
        </pc:sldMkLst>
      </pc:sldChg>
      <pc:sldChg chg="modSp add mod">
        <pc:chgData name="Christopher Potter" userId="24ad2ef8db5e8a45" providerId="LiveId" clId="{10AB9FE2-9012-46EF-B18A-C87D5526F6EE}" dt="2026-06-04T13:51:42.039" v="645" actId="404"/>
        <pc:sldMkLst>
          <pc:docMk/>
          <pc:sldMk cId="2962153645" sldId="279"/>
        </pc:sldMkLst>
        <pc:spChg chg="mod">
          <ac:chgData name="Christopher Potter" userId="24ad2ef8db5e8a45" providerId="LiveId" clId="{10AB9FE2-9012-46EF-B18A-C87D5526F6EE}" dt="2026-06-04T13:51:20.230" v="636" actId="6549"/>
          <ac:spMkLst>
            <pc:docMk/>
            <pc:sldMk cId="2962153645" sldId="279"/>
            <ac:spMk id="2" creationId="{290E4AD6-591B-53AA-3847-979FF6A96856}"/>
          </ac:spMkLst>
        </pc:spChg>
        <pc:spChg chg="mod">
          <ac:chgData name="Christopher Potter" userId="24ad2ef8db5e8a45" providerId="LiveId" clId="{10AB9FE2-9012-46EF-B18A-C87D5526F6EE}" dt="2026-06-04T13:51:42.039" v="645" actId="404"/>
          <ac:spMkLst>
            <pc:docMk/>
            <pc:sldMk cId="2962153645" sldId="279"/>
            <ac:spMk id="3" creationId="{339023E2-D077-5A5B-A687-E72F7741A323}"/>
          </ac:spMkLst>
        </pc:spChg>
      </pc:sldChg>
      <pc:sldChg chg="modSp add ord">
        <pc:chgData name="Christopher Potter" userId="24ad2ef8db5e8a45" providerId="LiveId" clId="{10AB9FE2-9012-46EF-B18A-C87D5526F6EE}" dt="2026-06-04T13:53:04.399" v="704" actId="6549"/>
        <pc:sldMkLst>
          <pc:docMk/>
          <pc:sldMk cId="1038038819" sldId="280"/>
        </pc:sldMkLst>
        <pc:spChg chg="mod">
          <ac:chgData name="Christopher Potter" userId="24ad2ef8db5e8a45" providerId="LiveId" clId="{10AB9FE2-9012-46EF-B18A-C87D5526F6EE}" dt="2026-06-04T13:52:47.222" v="688" actId="20577"/>
          <ac:spMkLst>
            <pc:docMk/>
            <pc:sldMk cId="1038038819" sldId="280"/>
            <ac:spMk id="2" creationId="{A86F8853-95E2-264A-0C87-DA8836D10970}"/>
          </ac:spMkLst>
        </pc:spChg>
        <pc:spChg chg="mod">
          <ac:chgData name="Christopher Potter" userId="24ad2ef8db5e8a45" providerId="LiveId" clId="{10AB9FE2-9012-46EF-B18A-C87D5526F6EE}" dt="2026-06-04T13:53:04.399" v="704" actId="6549"/>
          <ac:spMkLst>
            <pc:docMk/>
            <pc:sldMk cId="1038038819" sldId="280"/>
            <ac:spMk id="3" creationId="{81A9A46A-5C0A-841D-8D01-7FD931C67468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1496689880" sldId="280"/>
        </pc:sldMkLst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3030283645" sldId="281"/>
        </pc:sldMkLst>
      </pc:sldChg>
      <pc:sldChg chg="modSp add mod">
        <pc:chgData name="Christopher Potter" userId="24ad2ef8db5e8a45" providerId="LiveId" clId="{10AB9FE2-9012-46EF-B18A-C87D5526F6EE}" dt="2026-06-04T13:54:36.133" v="737" actId="403"/>
        <pc:sldMkLst>
          <pc:docMk/>
          <pc:sldMk cId="3777576870" sldId="281"/>
        </pc:sldMkLst>
        <pc:spChg chg="mod">
          <ac:chgData name="Christopher Potter" userId="24ad2ef8db5e8a45" providerId="LiveId" clId="{10AB9FE2-9012-46EF-B18A-C87D5526F6EE}" dt="2026-06-04T13:54:21.254" v="726" actId="404"/>
          <ac:spMkLst>
            <pc:docMk/>
            <pc:sldMk cId="3777576870" sldId="281"/>
            <ac:spMk id="2" creationId="{90344A64-1AB0-0A8E-1358-EC577CD67B19}"/>
          </ac:spMkLst>
        </pc:spChg>
        <pc:spChg chg="mod">
          <ac:chgData name="Christopher Potter" userId="24ad2ef8db5e8a45" providerId="LiveId" clId="{10AB9FE2-9012-46EF-B18A-C87D5526F6EE}" dt="2026-06-04T13:54:36.133" v="737" actId="403"/>
          <ac:spMkLst>
            <pc:docMk/>
            <pc:sldMk cId="3777576870" sldId="281"/>
            <ac:spMk id="3" creationId="{D7B47B59-D1FE-F481-6DF8-79B816577BF8}"/>
          </ac:spMkLst>
        </pc:spChg>
      </pc:sldChg>
      <pc:sldChg chg="modSp add mod">
        <pc:chgData name="Christopher Potter" userId="24ad2ef8db5e8a45" providerId="LiveId" clId="{10AB9FE2-9012-46EF-B18A-C87D5526F6EE}" dt="2026-06-04T14:00:27.446" v="823" actId="20577"/>
        <pc:sldMkLst>
          <pc:docMk/>
          <pc:sldMk cId="2328315046" sldId="282"/>
        </pc:sldMkLst>
        <pc:spChg chg="mod">
          <ac:chgData name="Christopher Potter" userId="24ad2ef8db5e8a45" providerId="LiveId" clId="{10AB9FE2-9012-46EF-B18A-C87D5526F6EE}" dt="2026-06-04T14:00:27.446" v="823" actId="20577"/>
          <ac:spMkLst>
            <pc:docMk/>
            <pc:sldMk cId="2328315046" sldId="282"/>
            <ac:spMk id="2" creationId="{92C80F3C-0FB7-F5D2-C75B-2F94A66BDE4D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3522150885" sldId="282"/>
        </pc:sldMkLst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217704703" sldId="283"/>
        </pc:sldMkLst>
      </pc:sldChg>
      <pc:sldChg chg="modSp add">
        <pc:chgData name="Christopher Potter" userId="24ad2ef8db5e8a45" providerId="LiveId" clId="{10AB9FE2-9012-46EF-B18A-C87D5526F6EE}" dt="2026-06-04T13:58:00.327" v="776" actId="20577"/>
        <pc:sldMkLst>
          <pc:docMk/>
          <pc:sldMk cId="317934718" sldId="283"/>
        </pc:sldMkLst>
        <pc:spChg chg="mod">
          <ac:chgData name="Christopher Potter" userId="24ad2ef8db5e8a45" providerId="LiveId" clId="{10AB9FE2-9012-46EF-B18A-C87D5526F6EE}" dt="2026-06-04T13:57:51.939" v="765" actId="20577"/>
          <ac:spMkLst>
            <pc:docMk/>
            <pc:sldMk cId="317934718" sldId="283"/>
            <ac:spMk id="2" creationId="{285E5351-0EE3-05E8-C7FC-BFD0A0E40ABB}"/>
          </ac:spMkLst>
        </pc:spChg>
        <pc:spChg chg="mod">
          <ac:chgData name="Christopher Potter" userId="24ad2ef8db5e8a45" providerId="LiveId" clId="{10AB9FE2-9012-46EF-B18A-C87D5526F6EE}" dt="2026-06-04T13:58:00.327" v="776" actId="20577"/>
          <ac:spMkLst>
            <pc:docMk/>
            <pc:sldMk cId="317934718" sldId="283"/>
            <ac:spMk id="3" creationId="{984B59DD-1A5F-CDCC-76BC-DCC9F2B9C9B7}"/>
          </ac:spMkLst>
        </pc:spChg>
      </pc:sldChg>
      <pc:sldChg chg="del">
        <pc:chgData name="Christopher Potter" userId="24ad2ef8db5e8a45" providerId="LiveId" clId="{10AB9FE2-9012-46EF-B18A-C87D5526F6EE}" dt="2026-06-04T13:21:43.349" v="7" actId="47"/>
        <pc:sldMkLst>
          <pc:docMk/>
          <pc:sldMk cId="1026676965" sldId="284"/>
        </pc:sldMkLst>
      </pc:sldChg>
      <pc:sldChg chg="modSp add ord">
        <pc:chgData name="Christopher Potter" userId="24ad2ef8db5e8a45" providerId="LiveId" clId="{10AB9FE2-9012-46EF-B18A-C87D5526F6EE}" dt="2026-06-04T13:58:54.052" v="801" actId="6549"/>
        <pc:sldMkLst>
          <pc:docMk/>
          <pc:sldMk cId="1427029508" sldId="284"/>
        </pc:sldMkLst>
        <pc:spChg chg="mod">
          <ac:chgData name="Christopher Potter" userId="24ad2ef8db5e8a45" providerId="LiveId" clId="{10AB9FE2-9012-46EF-B18A-C87D5526F6EE}" dt="2026-06-04T13:58:51.109" v="798" actId="6549"/>
          <ac:spMkLst>
            <pc:docMk/>
            <pc:sldMk cId="1427029508" sldId="284"/>
            <ac:spMk id="2" creationId="{342112F7-A2E9-92C5-413F-F29977B6749D}"/>
          </ac:spMkLst>
        </pc:spChg>
        <pc:spChg chg="mod">
          <ac:chgData name="Christopher Potter" userId="24ad2ef8db5e8a45" providerId="LiveId" clId="{10AB9FE2-9012-46EF-B18A-C87D5526F6EE}" dt="2026-06-04T13:58:54.052" v="801" actId="6549"/>
          <ac:spMkLst>
            <pc:docMk/>
            <pc:sldMk cId="1427029508" sldId="284"/>
            <ac:spMk id="3" creationId="{B2EB608F-98C8-AE56-13CA-A5AF5C36EBA2}"/>
          </ac:spMkLst>
        </pc:spChg>
      </pc:sldChg>
      <pc:sldChg chg="modSp add">
        <pc:chgData name="Christopher Potter" userId="24ad2ef8db5e8a45" providerId="LiveId" clId="{10AB9FE2-9012-46EF-B18A-C87D5526F6EE}" dt="2026-06-04T13:59:24.179" v="816" actId="6549"/>
        <pc:sldMkLst>
          <pc:docMk/>
          <pc:sldMk cId="492119859" sldId="285"/>
        </pc:sldMkLst>
        <pc:spChg chg="mod">
          <ac:chgData name="Christopher Potter" userId="24ad2ef8db5e8a45" providerId="LiveId" clId="{10AB9FE2-9012-46EF-B18A-C87D5526F6EE}" dt="2026-06-04T13:59:12.681" v="810" actId="6549"/>
          <ac:spMkLst>
            <pc:docMk/>
            <pc:sldMk cId="492119859" sldId="285"/>
            <ac:spMk id="2" creationId="{9079B794-60A3-E379-0164-E65A77DB7538}"/>
          </ac:spMkLst>
        </pc:spChg>
        <pc:spChg chg="mod">
          <ac:chgData name="Christopher Potter" userId="24ad2ef8db5e8a45" providerId="LiveId" clId="{10AB9FE2-9012-46EF-B18A-C87D5526F6EE}" dt="2026-06-04T13:59:24.179" v="816" actId="6549"/>
          <ac:spMkLst>
            <pc:docMk/>
            <pc:sldMk cId="492119859" sldId="285"/>
            <ac:spMk id="3" creationId="{30DC5580-6601-4417-1FCE-094BD80EAA03}"/>
          </ac:spMkLst>
        </pc:spChg>
      </pc:sldChg>
      <pc:sldChg chg="add del">
        <pc:chgData name="Christopher Potter" userId="24ad2ef8db5e8a45" providerId="LiveId" clId="{10AB9FE2-9012-46EF-B18A-C87D5526F6EE}" dt="2026-06-04T14:00:21.300" v="821" actId="47"/>
        <pc:sldMkLst>
          <pc:docMk/>
          <pc:sldMk cId="2479382521" sldId="286"/>
        </pc:sldMkLst>
      </pc:sldChg>
      <pc:sldChg chg="addSp delSp modSp add mod ord">
        <pc:chgData name="Christopher Potter" userId="24ad2ef8db5e8a45" providerId="LiveId" clId="{10AB9FE2-9012-46EF-B18A-C87D5526F6EE}" dt="2026-06-04T14:02:37.464" v="932" actId="1076"/>
        <pc:sldMkLst>
          <pc:docMk/>
          <pc:sldMk cId="3652819282" sldId="287"/>
        </pc:sldMkLst>
        <pc:spChg chg="mod">
          <ac:chgData name="Christopher Potter" userId="24ad2ef8db5e8a45" providerId="LiveId" clId="{10AB9FE2-9012-46EF-B18A-C87D5526F6EE}" dt="2026-06-04T14:02:19.230" v="929" actId="108"/>
          <ac:spMkLst>
            <pc:docMk/>
            <pc:sldMk cId="3652819282" sldId="287"/>
            <ac:spMk id="2" creationId="{B713B373-96BE-581D-2CF9-EA77E80C60A1}"/>
          </ac:spMkLst>
        </pc:spChg>
        <pc:spChg chg="mod">
          <ac:chgData name="Christopher Potter" userId="24ad2ef8db5e8a45" providerId="LiveId" clId="{10AB9FE2-9012-46EF-B18A-C87D5526F6EE}" dt="2026-06-04T14:01:45.489" v="896" actId="6549"/>
          <ac:spMkLst>
            <pc:docMk/>
            <pc:sldMk cId="3652819282" sldId="287"/>
            <ac:spMk id="3" creationId="{CA349B69-96C7-0C2C-11A7-E6912E85BD88}"/>
          </ac:spMkLst>
        </pc:spChg>
        <pc:spChg chg="del mod">
          <ac:chgData name="Christopher Potter" userId="24ad2ef8db5e8a45" providerId="LiveId" clId="{10AB9FE2-9012-46EF-B18A-C87D5526F6EE}" dt="2026-06-04T14:01:49.084" v="897" actId="478"/>
          <ac:spMkLst>
            <pc:docMk/>
            <pc:sldMk cId="3652819282" sldId="287"/>
            <ac:spMk id="6" creationId="{CDC1DA98-5BF8-DA30-F480-D2732F69E766}"/>
          </ac:spMkLst>
        </pc:spChg>
        <pc:spChg chg="del mod topLvl">
          <ac:chgData name="Christopher Potter" userId="24ad2ef8db5e8a45" providerId="LiveId" clId="{10AB9FE2-9012-46EF-B18A-C87D5526F6EE}" dt="2026-06-04T14:02:27.661" v="931" actId="478"/>
          <ac:spMkLst>
            <pc:docMk/>
            <pc:sldMk cId="3652819282" sldId="287"/>
            <ac:spMk id="7" creationId="{14E94CF2-3D76-B3E7-0AC4-08949FD6716B}"/>
          </ac:spMkLst>
        </pc:spChg>
        <pc:spChg chg="mod">
          <ac:chgData name="Christopher Potter" userId="24ad2ef8db5e8a45" providerId="LiveId" clId="{10AB9FE2-9012-46EF-B18A-C87D5526F6EE}" dt="2026-06-04T14:01:28.094" v="889"/>
          <ac:spMkLst>
            <pc:docMk/>
            <pc:sldMk cId="3652819282" sldId="287"/>
            <ac:spMk id="10" creationId="{16760E36-993D-C24C-21B4-1D74534A483C}"/>
          </ac:spMkLst>
        </pc:spChg>
        <pc:spChg chg="mod">
          <ac:chgData name="Christopher Potter" userId="24ad2ef8db5e8a45" providerId="LiveId" clId="{10AB9FE2-9012-46EF-B18A-C87D5526F6EE}" dt="2026-06-04T14:01:28.094" v="889"/>
          <ac:spMkLst>
            <pc:docMk/>
            <pc:sldMk cId="3652819282" sldId="287"/>
            <ac:spMk id="11" creationId="{F519E11F-04CE-0CF5-3976-94A88C8ACF1F}"/>
          </ac:spMkLst>
        </pc:spChg>
        <pc:spChg chg="add mod">
          <ac:chgData name="Christopher Potter" userId="24ad2ef8db5e8a45" providerId="LiveId" clId="{10AB9FE2-9012-46EF-B18A-C87D5526F6EE}" dt="2026-06-04T14:02:37.464" v="932" actId="1076"/>
          <ac:spMkLst>
            <pc:docMk/>
            <pc:sldMk cId="3652819282" sldId="287"/>
            <ac:spMk id="12" creationId="{A437A565-DED0-5F79-FEFF-45BCFE57CB93}"/>
          </ac:spMkLst>
        </pc:spChg>
        <pc:grpChg chg="add del mod">
          <ac:chgData name="Christopher Potter" userId="24ad2ef8db5e8a45" providerId="LiveId" clId="{10AB9FE2-9012-46EF-B18A-C87D5526F6EE}" dt="2026-06-04T14:02:27.661" v="931" actId="478"/>
          <ac:grpSpMkLst>
            <pc:docMk/>
            <pc:sldMk cId="3652819282" sldId="287"/>
            <ac:grpSpMk id="4" creationId="{D3743454-235F-7017-BAC5-1B8359681D11}"/>
          </ac:grpSpMkLst>
        </pc:grpChg>
        <pc:grpChg chg="mod topLvl">
          <ac:chgData name="Christopher Potter" userId="24ad2ef8db5e8a45" providerId="LiveId" clId="{10AB9FE2-9012-46EF-B18A-C87D5526F6EE}" dt="2026-06-04T14:02:27.661" v="931" actId="478"/>
          <ac:grpSpMkLst>
            <pc:docMk/>
            <pc:sldMk cId="3652819282" sldId="287"/>
            <ac:grpSpMk id="5" creationId="{16C31A70-85B0-1663-0809-48BE9C69B424}"/>
          </ac:grpSpMkLst>
        </pc:grpChg>
        <pc:cxnChg chg="mod">
          <ac:chgData name="Christopher Potter" userId="24ad2ef8db5e8a45" providerId="LiveId" clId="{10AB9FE2-9012-46EF-B18A-C87D5526F6EE}" dt="2026-06-04T14:01:28.094" v="889"/>
          <ac:cxnSpMkLst>
            <pc:docMk/>
            <pc:sldMk cId="3652819282" sldId="287"/>
            <ac:cxnSpMk id="8" creationId="{2A32ABB8-6E1C-1AB2-A693-1BDAA8B1F1C4}"/>
          </ac:cxnSpMkLst>
        </pc:cxnChg>
        <pc:cxnChg chg="mod">
          <ac:chgData name="Christopher Potter" userId="24ad2ef8db5e8a45" providerId="LiveId" clId="{10AB9FE2-9012-46EF-B18A-C87D5526F6EE}" dt="2026-06-04T14:01:28.094" v="889"/>
          <ac:cxnSpMkLst>
            <pc:docMk/>
            <pc:sldMk cId="3652819282" sldId="287"/>
            <ac:cxnSpMk id="9" creationId="{E7F3370A-0443-DC08-41BB-F702E2A90134}"/>
          </ac:cxnSpMkLst>
        </pc:cxnChg>
      </pc:sldChg>
      <pc:sldChg chg="addSp delSp modSp add mod delAnim modAnim">
        <pc:chgData name="Christopher Potter" userId="24ad2ef8db5e8a45" providerId="LiveId" clId="{10AB9FE2-9012-46EF-B18A-C87D5526F6EE}" dt="2026-06-04T14:03:37.729" v="956"/>
        <pc:sldMkLst>
          <pc:docMk/>
          <pc:sldMk cId="2599097529" sldId="288"/>
        </pc:sldMkLst>
        <pc:spChg chg="mod">
          <ac:chgData name="Christopher Potter" userId="24ad2ef8db5e8a45" providerId="LiveId" clId="{10AB9FE2-9012-46EF-B18A-C87D5526F6EE}" dt="2026-06-04T14:02:59.961" v="948" actId="255"/>
          <ac:spMkLst>
            <pc:docMk/>
            <pc:sldMk cId="2599097529" sldId="288"/>
            <ac:spMk id="2" creationId="{A0C89664-A007-A338-6D11-5B27A6AA25BC}"/>
          </ac:spMkLst>
        </pc:spChg>
        <pc:spChg chg="del">
          <ac:chgData name="Christopher Potter" userId="24ad2ef8db5e8a45" providerId="LiveId" clId="{10AB9FE2-9012-46EF-B18A-C87D5526F6EE}" dt="2026-06-04T14:03:32.242" v="955" actId="478"/>
          <ac:spMkLst>
            <pc:docMk/>
            <pc:sldMk cId="2599097529" sldId="288"/>
            <ac:spMk id="3" creationId="{441DD22B-2F0E-E2AA-62C2-BDC165E8D55E}"/>
          </ac:spMkLst>
        </pc:spChg>
        <pc:spChg chg="mod">
          <ac:chgData name="Christopher Potter" userId="24ad2ef8db5e8a45" providerId="LiveId" clId="{10AB9FE2-9012-46EF-B18A-C87D5526F6EE}" dt="2026-06-04T14:03:14.902" v="950"/>
          <ac:spMkLst>
            <pc:docMk/>
            <pc:sldMk cId="2599097529" sldId="288"/>
            <ac:spMk id="7" creationId="{4CC79C3E-5D88-F506-AB51-2993F3BCDE8E}"/>
          </ac:spMkLst>
        </pc:spChg>
        <pc:spChg chg="del">
          <ac:chgData name="Christopher Potter" userId="24ad2ef8db5e8a45" providerId="LiveId" clId="{10AB9FE2-9012-46EF-B18A-C87D5526F6EE}" dt="2026-06-04T14:03:05.950" v="949" actId="478"/>
          <ac:spMkLst>
            <pc:docMk/>
            <pc:sldMk cId="2599097529" sldId="288"/>
            <ac:spMk id="12" creationId="{CE91668D-1899-AC5F-046C-95AA67FC5346}"/>
          </ac:spMkLst>
        </pc:spChg>
        <pc:spChg chg="mod">
          <ac:chgData name="Christopher Potter" userId="24ad2ef8db5e8a45" providerId="LiveId" clId="{10AB9FE2-9012-46EF-B18A-C87D5526F6EE}" dt="2026-06-04T14:03:14.902" v="950"/>
          <ac:spMkLst>
            <pc:docMk/>
            <pc:sldMk cId="2599097529" sldId="288"/>
            <ac:spMk id="13" creationId="{BF5593AE-4E12-EE28-B76B-BA3D7F924988}"/>
          </ac:spMkLst>
        </pc:spChg>
        <pc:spChg chg="mod">
          <ac:chgData name="Christopher Potter" userId="24ad2ef8db5e8a45" providerId="LiveId" clId="{10AB9FE2-9012-46EF-B18A-C87D5526F6EE}" dt="2026-06-04T14:03:14.902" v="950"/>
          <ac:spMkLst>
            <pc:docMk/>
            <pc:sldMk cId="2599097529" sldId="288"/>
            <ac:spMk id="16" creationId="{06B1C3BA-8EF8-0418-FF38-F7A20FFCB2D7}"/>
          </ac:spMkLst>
        </pc:spChg>
        <pc:spChg chg="mod">
          <ac:chgData name="Christopher Potter" userId="24ad2ef8db5e8a45" providerId="LiveId" clId="{10AB9FE2-9012-46EF-B18A-C87D5526F6EE}" dt="2026-06-04T14:03:14.902" v="950"/>
          <ac:spMkLst>
            <pc:docMk/>
            <pc:sldMk cId="2599097529" sldId="288"/>
            <ac:spMk id="17" creationId="{53E346B6-7ACA-E323-3880-50BBF5FDA18D}"/>
          </ac:spMkLst>
        </pc:spChg>
        <pc:grpChg chg="add mod ord">
          <ac:chgData name="Christopher Potter" userId="24ad2ef8db5e8a45" providerId="LiveId" clId="{10AB9FE2-9012-46EF-B18A-C87D5526F6EE}" dt="2026-06-04T14:03:27.054" v="952" actId="167"/>
          <ac:grpSpMkLst>
            <pc:docMk/>
            <pc:sldMk cId="2599097529" sldId="288"/>
            <ac:grpSpMk id="4" creationId="{1B3F40FD-5721-7631-4FC0-12EE7F7DAC4E}"/>
          </ac:grpSpMkLst>
        </pc:grpChg>
        <pc:grpChg chg="del mod">
          <ac:chgData name="Christopher Potter" userId="24ad2ef8db5e8a45" providerId="LiveId" clId="{10AB9FE2-9012-46EF-B18A-C87D5526F6EE}" dt="2026-06-04T14:03:30.583" v="954" actId="478"/>
          <ac:grpSpMkLst>
            <pc:docMk/>
            <pc:sldMk cId="2599097529" sldId="288"/>
            <ac:grpSpMk id="5" creationId="{E5130259-7E71-10C2-B802-548D8CE1078D}"/>
          </ac:grpSpMkLst>
        </pc:grpChg>
        <pc:grpChg chg="mod">
          <ac:chgData name="Christopher Potter" userId="24ad2ef8db5e8a45" providerId="LiveId" clId="{10AB9FE2-9012-46EF-B18A-C87D5526F6EE}" dt="2026-06-04T14:03:14.902" v="950"/>
          <ac:grpSpMkLst>
            <pc:docMk/>
            <pc:sldMk cId="2599097529" sldId="288"/>
            <ac:grpSpMk id="6" creationId="{647CFD6A-27DB-7FDD-287D-02DDB2AD55AF}"/>
          </ac:grpSpMkLst>
        </pc:grpChg>
        <pc:cxnChg chg="mod">
          <ac:chgData name="Christopher Potter" userId="24ad2ef8db5e8a45" providerId="LiveId" clId="{10AB9FE2-9012-46EF-B18A-C87D5526F6EE}" dt="2026-06-04T14:03:14.902" v="950"/>
          <ac:cxnSpMkLst>
            <pc:docMk/>
            <pc:sldMk cId="2599097529" sldId="288"/>
            <ac:cxnSpMk id="14" creationId="{C3A64249-297B-2B33-069A-70BBCDFF1A7D}"/>
          </ac:cxnSpMkLst>
        </pc:cxnChg>
        <pc:cxnChg chg="mod">
          <ac:chgData name="Christopher Potter" userId="24ad2ef8db5e8a45" providerId="LiveId" clId="{10AB9FE2-9012-46EF-B18A-C87D5526F6EE}" dt="2026-06-04T14:03:14.902" v="950"/>
          <ac:cxnSpMkLst>
            <pc:docMk/>
            <pc:sldMk cId="2599097529" sldId="288"/>
            <ac:cxnSpMk id="15" creationId="{5B34BB64-B18C-294B-D924-DC3B7405D39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04/06/2026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3.png"/><Relationship Id="rId4" Type="http://schemas.openxmlformats.org/officeDocument/2006/relationships/image" Target="../media/image2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3.png"/><Relationship Id="rId4" Type="http://schemas.openxmlformats.org/officeDocument/2006/relationships/image" Target="../media/image2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Inverse Proportion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04 June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132DE-C5D3-1132-BD92-1784DA693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A70EEE-4AFD-8271-61FB-40CD5F30EB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dirty="0"/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A70EEE-4AFD-8271-61FB-40CD5F30EB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46CB24-A604-B0C8-5976-994295E1C573}"/>
                  </a:ext>
                </a:extLst>
              </p:cNvPr>
              <p:cNvSpPr/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147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046CB24-A604-B0C8-5976-994295E1C5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218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246C9-9DD5-1AAB-7BD5-FF5AB01AA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87B67D9-7F04-A5EF-27EE-02E6315DCA1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44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dirty="0"/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87B67D9-7F04-A5EF-27EE-02E6315DCA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38E61DE-349C-60B6-AE00-461AF1AF93D2}"/>
                  </a:ext>
                </a:extLst>
              </p:cNvPr>
              <p:cNvSpPr/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6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38E61DE-349C-60B6-AE00-461AF1AF93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8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DA085-E2BB-C17E-2CF8-C6B1C087E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097630-3094-9646-DE1C-445E9946A6F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4.8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0.75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dirty="0"/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A097630-3094-9646-DE1C-445E9946A6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3F4B8C-EC66-5D2F-E093-EB15034F7534}"/>
                  </a:ext>
                </a:extLst>
              </p:cNvPr>
              <p:cNvSpPr/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3.6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.9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B3F4B8C-EC66-5D2F-E093-EB15034F7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86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66C4E-9AAF-B8BB-D17C-3BF2CD662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0E4AD6-591B-53AA-3847-979FF6A9685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en-GB" sz="105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GB" sz="4400" b="0" dirty="0">
                  <a:ea typeface="Cambria Math" panose="02040503050406030204" pitchFamily="18" charset="0"/>
                </a:endParaRP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6.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dirty="0"/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0E4AD6-591B-53AA-3847-979FF6A96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9023E2-D077-5A5B-A687-E72F7741A323}"/>
                  </a:ext>
                </a:extLst>
              </p:cNvPr>
              <p:cNvSpPr/>
              <p:nvPr/>
            </p:nvSpPr>
            <p:spPr>
              <a:xfrm>
                <a:off x="5470071" y="4163786"/>
                <a:ext cx="4229099" cy="25321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4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GB" sz="48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05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8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1.6</m:t>
                      </m:r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39023E2-D077-5A5B-A687-E72F7741A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4163786"/>
                <a:ext cx="4229099" cy="25321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215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F3280-0EA8-6EC5-874D-5244E2118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6F8853-95E2-264A-0C87-DA8836D1097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4400" dirty="0"/>
                  <a:t> and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4400" dirty="0"/>
                  <a:t> are inversely proportional.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endParaRPr lang="en-GB" sz="4400" dirty="0"/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86F8853-95E2-264A-0C87-DA8836D109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A9A46A-5C0A-841D-8D01-7FD931C67468}"/>
                  </a:ext>
                </a:extLst>
              </p:cNvPr>
              <p:cNvSpPr/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10.8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6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1A9A46A-5C0A-841D-8D01-7FD931C674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0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B33C5-0E4D-C598-C9E8-86D371C5A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344A64-1AB0-0A8E-1358-EC577CD67B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false:</a:t>
            </a:r>
          </a:p>
          <a:p>
            <a:r>
              <a:rPr lang="en-GB" sz="3600" dirty="0"/>
              <a:t>If two quantities are inversely proportional, then when one increases, the other must decrease.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D7B47B59-D1FE-F481-6DF8-79B816577BF8}"/>
              </a:ext>
            </a:extLst>
          </p:cNvPr>
          <p:cNvSpPr/>
          <p:nvPr/>
        </p:nvSpPr>
        <p:spPr>
          <a:xfrm>
            <a:off x="5470071" y="4931228"/>
            <a:ext cx="4229099" cy="176468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600" b="0" dirty="0">
                <a:solidFill>
                  <a:srgbClr val="FF0000"/>
                </a:solidFill>
              </a:rPr>
              <a:t>True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1AC20-B84B-C64C-08EC-C4394E506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C80F3C-0FB7-F5D2-C75B-2F94A66BDE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false:</a:t>
            </a:r>
          </a:p>
          <a:p>
            <a:r>
              <a:rPr lang="en-GB" sz="3600" dirty="0"/>
              <a:t>If two variables are inversely proportional, neither of them can ever be zero.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5181264-3F5F-E2C7-9BF8-F8F8C77135C8}"/>
              </a:ext>
            </a:extLst>
          </p:cNvPr>
          <p:cNvSpPr/>
          <p:nvPr/>
        </p:nvSpPr>
        <p:spPr>
          <a:xfrm>
            <a:off x="5470071" y="4931228"/>
            <a:ext cx="4229099" cy="176468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600" b="0" dirty="0">
                <a:solidFill>
                  <a:srgbClr val="FF0000"/>
                </a:solidFill>
              </a:rPr>
              <a:t>True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F706A-918C-ED3E-C768-D409A5F2D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5E5351-0EE3-05E8-C7FC-BFD0A0E40AB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−6.</m:t>
                    </m:r>
                  </m:oMath>
                </a14:m>
                <a:endParaRPr lang="en-GB" sz="4400" dirty="0"/>
              </a:p>
              <a:p>
                <a:r>
                  <a:rPr lang="en-GB" sz="4400" dirty="0"/>
                  <a:t>Write a formula for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5E5351-0EE3-05E8-C7FC-BFD0A0E40A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4B59DD-1A5F-CDCC-76BC-DCC9F2B9C9B7}"/>
                  </a:ext>
                </a:extLst>
              </p:cNvPr>
              <p:cNvSpPr/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−24</m:t>
                          </m:r>
                        </m:num>
                        <m:den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84B59DD-1A5F-CDCC-76BC-DCC9F2B9C9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ECF99-B8D4-F994-0A36-A14A85386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112F7-A2E9-92C5-413F-F29977B6749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dirty="0"/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42112F7-A2E9-92C5-413F-F29977B674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EB608F-98C8-AE56-13CA-A5AF5C36EBA2}"/>
                  </a:ext>
                </a:extLst>
              </p:cNvPr>
              <p:cNvSpPr/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−30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2EB608F-98C8-AE56-13CA-A5AF5C36E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70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DEEF5-5C9F-1A82-074D-1746B6462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79B794-60A3-E379-0164-E65A77DB753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2.5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dirty="0"/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79B794-60A3-E379-0164-E65A77DB75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DC5580-6601-4417-1FCE-094BD80EAA03}"/>
                  </a:ext>
                </a:extLst>
              </p:cNvPr>
              <p:cNvSpPr/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DC5580-6601-4417-1FCE-094BD80EAA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211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01F77-C8D8-2AB4-3A8E-D35F5543A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F8B69F-C861-C5A9-523C-340193ED3EBC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Write a formula for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AF8B69F-C861-C5A9-523C-340193ED3E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960B51-B3A0-9AEA-3A2F-281E3FA2F315}"/>
                  </a:ext>
                </a:extLst>
              </p:cNvPr>
              <p:cNvSpPr/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E960B51-B3A0-9AEA-3A2F-281E3FA2F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5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5B827-5B3C-505B-86A7-915BB49C9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13B373-96BE-581D-2CF9-EA77E80C60A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false:</a:t>
            </a:r>
          </a:p>
          <a:p>
            <a:r>
              <a:rPr lang="en-GB" sz="3600" dirty="0"/>
              <a:t>The graph shows an inversely proportional relationship.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CA349B69-96C7-0C2C-11A7-E6912E85BD88}"/>
              </a:ext>
            </a:extLst>
          </p:cNvPr>
          <p:cNvSpPr/>
          <p:nvPr/>
        </p:nvSpPr>
        <p:spPr>
          <a:xfrm>
            <a:off x="5470071" y="4931228"/>
            <a:ext cx="4229099" cy="176468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600" b="0" dirty="0">
                <a:solidFill>
                  <a:srgbClr val="FF0000"/>
                </a:solidFill>
              </a:rPr>
              <a:t>False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C31A70-85B0-1663-0809-48BE9C69B424}"/>
              </a:ext>
            </a:extLst>
          </p:cNvPr>
          <p:cNvGrpSpPr/>
          <p:nvPr/>
        </p:nvGrpSpPr>
        <p:grpSpPr>
          <a:xfrm>
            <a:off x="1551849" y="2205522"/>
            <a:ext cx="3124200" cy="3254778"/>
            <a:chOff x="2971800" y="686965"/>
            <a:chExt cx="3124200" cy="325477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A32ABB8-6E1C-1AB2-A693-1BDAA8B1F1C4}"/>
                </a:ext>
              </a:extLst>
            </p:cNvPr>
            <p:cNvCxnSpPr>
              <a:cxnSpLocks/>
            </p:cNvCxnSpPr>
            <p:nvPr/>
          </p:nvCxnSpPr>
          <p:spPr>
            <a:xfrm>
              <a:off x="4501800" y="881743"/>
              <a:ext cx="0" cy="306000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F3370A-0443-DC08-41BB-F702E2A901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71800" y="2411743"/>
              <a:ext cx="3060000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6760E36-993D-C24C-21B4-1D74534A483C}"/>
                    </a:ext>
                  </a:extLst>
                </p:cNvPr>
                <p:cNvSpPr txBox="1"/>
                <p:nvPr/>
              </p:nvSpPr>
              <p:spPr>
                <a:xfrm>
                  <a:off x="5919092" y="2411743"/>
                  <a:ext cx="1769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9BA253E-5209-8F99-ADB5-F02B6C3F9C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9092" y="2411743"/>
                  <a:ext cx="17690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20690" r="-1724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519E11F-04CE-0CF5-3976-94A88C8ACF1F}"/>
                    </a:ext>
                  </a:extLst>
                </p:cNvPr>
                <p:cNvSpPr txBox="1"/>
                <p:nvPr/>
              </p:nvSpPr>
              <p:spPr>
                <a:xfrm>
                  <a:off x="4235836" y="686965"/>
                  <a:ext cx="18030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BD37FF0-E1DA-24DE-BE56-3B9408D282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836" y="686965"/>
                  <a:ext cx="18030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3333" r="-30000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437A565-DED0-5F79-FEFF-45BCFE57CB93}"/>
              </a:ext>
            </a:extLst>
          </p:cNvPr>
          <p:cNvSpPr/>
          <p:nvPr/>
        </p:nvSpPr>
        <p:spPr>
          <a:xfrm>
            <a:off x="1878723" y="2724300"/>
            <a:ext cx="2412000" cy="241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8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52F53-8B7B-8E14-41E3-B2663359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B3F40FD-5721-7631-4FC0-12EE7F7DAC4E}"/>
              </a:ext>
            </a:extLst>
          </p:cNvPr>
          <p:cNvGrpSpPr/>
          <p:nvPr/>
        </p:nvGrpSpPr>
        <p:grpSpPr>
          <a:xfrm>
            <a:off x="1551849" y="2205522"/>
            <a:ext cx="3124200" cy="3254778"/>
            <a:chOff x="6450420" y="686965"/>
            <a:chExt cx="3124200" cy="32547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47CFD6A-27DB-7FDD-287D-02DDB2AD55AF}"/>
                </a:ext>
              </a:extLst>
            </p:cNvPr>
            <p:cNvGrpSpPr/>
            <p:nvPr/>
          </p:nvGrpSpPr>
          <p:grpSpPr>
            <a:xfrm>
              <a:off x="6450420" y="686965"/>
              <a:ext cx="3124200" cy="3254778"/>
              <a:chOff x="2971800" y="686965"/>
              <a:chExt cx="3124200" cy="3254778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3A64249-297B-2B33-069A-70BBCDFF1A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1800" y="881743"/>
                <a:ext cx="0" cy="306000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B34BB64-B18C-294B-D924-DC3B7405D3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71800" y="2411743"/>
                <a:ext cx="3060000" cy="0"/>
              </a:xfrm>
              <a:prstGeom prst="straightConnector1">
                <a:avLst/>
              </a:prstGeom>
              <a:ln>
                <a:solidFill>
                  <a:schemeClr val="bg1">
                    <a:lumMod val="6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06B1C3BA-8EF8-0418-FF38-F7A20FFCB2D7}"/>
                      </a:ext>
                    </a:extLst>
                  </p:cNvPr>
                  <p:cNvSpPr txBox="1"/>
                  <p:nvPr/>
                </p:nvSpPr>
                <p:spPr>
                  <a:xfrm>
                    <a:off x="5919092" y="2411743"/>
                    <a:ext cx="1769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GB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9BA253E-5209-8F99-ADB5-F02B6C3F9C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092" y="2411743"/>
                    <a:ext cx="17690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0690" r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53E346B6-7ACA-E323-3880-50BBF5FDA18D}"/>
                      </a:ext>
                    </a:extLst>
                  </p:cNvPr>
                  <p:cNvSpPr txBox="1"/>
                  <p:nvPr/>
                </p:nvSpPr>
                <p:spPr>
                  <a:xfrm>
                    <a:off x="4235836" y="686965"/>
                    <a:ext cx="180306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oMath>
                      </m:oMathPara>
                    </a14:m>
                    <a:endParaRPr lang="en-GB" dirty="0">
                      <a:solidFill>
                        <a:schemeClr val="bg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1BD37FF0-E1DA-24DE-BE56-3B9408D282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5836" y="686965"/>
                    <a:ext cx="180306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3333" r="-30000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CC79C3E-5D88-F506-AB51-2993F3BCDE8E}"/>
                </a:ext>
              </a:extLst>
            </p:cNvPr>
            <p:cNvSpPr/>
            <p:nvPr/>
          </p:nvSpPr>
          <p:spPr>
            <a:xfrm>
              <a:off x="8176044" y="914400"/>
              <a:ext cx="1322375" cy="1389321"/>
            </a:xfrm>
            <a:custGeom>
              <a:avLst/>
              <a:gdLst>
                <a:gd name="csX0" fmla="*/ 18114 w 1322375"/>
                <a:gd name="csY0" fmla="*/ 0 h 1389321"/>
                <a:gd name="csX1" fmla="*/ 181147 w 1322375"/>
                <a:gd name="csY1" fmla="*/ 1084521 h 1389321"/>
                <a:gd name="csX2" fmla="*/ 1322375 w 1322375"/>
                <a:gd name="csY2" fmla="*/ 1389321 h 13893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322375" h="1389321">
                  <a:moveTo>
                    <a:pt x="18114" y="0"/>
                  </a:moveTo>
                  <a:cubicBezTo>
                    <a:pt x="-9058" y="426484"/>
                    <a:pt x="-36230" y="852968"/>
                    <a:pt x="181147" y="1084521"/>
                  </a:cubicBezTo>
                  <a:cubicBezTo>
                    <a:pt x="398524" y="1316075"/>
                    <a:pt x="860449" y="1352698"/>
                    <a:pt x="1322375" y="138932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5593AE-4E12-EE28-B76B-BA3D7F924988}"/>
                </a:ext>
              </a:extLst>
            </p:cNvPr>
            <p:cNvSpPr/>
            <p:nvPr/>
          </p:nvSpPr>
          <p:spPr>
            <a:xfrm flipH="1" flipV="1">
              <a:off x="6497685" y="2552422"/>
              <a:ext cx="1322375" cy="1389321"/>
            </a:xfrm>
            <a:custGeom>
              <a:avLst/>
              <a:gdLst>
                <a:gd name="csX0" fmla="*/ 18114 w 1322375"/>
                <a:gd name="csY0" fmla="*/ 0 h 1389321"/>
                <a:gd name="csX1" fmla="*/ 181147 w 1322375"/>
                <a:gd name="csY1" fmla="*/ 1084521 h 1389321"/>
                <a:gd name="csX2" fmla="*/ 1322375 w 1322375"/>
                <a:gd name="csY2" fmla="*/ 1389321 h 1389321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</a:cxnLst>
              <a:rect l="l" t="t" r="r" b="b"/>
              <a:pathLst>
                <a:path w="1322375" h="1389321">
                  <a:moveTo>
                    <a:pt x="18114" y="0"/>
                  </a:moveTo>
                  <a:cubicBezTo>
                    <a:pt x="-9058" y="426484"/>
                    <a:pt x="-36230" y="852968"/>
                    <a:pt x="181147" y="1084521"/>
                  </a:cubicBezTo>
                  <a:cubicBezTo>
                    <a:pt x="398524" y="1316075"/>
                    <a:pt x="860449" y="1352698"/>
                    <a:pt x="1322375" y="138932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C89664-A007-A338-6D11-5B27A6AA25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Sketch a graph showing an inversely proportional relationship.</a:t>
            </a:r>
          </a:p>
        </p:txBody>
      </p:sp>
    </p:spTree>
    <p:extLst>
      <p:ext uri="{BB962C8B-B14F-4D97-AF65-F5344CB8AC3E}">
        <p14:creationId xmlns:p14="http://schemas.microsoft.com/office/powerpoint/2010/main" val="25990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E8A7C-146C-8242-5375-B641DD57E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4BC494-63C5-E6A5-B487-CD0236C37E2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endParaRPr lang="en-GB" sz="1050" b="0" i="1" dirty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GB" sz="4400" dirty="0"/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Write a formula for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64BC494-63C5-E6A5-B487-CD0236C37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9E3F5F-2675-FC8E-1887-4B684E5E8E76}"/>
                  </a:ext>
                </a:extLst>
              </p:cNvPr>
              <p:cNvSpPr/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D9E3F5F-2675-FC8E-1887-4B684E5E8E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29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F4ABE-455E-1511-C0D5-7B0EBA22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A11658-DFAD-A961-84C2-E7798F73E15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4400" dirty="0"/>
                  <a:t> varies inversely with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Write a formula for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DA11658-DFAD-A961-84C2-E7798F73E1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B2A49A-496B-673B-C942-FC56ACA73861}"/>
                  </a:ext>
                </a:extLst>
              </p:cNvPr>
              <p:cNvSpPr/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3B2A49A-496B-673B-C942-FC56ACA738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60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73F8A-FFD9-857C-0AAC-26B734276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81D223-2838-C79D-D77E-EA4F68A6EE6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44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Write a formula for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81D223-2838-C79D-D77E-EA4F68A6EE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58411A6-3A1B-9AA2-C81B-9B50B0D91DF8}"/>
                  </a:ext>
                </a:extLst>
              </p:cNvPr>
              <p:cNvSpPr/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58411A6-3A1B-9AA2-C81B-9B50B0D91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33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9B5C3-58E8-CCFD-7865-485EBA62E4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965DDF3-A1A1-059E-3969-3B45F1141F8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44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3.1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=0.5.</m:t>
                    </m:r>
                  </m:oMath>
                </a14:m>
                <a:endParaRPr lang="en-GB" sz="4400" dirty="0"/>
              </a:p>
              <a:p>
                <a:r>
                  <a:rPr lang="en-GB" sz="4400" dirty="0"/>
                  <a:t>Write a formula for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4400" dirty="0"/>
                  <a:t> in terms of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965DDF3-A1A1-059E-3969-3B45F1141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AA6BA9-AA2D-44F5-1F2A-56CB3BE8CEDA}"/>
                  </a:ext>
                </a:extLst>
              </p:cNvPr>
              <p:cNvSpPr/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72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1.55</m:t>
                          </m:r>
                        </m:num>
                        <m:den>
                          <m:r>
                            <a:rPr lang="en-GB" sz="7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sz="1600"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AA6BA9-AA2D-44F5-1F2A-56CB3BE8CE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4327072"/>
                <a:ext cx="4229099" cy="236884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38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8CEEE-A698-2C7D-32A9-4BCE43FB5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F7169F1-57C8-ACF3-AAF2-50BD02ED9E4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dirty="0"/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F7169F1-57C8-ACF3-AAF2-50BD02ED9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F32B66-9323-6603-2F1B-316EA2FA0E1D}"/>
                  </a:ext>
                </a:extLst>
              </p:cNvPr>
              <p:cNvSpPr/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6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F32B66-9323-6603-2F1B-316EA2FA0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4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AD067-F3EE-CF0D-E0CF-116C1D62C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59D6D0-B5FC-7C23-A64B-72682911873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4400" dirty="0"/>
                  <a:t> is inversely proportional to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dirty="0"/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18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F59D6D0-B5FC-7C23-A64B-726829118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F36FBD-DE58-782D-2517-5D658136AA4E}"/>
                  </a:ext>
                </a:extLst>
              </p:cNvPr>
              <p:cNvSpPr/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6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2.5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F36FBD-DE58-782D-2517-5D658136A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61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8FA36-8EC3-3138-6B30-1891E64F6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7586E01-09A1-02CE-4DE7-4E81BD42425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4400" dirty="0"/>
                  <a:t> varies inversely with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When 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4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4400" dirty="0"/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the formula</a:t>
                </a:r>
              </a:p>
              <a:p>
                <a:pPr marL="742950" indent="-742950">
                  <a:buAutoNum type="alphaLcParenBoth"/>
                </a:pPr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4400" dirty="0"/>
                  <a:t> when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7586E01-09A1-02CE-4DE7-4E81BD4242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691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327A32-06D6-2100-22B6-8EE180FAD9B9}"/>
                  </a:ext>
                </a:extLst>
              </p:cNvPr>
              <p:cNvSpPr/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GB" sz="6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  <a:p>
                <a:pPr algn="ctr"/>
                <a:endParaRPr lang="en-GB" sz="1200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6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6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327A32-06D6-2100-22B6-8EE180FAD9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0071" y="3706586"/>
                <a:ext cx="4229099" cy="298932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27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372</TotalTime>
  <Words>561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Inverse Proportion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14</cp:revision>
  <dcterms:created xsi:type="dcterms:W3CDTF">2026-05-17T08:45:11Z</dcterms:created>
  <dcterms:modified xsi:type="dcterms:W3CDTF">2026-06-04T14:04:08Z</dcterms:modified>
</cp:coreProperties>
</file>