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9T09:45:26.733" v="511" actId="14100"/>
      <pc:docMkLst>
        <pc:docMk/>
      </pc:docMkLst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839811986" sldId="270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419239837" sldId="271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4092906247" sldId="272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504152531" sldId="273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790191921" sldId="274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2028619522" sldId="275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153608151" sldId="276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1812261940" sldId="277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150089321" sldId="278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735981460" sldId="279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846709571" sldId="280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2617180028" sldId="281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1922153624" sldId="282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2173779449" sldId="283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2091463098" sldId="284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615534175" sldId="285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334265726" sldId="286"/>
        </pc:sldMkLst>
      </pc:sldChg>
      <pc:sldChg chg="addSp delSp modSp mod">
        <pc:chgData name="Christopher Potter" userId="24ad2ef8db5e8a45" providerId="LiveId" clId="{10AB9FE2-9012-46EF-B18A-C87D5526F6EE}" dt="2026-06-09T08:48:30.830" v="107" actId="1035"/>
        <pc:sldMkLst>
          <pc:docMk/>
          <pc:sldMk cId="1185602203" sldId="287"/>
        </pc:sldMkLst>
        <pc:spChg chg="mod">
          <ac:chgData name="Christopher Potter" userId="24ad2ef8db5e8a45" providerId="LiveId" clId="{10AB9FE2-9012-46EF-B18A-C87D5526F6EE}" dt="2026-06-09T08:44:10.311" v="47" actId="20577"/>
          <ac:spMkLst>
            <pc:docMk/>
            <pc:sldMk cId="1185602203" sldId="287"/>
            <ac:spMk id="2" creationId="{B0D84856-8582-0DDF-51CE-150E7B627073}"/>
          </ac:spMkLst>
        </pc:spChg>
        <pc:spChg chg="mod">
          <ac:chgData name="Christopher Potter" userId="24ad2ef8db5e8a45" providerId="LiveId" clId="{10AB9FE2-9012-46EF-B18A-C87D5526F6EE}" dt="2026-06-09T08:47:52.890" v="101" actId="20577"/>
          <ac:spMkLst>
            <pc:docMk/>
            <pc:sldMk cId="1185602203" sldId="287"/>
            <ac:spMk id="3" creationId="{8E2D65F4-B628-807E-EE30-573A596A26B4}"/>
          </ac:spMkLst>
        </pc:spChg>
        <pc:spChg chg="del">
          <ac:chgData name="Christopher Potter" userId="24ad2ef8db5e8a45" providerId="LiveId" clId="{10AB9FE2-9012-46EF-B18A-C87D5526F6EE}" dt="2026-06-09T08:43:04.246" v="3" actId="478"/>
          <ac:spMkLst>
            <pc:docMk/>
            <pc:sldMk cId="1185602203" sldId="287"/>
            <ac:spMk id="4" creationId="{0A891DE8-4D8D-2DF1-7562-0A1284F34F1F}"/>
          </ac:spMkLst>
        </pc:spChg>
        <pc:spChg chg="mod topLvl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5" creationId="{88103944-2B1B-D232-26F9-5C40A752159F}"/>
          </ac:spMkLst>
        </pc:spChg>
        <pc:spChg chg="del">
          <ac:chgData name="Christopher Potter" userId="24ad2ef8db5e8a45" providerId="LiveId" clId="{10AB9FE2-9012-46EF-B18A-C87D5526F6EE}" dt="2026-06-09T08:44:19.255" v="48" actId="478"/>
          <ac:spMkLst>
            <pc:docMk/>
            <pc:sldMk cId="1185602203" sldId="287"/>
            <ac:spMk id="6" creationId="{1C097C94-EDBE-1069-D3F0-71202B2F0F8C}"/>
          </ac:spMkLst>
        </pc:spChg>
        <pc:spChg chg="mod topLvl">
          <ac:chgData name="Christopher Potter" userId="24ad2ef8db5e8a45" providerId="LiveId" clId="{10AB9FE2-9012-46EF-B18A-C87D5526F6EE}" dt="2026-06-09T08:48:30.830" v="107" actId="1035"/>
          <ac:spMkLst>
            <pc:docMk/>
            <pc:sldMk cId="1185602203" sldId="287"/>
            <ac:spMk id="8" creationId="{DBF89303-965E-323A-F150-611005D048D3}"/>
          </ac:spMkLst>
        </pc:spChg>
        <pc:spChg chg="mod topLvl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9" creationId="{490CB980-DEEC-8F51-4489-BC8B864AC7AF}"/>
          </ac:spMkLst>
        </pc:spChg>
        <pc:spChg chg="add mod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10" creationId="{3D9A0230-FBD9-F4BA-FBE2-797CB0BAA5CB}"/>
          </ac:spMkLst>
        </pc:spChg>
        <pc:spChg chg="mod topLvl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11" creationId="{667D31F1-BEAA-B418-3FB6-3E3E2AE0F09B}"/>
          </ac:spMkLst>
        </pc:spChg>
        <pc:spChg chg="add mod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13" creationId="{2F78EB70-F4D4-DA31-AE08-80ED6A367CE7}"/>
          </ac:spMkLst>
        </pc:spChg>
        <pc:spChg chg="mod topLvl">
          <ac:chgData name="Christopher Potter" userId="24ad2ef8db5e8a45" providerId="LiveId" clId="{10AB9FE2-9012-46EF-B18A-C87D5526F6EE}" dt="2026-06-09T08:48:18.781" v="104" actId="164"/>
          <ac:spMkLst>
            <pc:docMk/>
            <pc:sldMk cId="1185602203" sldId="287"/>
            <ac:spMk id="15" creationId="{BB3C3DE9-4487-7FA1-1EA8-9872502AA721}"/>
          </ac:spMkLst>
        </pc:spChg>
        <pc:grpChg chg="add mod">
          <ac:chgData name="Christopher Potter" userId="24ad2ef8db5e8a45" providerId="LiveId" clId="{10AB9FE2-9012-46EF-B18A-C87D5526F6EE}" dt="2026-06-09T08:48:22.276" v="105" actId="1076"/>
          <ac:grpSpMkLst>
            <pc:docMk/>
            <pc:sldMk cId="1185602203" sldId="287"/>
            <ac:grpSpMk id="14" creationId="{3251ACDA-F647-9B51-D583-718CD8A358F0}"/>
          </ac:grpSpMkLst>
        </pc:grpChg>
        <pc:grpChg chg="del mod">
          <ac:chgData name="Christopher Potter" userId="24ad2ef8db5e8a45" providerId="LiveId" clId="{10AB9FE2-9012-46EF-B18A-C87D5526F6EE}" dt="2026-06-09T08:45:41.230" v="65" actId="165"/>
          <ac:grpSpMkLst>
            <pc:docMk/>
            <pc:sldMk cId="1185602203" sldId="287"/>
            <ac:grpSpMk id="16" creationId="{01155A65-0452-7590-8C4C-D85EE6A61066}"/>
          </ac:grpSpMkLst>
        </pc:grpChg>
        <pc:cxnChg chg="del">
          <ac:chgData name="Christopher Potter" userId="24ad2ef8db5e8a45" providerId="LiveId" clId="{10AB9FE2-9012-46EF-B18A-C87D5526F6EE}" dt="2026-06-09T08:43:10.598" v="5" actId="478"/>
          <ac:cxnSpMkLst>
            <pc:docMk/>
            <pc:sldMk cId="1185602203" sldId="287"/>
            <ac:cxnSpMk id="7" creationId="{21C3A25D-C714-D0CF-D02F-750C6CA16C3C}"/>
          </ac:cxnSpMkLst>
        </pc:cxnChg>
        <pc:cxnChg chg="del">
          <ac:chgData name="Christopher Potter" userId="24ad2ef8db5e8a45" providerId="LiveId" clId="{10AB9FE2-9012-46EF-B18A-C87D5526F6EE}" dt="2026-06-09T08:43:07.283" v="4" actId="478"/>
          <ac:cxnSpMkLst>
            <pc:docMk/>
            <pc:sldMk cId="1185602203" sldId="287"/>
            <ac:cxnSpMk id="12" creationId="{D395A5CF-B12A-E5E5-7890-2140FB067D97}"/>
          </ac:cxnSpMkLst>
        </pc:cxnChg>
      </pc:sldChg>
      <pc:sldChg chg="delSp modSp add mod">
        <pc:chgData name="Christopher Potter" userId="24ad2ef8db5e8a45" providerId="LiveId" clId="{10AB9FE2-9012-46EF-B18A-C87D5526F6EE}" dt="2026-06-09T08:49:51.181" v="133" actId="1076"/>
        <pc:sldMkLst>
          <pc:docMk/>
          <pc:sldMk cId="21977133" sldId="288"/>
        </pc:sldMkLst>
        <pc:spChg chg="mod">
          <ac:chgData name="Christopher Potter" userId="24ad2ef8db5e8a45" providerId="LiveId" clId="{10AB9FE2-9012-46EF-B18A-C87D5526F6EE}" dt="2026-06-09T08:49:44.430" v="132" actId="20577"/>
          <ac:spMkLst>
            <pc:docMk/>
            <pc:sldMk cId="21977133" sldId="288"/>
            <ac:spMk id="3" creationId="{BF22FFBF-C81C-0993-0438-1D59BE08FE79}"/>
          </ac:spMkLst>
        </pc:spChg>
        <pc:spChg chg="del mod">
          <ac:chgData name="Christopher Potter" userId="24ad2ef8db5e8a45" providerId="LiveId" clId="{10AB9FE2-9012-46EF-B18A-C87D5526F6EE}" dt="2026-06-09T08:49:19.883" v="122" actId="478"/>
          <ac:spMkLst>
            <pc:docMk/>
            <pc:sldMk cId="21977133" sldId="288"/>
            <ac:spMk id="5" creationId="{B9431A76-5C93-45FF-0078-801FBAB62525}"/>
          </ac:spMkLst>
        </pc:spChg>
        <pc:spChg chg="mod">
          <ac:chgData name="Christopher Potter" userId="24ad2ef8db5e8a45" providerId="LiveId" clId="{10AB9FE2-9012-46EF-B18A-C87D5526F6EE}" dt="2026-06-09T08:49:32.830" v="128" actId="20577"/>
          <ac:spMkLst>
            <pc:docMk/>
            <pc:sldMk cId="21977133" sldId="288"/>
            <ac:spMk id="8" creationId="{A085F8B3-9D07-323B-0F24-AF7590703932}"/>
          </ac:spMkLst>
        </pc:spChg>
        <pc:spChg chg="del mod">
          <ac:chgData name="Christopher Potter" userId="24ad2ef8db5e8a45" providerId="LiveId" clId="{10AB9FE2-9012-46EF-B18A-C87D5526F6EE}" dt="2026-06-09T08:49:29.215" v="126" actId="478"/>
          <ac:spMkLst>
            <pc:docMk/>
            <pc:sldMk cId="21977133" sldId="288"/>
            <ac:spMk id="9" creationId="{602DEEF6-537E-51C6-019B-EE66AD202370}"/>
          </ac:spMkLst>
        </pc:spChg>
        <pc:spChg chg="mod">
          <ac:chgData name="Christopher Potter" userId="24ad2ef8db5e8a45" providerId="LiveId" clId="{10AB9FE2-9012-46EF-B18A-C87D5526F6EE}" dt="2026-06-09T08:49:32.830" v="128" actId="20577"/>
          <ac:spMkLst>
            <pc:docMk/>
            <pc:sldMk cId="21977133" sldId="288"/>
            <ac:spMk id="10" creationId="{A1FA469C-21A4-6FD7-CE51-10A36EAB21C7}"/>
          </ac:spMkLst>
        </pc:spChg>
        <pc:spChg chg="mod">
          <ac:chgData name="Christopher Potter" userId="24ad2ef8db5e8a45" providerId="LiveId" clId="{10AB9FE2-9012-46EF-B18A-C87D5526F6EE}" dt="2026-06-09T08:49:32.830" v="128" actId="20577"/>
          <ac:spMkLst>
            <pc:docMk/>
            <pc:sldMk cId="21977133" sldId="288"/>
            <ac:spMk id="11" creationId="{90AFAC97-26C1-2E64-1766-E88570FB1C43}"/>
          </ac:spMkLst>
        </pc:spChg>
        <pc:spChg chg="mod">
          <ac:chgData name="Christopher Potter" userId="24ad2ef8db5e8a45" providerId="LiveId" clId="{10AB9FE2-9012-46EF-B18A-C87D5526F6EE}" dt="2026-06-09T08:49:35.880" v="129" actId="1076"/>
          <ac:spMkLst>
            <pc:docMk/>
            <pc:sldMk cId="21977133" sldId="288"/>
            <ac:spMk id="13" creationId="{CACBDE34-F689-3809-E50D-1094A004CFB2}"/>
          </ac:spMkLst>
        </pc:spChg>
        <pc:spChg chg="mod">
          <ac:chgData name="Christopher Potter" userId="24ad2ef8db5e8a45" providerId="LiveId" clId="{10AB9FE2-9012-46EF-B18A-C87D5526F6EE}" dt="2026-06-09T08:49:32.830" v="128" actId="20577"/>
          <ac:spMkLst>
            <pc:docMk/>
            <pc:sldMk cId="21977133" sldId="288"/>
            <ac:spMk id="15" creationId="{147FC691-4EA6-7F58-4342-3C8B22320B0C}"/>
          </ac:spMkLst>
        </pc:spChg>
        <pc:grpChg chg="mod">
          <ac:chgData name="Christopher Potter" userId="24ad2ef8db5e8a45" providerId="LiveId" clId="{10AB9FE2-9012-46EF-B18A-C87D5526F6EE}" dt="2026-06-09T08:49:51.181" v="133" actId="1076"/>
          <ac:grpSpMkLst>
            <pc:docMk/>
            <pc:sldMk cId="21977133" sldId="288"/>
            <ac:grpSpMk id="14" creationId="{3477E688-B824-4CC3-0C22-3876F2C6534B}"/>
          </ac:grpSpMkLst>
        </pc:grpChg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2467594477" sldId="288"/>
        </pc:sldMkLst>
      </pc:sldChg>
      <pc:sldChg chg="del">
        <pc:chgData name="Christopher Potter" userId="24ad2ef8db5e8a45" providerId="LiveId" clId="{10AB9FE2-9012-46EF-B18A-C87D5526F6EE}" dt="2026-06-09T08:40:32.126" v="0" actId="47"/>
        <pc:sldMkLst>
          <pc:docMk/>
          <pc:sldMk cId="1138686033" sldId="289"/>
        </pc:sldMkLst>
      </pc:sldChg>
      <pc:sldChg chg="delSp modSp add mod ord">
        <pc:chgData name="Christopher Potter" userId="24ad2ef8db5e8a45" providerId="LiveId" clId="{10AB9FE2-9012-46EF-B18A-C87D5526F6EE}" dt="2026-06-09T08:54:10.504" v="154" actId="20577"/>
        <pc:sldMkLst>
          <pc:docMk/>
          <pc:sldMk cId="4102915494" sldId="289"/>
        </pc:sldMkLst>
        <pc:spChg chg="mod">
          <ac:chgData name="Christopher Potter" userId="24ad2ef8db5e8a45" providerId="LiveId" clId="{10AB9FE2-9012-46EF-B18A-C87D5526F6EE}" dt="2026-06-09T08:54:10.504" v="154" actId="20577"/>
          <ac:spMkLst>
            <pc:docMk/>
            <pc:sldMk cId="4102915494" sldId="289"/>
            <ac:spMk id="3" creationId="{37910688-56DD-1BCA-F9A9-69E60FC65176}"/>
          </ac:spMkLst>
        </pc:spChg>
        <pc:spChg chg="del mod">
          <ac:chgData name="Christopher Potter" userId="24ad2ef8db5e8a45" providerId="LiveId" clId="{10AB9FE2-9012-46EF-B18A-C87D5526F6EE}" dt="2026-06-09T08:53:12.048" v="150" actId="478"/>
          <ac:spMkLst>
            <pc:docMk/>
            <pc:sldMk cId="4102915494" sldId="289"/>
            <ac:spMk id="5" creationId="{09264C17-77A6-5AD6-76AE-738E0554FE25}"/>
          </ac:spMkLst>
        </pc:spChg>
        <pc:spChg chg="mod">
          <ac:chgData name="Christopher Potter" userId="24ad2ef8db5e8a45" providerId="LiveId" clId="{10AB9FE2-9012-46EF-B18A-C87D5526F6EE}" dt="2026-06-09T08:54:05.035" v="151" actId="1076"/>
          <ac:spMkLst>
            <pc:docMk/>
            <pc:sldMk cId="4102915494" sldId="289"/>
            <ac:spMk id="8" creationId="{6A892D6C-7B41-169F-860D-CA2E5D5F75FD}"/>
          </ac:spMkLst>
        </pc:spChg>
        <pc:spChg chg="mod">
          <ac:chgData name="Christopher Potter" userId="24ad2ef8db5e8a45" providerId="LiveId" clId="{10AB9FE2-9012-46EF-B18A-C87D5526F6EE}" dt="2026-06-09T08:53:07.850" v="149" actId="1076"/>
          <ac:spMkLst>
            <pc:docMk/>
            <pc:sldMk cId="4102915494" sldId="289"/>
            <ac:spMk id="9" creationId="{6EDFFE63-7C7D-8048-304D-4A3AF02E63A6}"/>
          </ac:spMkLst>
        </pc:spChg>
        <pc:spChg chg="mod">
          <ac:chgData name="Christopher Potter" userId="24ad2ef8db5e8a45" providerId="LiveId" clId="{10AB9FE2-9012-46EF-B18A-C87D5526F6EE}" dt="2026-06-09T08:53:03.256" v="148" actId="6549"/>
          <ac:spMkLst>
            <pc:docMk/>
            <pc:sldMk cId="4102915494" sldId="289"/>
            <ac:spMk id="10" creationId="{2DDC6831-AC1E-6CF9-4DA3-C16004EBF00F}"/>
          </ac:spMkLst>
        </pc:spChg>
        <pc:spChg chg="mod">
          <ac:chgData name="Christopher Potter" userId="24ad2ef8db5e8a45" providerId="LiveId" clId="{10AB9FE2-9012-46EF-B18A-C87D5526F6EE}" dt="2026-06-09T08:53:03.256" v="148" actId="6549"/>
          <ac:spMkLst>
            <pc:docMk/>
            <pc:sldMk cId="4102915494" sldId="289"/>
            <ac:spMk id="11" creationId="{B910D759-88D1-CE37-8E54-A2A042FAC6B5}"/>
          </ac:spMkLst>
        </pc:spChg>
        <pc:spChg chg="del mod">
          <ac:chgData name="Christopher Potter" userId="24ad2ef8db5e8a45" providerId="LiveId" clId="{10AB9FE2-9012-46EF-B18A-C87D5526F6EE}" dt="2026-06-09T08:53:12.048" v="150" actId="478"/>
          <ac:spMkLst>
            <pc:docMk/>
            <pc:sldMk cId="4102915494" sldId="289"/>
            <ac:spMk id="13" creationId="{BAB8D712-8979-CF85-79BC-67F0ABFF36A0}"/>
          </ac:spMkLst>
        </pc:spChg>
        <pc:spChg chg="mod">
          <ac:chgData name="Christopher Potter" userId="24ad2ef8db5e8a45" providerId="LiveId" clId="{10AB9FE2-9012-46EF-B18A-C87D5526F6EE}" dt="2026-06-09T08:53:03.256" v="148" actId="6549"/>
          <ac:spMkLst>
            <pc:docMk/>
            <pc:sldMk cId="4102915494" sldId="289"/>
            <ac:spMk id="15" creationId="{7AC3479D-08F4-0B17-4F7C-0A646F3378BC}"/>
          </ac:spMkLst>
        </pc:spChg>
        <pc:grpChg chg="mod">
          <ac:chgData name="Christopher Potter" userId="24ad2ef8db5e8a45" providerId="LiveId" clId="{10AB9FE2-9012-46EF-B18A-C87D5526F6EE}" dt="2026-06-09T08:53:03.256" v="148" actId="6549"/>
          <ac:grpSpMkLst>
            <pc:docMk/>
            <pc:sldMk cId="4102915494" sldId="289"/>
            <ac:grpSpMk id="14" creationId="{FAA1EF82-48AA-4128-BA03-1376A464DF1A}"/>
          </ac:grpSpMkLst>
        </pc:grpChg>
      </pc:sldChg>
      <pc:sldChg chg="delSp modSp add mod ord">
        <pc:chgData name="Christopher Potter" userId="24ad2ef8db5e8a45" providerId="LiveId" clId="{10AB9FE2-9012-46EF-B18A-C87D5526F6EE}" dt="2026-06-09T08:56:59.264" v="191" actId="20577"/>
        <pc:sldMkLst>
          <pc:docMk/>
          <pc:sldMk cId="670007075" sldId="290"/>
        </pc:sldMkLst>
        <pc:spChg chg="mod">
          <ac:chgData name="Christopher Potter" userId="24ad2ef8db5e8a45" providerId="LiveId" clId="{10AB9FE2-9012-46EF-B18A-C87D5526F6EE}" dt="2026-06-09T08:56:59.264" v="191" actId="20577"/>
          <ac:spMkLst>
            <pc:docMk/>
            <pc:sldMk cId="670007075" sldId="290"/>
            <ac:spMk id="3" creationId="{F1A9D971-0B9F-EE1D-E8A1-179FD17998C3}"/>
          </ac:spMkLst>
        </pc:spChg>
        <pc:spChg chg="mod">
          <ac:chgData name="Christopher Potter" userId="24ad2ef8db5e8a45" providerId="LiveId" clId="{10AB9FE2-9012-46EF-B18A-C87D5526F6EE}" dt="2026-06-09T08:56:19.507" v="185" actId="6549"/>
          <ac:spMkLst>
            <pc:docMk/>
            <pc:sldMk cId="670007075" sldId="290"/>
            <ac:spMk id="5" creationId="{4FAC133A-0AE3-EB72-9817-9EDEEFE288DB}"/>
          </ac:spMkLst>
        </pc:spChg>
        <pc:spChg chg="mod">
          <ac:chgData name="Christopher Potter" userId="24ad2ef8db5e8a45" providerId="LiveId" clId="{10AB9FE2-9012-46EF-B18A-C87D5526F6EE}" dt="2026-06-09T08:56:30.410" v="188" actId="1076"/>
          <ac:spMkLst>
            <pc:docMk/>
            <pc:sldMk cId="670007075" sldId="290"/>
            <ac:spMk id="8" creationId="{DB4DD6DB-6C04-3B90-F772-9EECD6A71BBE}"/>
          </ac:spMkLst>
        </pc:spChg>
        <pc:spChg chg="mod">
          <ac:chgData name="Christopher Potter" userId="24ad2ef8db5e8a45" providerId="LiveId" clId="{10AB9FE2-9012-46EF-B18A-C87D5526F6EE}" dt="2026-06-09T08:56:19.507" v="185" actId="6549"/>
          <ac:spMkLst>
            <pc:docMk/>
            <pc:sldMk cId="670007075" sldId="290"/>
            <ac:spMk id="9" creationId="{6549E658-A0E9-969C-3BCA-F709298DB4D0}"/>
          </ac:spMkLst>
        </pc:spChg>
        <pc:spChg chg="mod">
          <ac:chgData name="Christopher Potter" userId="24ad2ef8db5e8a45" providerId="LiveId" clId="{10AB9FE2-9012-46EF-B18A-C87D5526F6EE}" dt="2026-06-09T08:56:19.507" v="185" actId="6549"/>
          <ac:spMkLst>
            <pc:docMk/>
            <pc:sldMk cId="670007075" sldId="290"/>
            <ac:spMk id="10" creationId="{B3CA4D91-ECC7-234E-9488-DDB363C49DD9}"/>
          </ac:spMkLst>
        </pc:spChg>
        <pc:spChg chg="del mod">
          <ac:chgData name="Christopher Potter" userId="24ad2ef8db5e8a45" providerId="LiveId" clId="{10AB9FE2-9012-46EF-B18A-C87D5526F6EE}" dt="2026-06-09T08:56:17.115" v="183" actId="478"/>
          <ac:spMkLst>
            <pc:docMk/>
            <pc:sldMk cId="670007075" sldId="290"/>
            <ac:spMk id="11" creationId="{E2C137F4-E9D2-AC34-E18F-5E13F088074B}"/>
          </ac:spMkLst>
        </pc:spChg>
        <pc:spChg chg="del mod">
          <ac:chgData name="Christopher Potter" userId="24ad2ef8db5e8a45" providerId="LiveId" clId="{10AB9FE2-9012-46EF-B18A-C87D5526F6EE}" dt="2026-06-09T08:56:22.805" v="186" actId="478"/>
          <ac:spMkLst>
            <pc:docMk/>
            <pc:sldMk cId="670007075" sldId="290"/>
            <ac:spMk id="13" creationId="{DA950E8E-84E2-F411-687A-758C9FC46D7E}"/>
          </ac:spMkLst>
        </pc:spChg>
        <pc:spChg chg="mod">
          <ac:chgData name="Christopher Potter" userId="24ad2ef8db5e8a45" providerId="LiveId" clId="{10AB9FE2-9012-46EF-B18A-C87D5526F6EE}" dt="2026-06-09T08:56:19.507" v="185" actId="6549"/>
          <ac:spMkLst>
            <pc:docMk/>
            <pc:sldMk cId="670007075" sldId="290"/>
            <ac:spMk id="15" creationId="{A76E6E97-42AC-632A-6CE9-30DB1F69449B}"/>
          </ac:spMkLst>
        </pc:spChg>
        <pc:grpChg chg="mod">
          <ac:chgData name="Christopher Potter" userId="24ad2ef8db5e8a45" providerId="LiveId" clId="{10AB9FE2-9012-46EF-B18A-C87D5526F6EE}" dt="2026-06-09T08:56:28.152" v="187" actId="1076"/>
          <ac:grpSpMkLst>
            <pc:docMk/>
            <pc:sldMk cId="670007075" sldId="290"/>
            <ac:grpSpMk id="14" creationId="{7B46ECD2-D5CB-BDD6-DED2-C89DC8D51272}"/>
          </ac:grpSpMkLst>
        </pc:grpChg>
      </pc:sldChg>
      <pc:sldChg chg="delSp modSp add mod">
        <pc:chgData name="Christopher Potter" userId="24ad2ef8db5e8a45" providerId="LiveId" clId="{10AB9FE2-9012-46EF-B18A-C87D5526F6EE}" dt="2026-06-09T08:58:45.700" v="204" actId="20577"/>
        <pc:sldMkLst>
          <pc:docMk/>
          <pc:sldMk cId="1819737773" sldId="291"/>
        </pc:sldMkLst>
        <pc:spChg chg="mod">
          <ac:chgData name="Christopher Potter" userId="24ad2ef8db5e8a45" providerId="LiveId" clId="{10AB9FE2-9012-46EF-B18A-C87D5526F6EE}" dt="2026-06-09T08:58:45.700" v="204" actId="20577"/>
          <ac:spMkLst>
            <pc:docMk/>
            <pc:sldMk cId="1819737773" sldId="291"/>
            <ac:spMk id="3" creationId="{935CA622-AD4F-4951-F76B-CA1C37E345FD}"/>
          </ac:spMkLst>
        </pc:spChg>
        <pc:spChg chg="mod">
          <ac:chgData name="Christopher Potter" userId="24ad2ef8db5e8a45" providerId="LiveId" clId="{10AB9FE2-9012-46EF-B18A-C87D5526F6EE}" dt="2026-06-09T08:58:26.711" v="201" actId="20577"/>
          <ac:spMkLst>
            <pc:docMk/>
            <pc:sldMk cId="1819737773" sldId="291"/>
            <ac:spMk id="5" creationId="{C40E7687-ED81-3211-1DB6-88A6C2172D6B}"/>
          </ac:spMkLst>
        </pc:spChg>
        <pc:spChg chg="del">
          <ac:chgData name="Christopher Potter" userId="24ad2ef8db5e8a45" providerId="LiveId" clId="{10AB9FE2-9012-46EF-B18A-C87D5526F6EE}" dt="2026-06-09T08:57:55.205" v="192" actId="478"/>
          <ac:spMkLst>
            <pc:docMk/>
            <pc:sldMk cId="1819737773" sldId="291"/>
            <ac:spMk id="8" creationId="{FD1AA7D6-DB47-F28A-7047-101D4A49A4B2}"/>
          </ac:spMkLst>
        </pc:spChg>
        <pc:spChg chg="mod">
          <ac:chgData name="Christopher Potter" userId="24ad2ef8db5e8a45" providerId="LiveId" clId="{10AB9FE2-9012-46EF-B18A-C87D5526F6EE}" dt="2026-06-09T08:58:26.711" v="201" actId="20577"/>
          <ac:spMkLst>
            <pc:docMk/>
            <pc:sldMk cId="1819737773" sldId="291"/>
            <ac:spMk id="9" creationId="{8BB89A86-0516-D1D6-8039-01D144C90CB5}"/>
          </ac:spMkLst>
        </pc:spChg>
        <pc:spChg chg="mod">
          <ac:chgData name="Christopher Potter" userId="24ad2ef8db5e8a45" providerId="LiveId" clId="{10AB9FE2-9012-46EF-B18A-C87D5526F6EE}" dt="2026-06-09T08:58:26.711" v="201" actId="20577"/>
          <ac:spMkLst>
            <pc:docMk/>
            <pc:sldMk cId="1819737773" sldId="291"/>
            <ac:spMk id="10" creationId="{3D88BEF8-755E-4F91-3E3D-626216454284}"/>
          </ac:spMkLst>
        </pc:spChg>
        <pc:spChg chg="mod">
          <ac:chgData name="Christopher Potter" userId="24ad2ef8db5e8a45" providerId="LiveId" clId="{10AB9FE2-9012-46EF-B18A-C87D5526F6EE}" dt="2026-06-09T08:58:26.711" v="201" actId="20577"/>
          <ac:spMkLst>
            <pc:docMk/>
            <pc:sldMk cId="1819737773" sldId="291"/>
            <ac:spMk id="11" creationId="{EB301CC6-D5C2-68A6-20C6-555BB9532C8A}"/>
          </ac:spMkLst>
        </pc:spChg>
        <pc:spChg chg="mod">
          <ac:chgData name="Christopher Potter" userId="24ad2ef8db5e8a45" providerId="LiveId" clId="{10AB9FE2-9012-46EF-B18A-C87D5526F6EE}" dt="2026-06-09T08:58:26.711" v="201" actId="20577"/>
          <ac:spMkLst>
            <pc:docMk/>
            <pc:sldMk cId="1819737773" sldId="291"/>
            <ac:spMk id="13" creationId="{91B7A1EC-ABD4-870B-3AB8-3C931F2496A2}"/>
          </ac:spMkLst>
        </pc:spChg>
        <pc:spChg chg="del">
          <ac:chgData name="Christopher Potter" userId="24ad2ef8db5e8a45" providerId="LiveId" clId="{10AB9FE2-9012-46EF-B18A-C87D5526F6EE}" dt="2026-06-09T08:57:55.205" v="192" actId="478"/>
          <ac:spMkLst>
            <pc:docMk/>
            <pc:sldMk cId="1819737773" sldId="291"/>
            <ac:spMk id="15" creationId="{A0757CF6-4D03-2320-E223-274AF4A029B1}"/>
          </ac:spMkLst>
        </pc:spChg>
        <pc:grpChg chg="mod">
          <ac:chgData name="Christopher Potter" userId="24ad2ef8db5e8a45" providerId="LiveId" clId="{10AB9FE2-9012-46EF-B18A-C87D5526F6EE}" dt="2026-06-09T08:58:26.711" v="201" actId="20577"/>
          <ac:grpSpMkLst>
            <pc:docMk/>
            <pc:sldMk cId="1819737773" sldId="291"/>
            <ac:grpSpMk id="14" creationId="{8D18F228-DD37-2D5E-B59C-A7CC5EE33423}"/>
          </ac:grpSpMkLst>
        </pc:grpChg>
      </pc:sldChg>
      <pc:sldChg chg="delSp modSp add mod">
        <pc:chgData name="Christopher Potter" userId="24ad2ef8db5e8a45" providerId="LiveId" clId="{10AB9FE2-9012-46EF-B18A-C87D5526F6EE}" dt="2026-06-09T09:00:37.030" v="223" actId="20577"/>
        <pc:sldMkLst>
          <pc:docMk/>
          <pc:sldMk cId="3183825647" sldId="292"/>
        </pc:sldMkLst>
        <pc:spChg chg="mod">
          <ac:chgData name="Christopher Potter" userId="24ad2ef8db5e8a45" providerId="LiveId" clId="{10AB9FE2-9012-46EF-B18A-C87D5526F6EE}" dt="2026-06-09T09:00:37.030" v="223" actId="20577"/>
          <ac:spMkLst>
            <pc:docMk/>
            <pc:sldMk cId="3183825647" sldId="292"/>
            <ac:spMk id="3" creationId="{BA94BF44-1AD1-346C-9CD8-12B3EB6FD86C}"/>
          </ac:spMkLst>
        </pc:spChg>
        <pc:spChg chg="del">
          <ac:chgData name="Christopher Potter" userId="24ad2ef8db5e8a45" providerId="LiveId" clId="{10AB9FE2-9012-46EF-B18A-C87D5526F6EE}" dt="2026-06-09T08:59:05.275" v="205" actId="478"/>
          <ac:spMkLst>
            <pc:docMk/>
            <pc:sldMk cId="3183825647" sldId="292"/>
            <ac:spMk id="5" creationId="{C2A07096-0465-FC95-CC58-BA74450818C0}"/>
          </ac:spMkLst>
        </pc:spChg>
        <pc:spChg chg="mod">
          <ac:chgData name="Christopher Potter" userId="24ad2ef8db5e8a45" providerId="LiveId" clId="{10AB9FE2-9012-46EF-B18A-C87D5526F6EE}" dt="2026-06-09T09:00:19.620" v="220" actId="1076"/>
          <ac:spMkLst>
            <pc:docMk/>
            <pc:sldMk cId="3183825647" sldId="292"/>
            <ac:spMk id="8" creationId="{1A9F0859-C410-6C88-4A33-716268B6D318}"/>
          </ac:spMkLst>
        </pc:spChg>
        <pc:spChg chg="mod">
          <ac:chgData name="Christopher Potter" userId="24ad2ef8db5e8a45" providerId="LiveId" clId="{10AB9FE2-9012-46EF-B18A-C87D5526F6EE}" dt="2026-06-09T09:00:15.690" v="219" actId="1076"/>
          <ac:spMkLst>
            <pc:docMk/>
            <pc:sldMk cId="3183825647" sldId="292"/>
            <ac:spMk id="9" creationId="{1AEB1E98-F029-71C0-3A93-25DAE34B4113}"/>
          </ac:spMkLst>
        </pc:spChg>
        <pc:spChg chg="mod">
          <ac:chgData name="Christopher Potter" userId="24ad2ef8db5e8a45" providerId="LiveId" clId="{10AB9FE2-9012-46EF-B18A-C87D5526F6EE}" dt="2026-06-09T09:00:00.560" v="216" actId="14100"/>
          <ac:spMkLst>
            <pc:docMk/>
            <pc:sldMk cId="3183825647" sldId="292"/>
            <ac:spMk id="10" creationId="{CFEA6C47-7951-0553-E487-B99FAF9A23BC}"/>
          </ac:spMkLst>
        </pc:spChg>
        <pc:spChg chg="mod">
          <ac:chgData name="Christopher Potter" userId="24ad2ef8db5e8a45" providerId="LiveId" clId="{10AB9FE2-9012-46EF-B18A-C87D5526F6EE}" dt="2026-06-09T08:59:34.402" v="212" actId="20577"/>
          <ac:spMkLst>
            <pc:docMk/>
            <pc:sldMk cId="3183825647" sldId="292"/>
            <ac:spMk id="11" creationId="{CFB0EFFD-12E8-28A5-1D8E-24D66274C164}"/>
          </ac:spMkLst>
        </pc:spChg>
        <pc:spChg chg="mod">
          <ac:chgData name="Christopher Potter" userId="24ad2ef8db5e8a45" providerId="LiveId" clId="{10AB9FE2-9012-46EF-B18A-C87D5526F6EE}" dt="2026-06-09T09:00:07.156" v="217" actId="1076"/>
          <ac:spMkLst>
            <pc:docMk/>
            <pc:sldMk cId="3183825647" sldId="292"/>
            <ac:spMk id="13" creationId="{1E1CDB63-2F3D-E7FE-CAF3-7B8F57A9BC32}"/>
          </ac:spMkLst>
        </pc:spChg>
        <pc:spChg chg="mod">
          <ac:chgData name="Christopher Potter" userId="24ad2ef8db5e8a45" providerId="LiveId" clId="{10AB9FE2-9012-46EF-B18A-C87D5526F6EE}" dt="2026-06-09T08:59:34.402" v="212" actId="20577"/>
          <ac:spMkLst>
            <pc:docMk/>
            <pc:sldMk cId="3183825647" sldId="292"/>
            <ac:spMk id="15" creationId="{D12D50B9-CFAA-E613-CF4F-5857CC64D6B3}"/>
          </ac:spMkLst>
        </pc:spChg>
        <pc:grpChg chg="mod">
          <ac:chgData name="Christopher Potter" userId="24ad2ef8db5e8a45" providerId="LiveId" clId="{10AB9FE2-9012-46EF-B18A-C87D5526F6EE}" dt="2026-06-09T09:00:11.072" v="218" actId="1076"/>
          <ac:grpSpMkLst>
            <pc:docMk/>
            <pc:sldMk cId="3183825647" sldId="292"/>
            <ac:grpSpMk id="14" creationId="{A61B159F-1AD7-5163-DDA2-0FAFE18B7332}"/>
          </ac:grpSpMkLst>
        </pc:grpChg>
      </pc:sldChg>
      <pc:sldChg chg="delSp modSp add mod">
        <pc:chgData name="Christopher Potter" userId="24ad2ef8db5e8a45" providerId="LiveId" clId="{10AB9FE2-9012-46EF-B18A-C87D5526F6EE}" dt="2026-06-09T09:01:38.390" v="238" actId="1038"/>
        <pc:sldMkLst>
          <pc:docMk/>
          <pc:sldMk cId="3501248244" sldId="293"/>
        </pc:sldMkLst>
        <pc:spChg chg="mod">
          <ac:chgData name="Christopher Potter" userId="24ad2ef8db5e8a45" providerId="LiveId" clId="{10AB9FE2-9012-46EF-B18A-C87D5526F6EE}" dt="2026-06-09T09:01:26.471" v="234" actId="20577"/>
          <ac:spMkLst>
            <pc:docMk/>
            <pc:sldMk cId="3501248244" sldId="293"/>
            <ac:spMk id="3" creationId="{48600849-2449-6477-7567-A4DB198BA068}"/>
          </ac:spMkLst>
        </pc:spChg>
        <pc:spChg chg="mod">
          <ac:chgData name="Christopher Potter" userId="24ad2ef8db5e8a45" providerId="LiveId" clId="{10AB9FE2-9012-46EF-B18A-C87D5526F6EE}" dt="2026-06-09T09:01:38.390" v="238" actId="1038"/>
          <ac:spMkLst>
            <pc:docMk/>
            <pc:sldMk cId="3501248244" sldId="293"/>
            <ac:spMk id="5" creationId="{E2E08E9A-C851-FD33-792B-01A59C9E5834}"/>
          </ac:spMkLst>
        </pc:spChg>
        <pc:spChg chg="mod">
          <ac:chgData name="Christopher Potter" userId="24ad2ef8db5e8a45" providerId="LiveId" clId="{10AB9FE2-9012-46EF-B18A-C87D5526F6EE}" dt="2026-06-09T09:01:18.911" v="232" actId="20577"/>
          <ac:spMkLst>
            <pc:docMk/>
            <pc:sldMk cId="3501248244" sldId="293"/>
            <ac:spMk id="8" creationId="{8B49C37B-99DE-3B03-F29F-F7EA6CF552FC}"/>
          </ac:spMkLst>
        </pc:spChg>
        <pc:spChg chg="mod">
          <ac:chgData name="Christopher Potter" userId="24ad2ef8db5e8a45" providerId="LiveId" clId="{10AB9FE2-9012-46EF-B18A-C87D5526F6EE}" dt="2026-06-09T09:01:18.911" v="232" actId="20577"/>
          <ac:spMkLst>
            <pc:docMk/>
            <pc:sldMk cId="3501248244" sldId="293"/>
            <ac:spMk id="9" creationId="{12817BA1-6459-D119-FDB4-576159D1B73E}"/>
          </ac:spMkLst>
        </pc:spChg>
        <pc:spChg chg="mod">
          <ac:chgData name="Christopher Potter" userId="24ad2ef8db5e8a45" providerId="LiveId" clId="{10AB9FE2-9012-46EF-B18A-C87D5526F6EE}" dt="2026-06-09T09:01:18.911" v="232" actId="20577"/>
          <ac:spMkLst>
            <pc:docMk/>
            <pc:sldMk cId="3501248244" sldId="293"/>
            <ac:spMk id="10" creationId="{3E30DF23-1C97-A471-6E34-D618D0D630CC}"/>
          </ac:spMkLst>
        </pc:spChg>
        <pc:spChg chg="mod">
          <ac:chgData name="Christopher Potter" userId="24ad2ef8db5e8a45" providerId="LiveId" clId="{10AB9FE2-9012-46EF-B18A-C87D5526F6EE}" dt="2026-06-09T09:01:18.911" v="232" actId="20577"/>
          <ac:spMkLst>
            <pc:docMk/>
            <pc:sldMk cId="3501248244" sldId="293"/>
            <ac:spMk id="11" creationId="{A20464AF-A855-FDE8-7F45-86424ECDD1A0}"/>
          </ac:spMkLst>
        </pc:spChg>
        <pc:spChg chg="del">
          <ac:chgData name="Christopher Potter" userId="24ad2ef8db5e8a45" providerId="LiveId" clId="{10AB9FE2-9012-46EF-B18A-C87D5526F6EE}" dt="2026-06-09T09:01:00.392" v="224" actId="478"/>
          <ac:spMkLst>
            <pc:docMk/>
            <pc:sldMk cId="3501248244" sldId="293"/>
            <ac:spMk id="13" creationId="{1764733D-D403-43E1-BE22-FC2520315BEE}"/>
          </ac:spMkLst>
        </pc:spChg>
        <pc:spChg chg="mod">
          <ac:chgData name="Christopher Potter" userId="24ad2ef8db5e8a45" providerId="LiveId" clId="{10AB9FE2-9012-46EF-B18A-C87D5526F6EE}" dt="2026-06-09T09:01:18.911" v="232" actId="20577"/>
          <ac:spMkLst>
            <pc:docMk/>
            <pc:sldMk cId="3501248244" sldId="293"/>
            <ac:spMk id="15" creationId="{9536423F-2D81-97BA-BD3C-C686B1E70FD4}"/>
          </ac:spMkLst>
        </pc:spChg>
        <pc:grpChg chg="mod">
          <ac:chgData name="Christopher Potter" userId="24ad2ef8db5e8a45" providerId="LiveId" clId="{10AB9FE2-9012-46EF-B18A-C87D5526F6EE}" dt="2026-06-09T09:01:18.911" v="232" actId="20577"/>
          <ac:grpSpMkLst>
            <pc:docMk/>
            <pc:sldMk cId="3501248244" sldId="293"/>
            <ac:grpSpMk id="14" creationId="{2E930553-3D4B-76F0-182C-EEE4D03CCE6C}"/>
          </ac:grpSpMkLst>
        </pc:grpChg>
      </pc:sldChg>
      <pc:sldChg chg="modSp add mod">
        <pc:chgData name="Christopher Potter" userId="24ad2ef8db5e8a45" providerId="LiveId" clId="{10AB9FE2-9012-46EF-B18A-C87D5526F6EE}" dt="2026-06-09T09:03:01.305" v="263" actId="1037"/>
        <pc:sldMkLst>
          <pc:docMk/>
          <pc:sldMk cId="1375630096" sldId="294"/>
        </pc:sldMkLst>
        <pc:spChg chg="mod">
          <ac:chgData name="Christopher Potter" userId="24ad2ef8db5e8a45" providerId="LiveId" clId="{10AB9FE2-9012-46EF-B18A-C87D5526F6EE}" dt="2026-06-09T09:02:54.263" v="261" actId="20577"/>
          <ac:spMkLst>
            <pc:docMk/>
            <pc:sldMk cId="1375630096" sldId="294"/>
            <ac:spMk id="3" creationId="{976F5AE2-A0E6-9DB1-001F-BFD596486B05}"/>
          </ac:spMkLst>
        </pc:spChg>
        <pc:spChg chg="mod">
          <ac:chgData name="Christopher Potter" userId="24ad2ef8db5e8a45" providerId="LiveId" clId="{10AB9FE2-9012-46EF-B18A-C87D5526F6EE}" dt="2026-06-09T09:02:44.360" v="258" actId="20577"/>
          <ac:spMkLst>
            <pc:docMk/>
            <pc:sldMk cId="1375630096" sldId="294"/>
            <ac:spMk id="5" creationId="{7E88F8E7-763B-89DA-8C20-02337F6EDACD}"/>
          </ac:spMkLst>
        </pc:spChg>
        <pc:spChg chg="mod">
          <ac:chgData name="Christopher Potter" userId="24ad2ef8db5e8a45" providerId="LiveId" clId="{10AB9FE2-9012-46EF-B18A-C87D5526F6EE}" dt="2026-06-09T09:02:44.360" v="258" actId="20577"/>
          <ac:spMkLst>
            <pc:docMk/>
            <pc:sldMk cId="1375630096" sldId="294"/>
            <ac:spMk id="8" creationId="{F78FC32C-6C07-3888-6085-B3A7B12BF16C}"/>
          </ac:spMkLst>
        </pc:spChg>
        <pc:spChg chg="mod">
          <ac:chgData name="Christopher Potter" userId="24ad2ef8db5e8a45" providerId="LiveId" clId="{10AB9FE2-9012-46EF-B18A-C87D5526F6EE}" dt="2026-06-09T09:03:01.305" v="263" actId="1037"/>
          <ac:spMkLst>
            <pc:docMk/>
            <pc:sldMk cId="1375630096" sldId="294"/>
            <ac:spMk id="9" creationId="{7C9D7BE7-854B-BE5C-3199-4769CE9394D9}"/>
          </ac:spMkLst>
        </pc:spChg>
        <pc:spChg chg="mod">
          <ac:chgData name="Christopher Potter" userId="24ad2ef8db5e8a45" providerId="LiveId" clId="{10AB9FE2-9012-46EF-B18A-C87D5526F6EE}" dt="2026-06-09T09:02:44.360" v="258" actId="20577"/>
          <ac:spMkLst>
            <pc:docMk/>
            <pc:sldMk cId="1375630096" sldId="294"/>
            <ac:spMk id="10" creationId="{E6173362-48A4-64EB-4207-136EC3BB65B7}"/>
          </ac:spMkLst>
        </pc:spChg>
        <pc:spChg chg="mod">
          <ac:chgData name="Christopher Potter" userId="24ad2ef8db5e8a45" providerId="LiveId" clId="{10AB9FE2-9012-46EF-B18A-C87D5526F6EE}" dt="2026-06-09T09:02:50.810" v="259" actId="1076"/>
          <ac:spMkLst>
            <pc:docMk/>
            <pc:sldMk cId="1375630096" sldId="294"/>
            <ac:spMk id="11" creationId="{C3F9ECEF-1F96-6C25-D1C8-995ADF90C145}"/>
          </ac:spMkLst>
        </pc:spChg>
        <pc:spChg chg="mod">
          <ac:chgData name="Christopher Potter" userId="24ad2ef8db5e8a45" providerId="LiveId" clId="{10AB9FE2-9012-46EF-B18A-C87D5526F6EE}" dt="2026-06-09T09:02:44.360" v="258" actId="20577"/>
          <ac:spMkLst>
            <pc:docMk/>
            <pc:sldMk cId="1375630096" sldId="294"/>
            <ac:spMk id="13" creationId="{4F0E9B60-B0E3-3F7F-B454-8778C35BAFE9}"/>
          </ac:spMkLst>
        </pc:spChg>
        <pc:spChg chg="mod">
          <ac:chgData name="Christopher Potter" userId="24ad2ef8db5e8a45" providerId="LiveId" clId="{10AB9FE2-9012-46EF-B18A-C87D5526F6EE}" dt="2026-06-09T09:02:44.360" v="258" actId="20577"/>
          <ac:spMkLst>
            <pc:docMk/>
            <pc:sldMk cId="1375630096" sldId="294"/>
            <ac:spMk id="15" creationId="{95DC596E-52AE-396E-640C-042652DE11DF}"/>
          </ac:spMkLst>
        </pc:spChg>
        <pc:grpChg chg="mod">
          <ac:chgData name="Christopher Potter" userId="24ad2ef8db5e8a45" providerId="LiveId" clId="{10AB9FE2-9012-46EF-B18A-C87D5526F6EE}" dt="2026-06-09T09:02:44.360" v="258" actId="20577"/>
          <ac:grpSpMkLst>
            <pc:docMk/>
            <pc:sldMk cId="1375630096" sldId="294"/>
            <ac:grpSpMk id="14" creationId="{5A24F394-0709-5451-8266-3B8DD7DB1D05}"/>
          </ac:grpSpMkLst>
        </pc:grpChg>
      </pc:sldChg>
      <pc:sldChg chg="delSp modSp add mod setBg">
        <pc:chgData name="Christopher Potter" userId="24ad2ef8db5e8a45" providerId="LiveId" clId="{10AB9FE2-9012-46EF-B18A-C87D5526F6EE}" dt="2026-06-09T09:25:39.053" v="282" actId="1076"/>
        <pc:sldMkLst>
          <pc:docMk/>
          <pc:sldMk cId="1713530028" sldId="295"/>
        </pc:sldMkLst>
        <pc:spChg chg="mod">
          <ac:chgData name="Christopher Potter" userId="24ad2ef8db5e8a45" providerId="LiveId" clId="{10AB9FE2-9012-46EF-B18A-C87D5526F6EE}" dt="2026-06-09T09:25:13.077" v="276" actId="20577"/>
          <ac:spMkLst>
            <pc:docMk/>
            <pc:sldMk cId="1713530028" sldId="295"/>
            <ac:spMk id="3" creationId="{BB4AD467-969D-57E6-56B3-F8749DE1CB68}"/>
          </ac:spMkLst>
        </pc:spChg>
        <pc:spChg chg="mod">
          <ac:chgData name="Christopher Potter" userId="24ad2ef8db5e8a45" providerId="LiveId" clId="{10AB9FE2-9012-46EF-B18A-C87D5526F6EE}" dt="2026-06-09T09:25:35.448" v="281" actId="1076"/>
          <ac:spMkLst>
            <pc:docMk/>
            <pc:sldMk cId="1713530028" sldId="295"/>
            <ac:spMk id="5" creationId="{3CF44B84-AA21-B4D5-6837-E39C63C3B2D5}"/>
          </ac:spMkLst>
        </pc:spChg>
        <pc:spChg chg="mod">
          <ac:chgData name="Christopher Potter" userId="24ad2ef8db5e8a45" providerId="LiveId" clId="{10AB9FE2-9012-46EF-B18A-C87D5526F6EE}" dt="2026-06-09T09:25:32.919" v="280" actId="1076"/>
          <ac:spMkLst>
            <pc:docMk/>
            <pc:sldMk cId="1713530028" sldId="295"/>
            <ac:spMk id="8" creationId="{464B7A73-89BD-8E7B-6C11-62B8448DB878}"/>
          </ac:spMkLst>
        </pc:spChg>
        <pc:spChg chg="mod">
          <ac:chgData name="Christopher Potter" userId="24ad2ef8db5e8a45" providerId="LiveId" clId="{10AB9FE2-9012-46EF-B18A-C87D5526F6EE}" dt="2026-06-09T09:25:05.896" v="274" actId="20577"/>
          <ac:spMkLst>
            <pc:docMk/>
            <pc:sldMk cId="1713530028" sldId="295"/>
            <ac:spMk id="9" creationId="{C53AAFF6-E88D-51A2-9227-50704E8292B5}"/>
          </ac:spMkLst>
        </pc:spChg>
        <pc:spChg chg="mod">
          <ac:chgData name="Christopher Potter" userId="24ad2ef8db5e8a45" providerId="LiveId" clId="{10AB9FE2-9012-46EF-B18A-C87D5526F6EE}" dt="2026-06-09T09:25:30.703" v="279" actId="14100"/>
          <ac:spMkLst>
            <pc:docMk/>
            <pc:sldMk cId="1713530028" sldId="295"/>
            <ac:spMk id="10" creationId="{F11732F2-B778-FBB6-BC4D-4311CB3312B6}"/>
          </ac:spMkLst>
        </pc:spChg>
        <pc:spChg chg="mod">
          <ac:chgData name="Christopher Potter" userId="24ad2ef8db5e8a45" providerId="LiveId" clId="{10AB9FE2-9012-46EF-B18A-C87D5526F6EE}" dt="2026-06-09T09:25:39.053" v="282" actId="1076"/>
          <ac:spMkLst>
            <pc:docMk/>
            <pc:sldMk cId="1713530028" sldId="295"/>
            <ac:spMk id="11" creationId="{610D15A8-EF91-6FE8-38DD-B9037B0048BC}"/>
          </ac:spMkLst>
        </pc:spChg>
        <pc:spChg chg="mod">
          <ac:chgData name="Christopher Potter" userId="24ad2ef8db5e8a45" providerId="LiveId" clId="{10AB9FE2-9012-46EF-B18A-C87D5526F6EE}" dt="2026-06-09T09:25:05.896" v="274" actId="20577"/>
          <ac:spMkLst>
            <pc:docMk/>
            <pc:sldMk cId="1713530028" sldId="295"/>
            <ac:spMk id="13" creationId="{34FAC221-3EF0-E6A3-C36C-66054C262E8B}"/>
          </ac:spMkLst>
        </pc:spChg>
        <pc:spChg chg="del">
          <ac:chgData name="Christopher Potter" userId="24ad2ef8db5e8a45" providerId="LiveId" clId="{10AB9FE2-9012-46EF-B18A-C87D5526F6EE}" dt="2026-06-09T09:24:39.250" v="265" actId="478"/>
          <ac:spMkLst>
            <pc:docMk/>
            <pc:sldMk cId="1713530028" sldId="295"/>
            <ac:spMk id="15" creationId="{9D5EA0C7-B53E-3321-DA96-B1A4E8E4DAD4}"/>
          </ac:spMkLst>
        </pc:spChg>
        <pc:grpChg chg="mod">
          <ac:chgData name="Christopher Potter" userId="24ad2ef8db5e8a45" providerId="LiveId" clId="{10AB9FE2-9012-46EF-B18A-C87D5526F6EE}" dt="2026-06-09T09:25:05.896" v="274" actId="20577"/>
          <ac:grpSpMkLst>
            <pc:docMk/>
            <pc:sldMk cId="1713530028" sldId="295"/>
            <ac:grpSpMk id="14" creationId="{BFC95438-EC0A-B774-BAF1-69AE0DD64B91}"/>
          </ac:grpSpMkLst>
        </pc:grpChg>
      </pc:sldChg>
      <pc:sldChg chg="delSp modSp add mod">
        <pc:chgData name="Christopher Potter" userId="24ad2ef8db5e8a45" providerId="LiveId" clId="{10AB9FE2-9012-46EF-B18A-C87D5526F6EE}" dt="2026-06-09T09:27:08.696" v="310" actId="20577"/>
        <pc:sldMkLst>
          <pc:docMk/>
          <pc:sldMk cId="1339934739" sldId="296"/>
        </pc:sldMkLst>
        <pc:spChg chg="mod">
          <ac:chgData name="Christopher Potter" userId="24ad2ef8db5e8a45" providerId="LiveId" clId="{10AB9FE2-9012-46EF-B18A-C87D5526F6EE}" dt="2026-06-09T09:27:08.696" v="310" actId="20577"/>
          <ac:spMkLst>
            <pc:docMk/>
            <pc:sldMk cId="1339934739" sldId="296"/>
            <ac:spMk id="3" creationId="{B8782A20-7461-FE39-3505-5156549A3BAC}"/>
          </ac:spMkLst>
        </pc:spChg>
        <pc:spChg chg="mod">
          <ac:chgData name="Christopher Potter" userId="24ad2ef8db5e8a45" providerId="LiveId" clId="{10AB9FE2-9012-46EF-B18A-C87D5526F6EE}" dt="2026-06-09T09:27:05.075" v="307" actId="1076"/>
          <ac:spMkLst>
            <pc:docMk/>
            <pc:sldMk cId="1339934739" sldId="296"/>
            <ac:spMk id="5" creationId="{2422D28E-FD71-A046-0745-C6E6BEE2483B}"/>
          </ac:spMkLst>
        </pc:spChg>
        <pc:spChg chg="mod">
          <ac:chgData name="Christopher Potter" userId="24ad2ef8db5e8a45" providerId="LiveId" clId="{10AB9FE2-9012-46EF-B18A-C87D5526F6EE}" dt="2026-06-09T09:26:49.043" v="298" actId="1076"/>
          <ac:spMkLst>
            <pc:docMk/>
            <pc:sldMk cId="1339934739" sldId="296"/>
            <ac:spMk id="8" creationId="{49CEEB78-CF32-F4E9-04C9-126F4581D86F}"/>
          </ac:spMkLst>
        </pc:spChg>
        <pc:spChg chg="del">
          <ac:chgData name="Christopher Potter" userId="24ad2ef8db5e8a45" providerId="LiveId" clId="{10AB9FE2-9012-46EF-B18A-C87D5526F6EE}" dt="2026-06-09T09:25:59.894" v="283" actId="478"/>
          <ac:spMkLst>
            <pc:docMk/>
            <pc:sldMk cId="1339934739" sldId="296"/>
            <ac:spMk id="9" creationId="{8097B228-0349-9958-0C9B-887AACCA9AD8}"/>
          </ac:spMkLst>
        </pc:spChg>
        <pc:spChg chg="mod">
          <ac:chgData name="Christopher Potter" userId="24ad2ef8db5e8a45" providerId="LiveId" clId="{10AB9FE2-9012-46EF-B18A-C87D5526F6EE}" dt="2026-06-09T09:26:54.993" v="300" actId="14100"/>
          <ac:spMkLst>
            <pc:docMk/>
            <pc:sldMk cId="1339934739" sldId="296"/>
            <ac:spMk id="10" creationId="{E8E825A0-A49E-6CD6-39A6-423224336EE7}"/>
          </ac:spMkLst>
        </pc:spChg>
        <pc:spChg chg="mod">
          <ac:chgData name="Christopher Potter" userId="24ad2ef8db5e8a45" providerId="LiveId" clId="{10AB9FE2-9012-46EF-B18A-C87D5526F6EE}" dt="2026-06-09T09:27:00.773" v="306" actId="1038"/>
          <ac:spMkLst>
            <pc:docMk/>
            <pc:sldMk cId="1339934739" sldId="296"/>
            <ac:spMk id="11" creationId="{58489E47-E7AD-C0EB-3B7E-8E1E64C112B9}"/>
          </ac:spMkLst>
        </pc:spChg>
        <pc:spChg chg="mod">
          <ac:chgData name="Christopher Potter" userId="24ad2ef8db5e8a45" providerId="LiveId" clId="{10AB9FE2-9012-46EF-B18A-C87D5526F6EE}" dt="2026-06-09T09:26:41.814" v="296" actId="1076"/>
          <ac:spMkLst>
            <pc:docMk/>
            <pc:sldMk cId="1339934739" sldId="296"/>
            <ac:spMk id="13" creationId="{91A21CB9-9724-5988-6B15-3D36DB34355C}"/>
          </ac:spMkLst>
        </pc:spChg>
        <pc:spChg chg="del">
          <ac:chgData name="Christopher Potter" userId="24ad2ef8db5e8a45" providerId="LiveId" clId="{10AB9FE2-9012-46EF-B18A-C87D5526F6EE}" dt="2026-06-09T09:25:59.894" v="283" actId="478"/>
          <ac:spMkLst>
            <pc:docMk/>
            <pc:sldMk cId="1339934739" sldId="296"/>
            <ac:spMk id="15" creationId="{A24992EF-4311-41A2-99FE-2E649321508A}"/>
          </ac:spMkLst>
        </pc:spChg>
        <pc:grpChg chg="mod">
          <ac:chgData name="Christopher Potter" userId="24ad2ef8db5e8a45" providerId="LiveId" clId="{10AB9FE2-9012-46EF-B18A-C87D5526F6EE}" dt="2026-06-09T09:26:13.963" v="289" actId="6549"/>
          <ac:grpSpMkLst>
            <pc:docMk/>
            <pc:sldMk cId="1339934739" sldId="296"/>
            <ac:grpSpMk id="14" creationId="{8A3EAAD1-2C07-0683-A5EE-0EB9A100B85B}"/>
          </ac:grpSpMkLst>
        </pc:grpChg>
      </pc:sldChg>
      <pc:sldChg chg="delSp modSp add mod">
        <pc:chgData name="Christopher Potter" userId="24ad2ef8db5e8a45" providerId="LiveId" clId="{10AB9FE2-9012-46EF-B18A-C87D5526F6EE}" dt="2026-06-09T09:28:15.304" v="320" actId="20577"/>
        <pc:sldMkLst>
          <pc:docMk/>
          <pc:sldMk cId="3029989817" sldId="297"/>
        </pc:sldMkLst>
        <pc:spChg chg="mod">
          <ac:chgData name="Christopher Potter" userId="24ad2ef8db5e8a45" providerId="LiveId" clId="{10AB9FE2-9012-46EF-B18A-C87D5526F6EE}" dt="2026-06-09T09:28:15.304" v="320" actId="20577"/>
          <ac:spMkLst>
            <pc:docMk/>
            <pc:sldMk cId="3029989817" sldId="297"/>
            <ac:spMk id="3" creationId="{11492622-9D2B-6AAB-4550-FD008D768282}"/>
          </ac:spMkLst>
        </pc:spChg>
        <pc:spChg chg="mod">
          <ac:chgData name="Christopher Potter" userId="24ad2ef8db5e8a45" providerId="LiveId" clId="{10AB9FE2-9012-46EF-B18A-C87D5526F6EE}" dt="2026-06-09T09:28:01.018" v="317" actId="6549"/>
          <ac:spMkLst>
            <pc:docMk/>
            <pc:sldMk cId="3029989817" sldId="297"/>
            <ac:spMk id="5" creationId="{7BC6A3B5-BF14-C521-7ADF-2964D695A7BE}"/>
          </ac:spMkLst>
        </pc:spChg>
        <pc:spChg chg="mod">
          <ac:chgData name="Christopher Potter" userId="24ad2ef8db5e8a45" providerId="LiveId" clId="{10AB9FE2-9012-46EF-B18A-C87D5526F6EE}" dt="2026-06-09T09:28:01.018" v="317" actId="6549"/>
          <ac:spMkLst>
            <pc:docMk/>
            <pc:sldMk cId="3029989817" sldId="297"/>
            <ac:spMk id="8" creationId="{DF90651A-FB27-C729-5CE2-D70E82C9E5AB}"/>
          </ac:spMkLst>
        </pc:spChg>
        <pc:spChg chg="del">
          <ac:chgData name="Christopher Potter" userId="24ad2ef8db5e8a45" providerId="LiveId" clId="{10AB9FE2-9012-46EF-B18A-C87D5526F6EE}" dt="2026-06-09T09:27:36.245" v="311" actId="478"/>
          <ac:spMkLst>
            <pc:docMk/>
            <pc:sldMk cId="3029989817" sldId="297"/>
            <ac:spMk id="9" creationId="{7289F342-25FB-B7C7-C6A8-DAF51432A761}"/>
          </ac:spMkLst>
        </pc:spChg>
        <pc:spChg chg="mod">
          <ac:chgData name="Christopher Potter" userId="24ad2ef8db5e8a45" providerId="LiveId" clId="{10AB9FE2-9012-46EF-B18A-C87D5526F6EE}" dt="2026-06-09T09:28:01.018" v="317" actId="6549"/>
          <ac:spMkLst>
            <pc:docMk/>
            <pc:sldMk cId="3029989817" sldId="297"/>
            <ac:spMk id="10" creationId="{9611F398-47D3-596D-EB24-563A39C7AD2D}"/>
          </ac:spMkLst>
        </pc:spChg>
        <pc:spChg chg="mod">
          <ac:chgData name="Christopher Potter" userId="24ad2ef8db5e8a45" providerId="LiveId" clId="{10AB9FE2-9012-46EF-B18A-C87D5526F6EE}" dt="2026-06-09T09:28:01.018" v="317" actId="6549"/>
          <ac:spMkLst>
            <pc:docMk/>
            <pc:sldMk cId="3029989817" sldId="297"/>
            <ac:spMk id="11" creationId="{1DB2E648-FA58-D7FF-FB71-20831FBA5071}"/>
          </ac:spMkLst>
        </pc:spChg>
        <pc:spChg chg="del">
          <ac:chgData name="Christopher Potter" userId="24ad2ef8db5e8a45" providerId="LiveId" clId="{10AB9FE2-9012-46EF-B18A-C87D5526F6EE}" dt="2026-06-09T09:27:36.245" v="311" actId="478"/>
          <ac:spMkLst>
            <pc:docMk/>
            <pc:sldMk cId="3029989817" sldId="297"/>
            <ac:spMk id="13" creationId="{DA28500E-6F6A-A174-AD35-4FDDC6733CD8}"/>
          </ac:spMkLst>
        </pc:spChg>
        <pc:spChg chg="mod">
          <ac:chgData name="Christopher Potter" userId="24ad2ef8db5e8a45" providerId="LiveId" clId="{10AB9FE2-9012-46EF-B18A-C87D5526F6EE}" dt="2026-06-09T09:28:01.018" v="317" actId="6549"/>
          <ac:spMkLst>
            <pc:docMk/>
            <pc:sldMk cId="3029989817" sldId="297"/>
            <ac:spMk id="15" creationId="{89BDE420-14E4-9F42-9C19-23EC5096C9F7}"/>
          </ac:spMkLst>
        </pc:spChg>
        <pc:grpChg chg="mod">
          <ac:chgData name="Christopher Potter" userId="24ad2ef8db5e8a45" providerId="LiveId" clId="{10AB9FE2-9012-46EF-B18A-C87D5526F6EE}" dt="2026-06-09T09:28:01.018" v="317" actId="6549"/>
          <ac:grpSpMkLst>
            <pc:docMk/>
            <pc:sldMk cId="3029989817" sldId="297"/>
            <ac:grpSpMk id="14" creationId="{26F99925-5966-4CBF-954C-C5B3D45607B0}"/>
          </ac:grpSpMkLst>
        </pc:grpChg>
      </pc:sldChg>
      <pc:sldChg chg="modSp add mod">
        <pc:chgData name="Christopher Potter" userId="24ad2ef8db5e8a45" providerId="LiveId" clId="{10AB9FE2-9012-46EF-B18A-C87D5526F6EE}" dt="2026-06-09T09:29:37.842" v="338" actId="1076"/>
        <pc:sldMkLst>
          <pc:docMk/>
          <pc:sldMk cId="2487743984" sldId="298"/>
        </pc:sldMkLst>
        <pc:spChg chg="mod">
          <ac:chgData name="Christopher Potter" userId="24ad2ef8db5e8a45" providerId="LiveId" clId="{10AB9FE2-9012-46EF-B18A-C87D5526F6EE}" dt="2026-06-09T09:29:08.470" v="331" actId="20577"/>
          <ac:spMkLst>
            <pc:docMk/>
            <pc:sldMk cId="2487743984" sldId="298"/>
            <ac:spMk id="3" creationId="{545D3201-E076-2F20-65A5-F83604BBC803}"/>
          </ac:spMkLst>
        </pc:spChg>
        <pc:spChg chg="mod">
          <ac:chgData name="Christopher Potter" userId="24ad2ef8db5e8a45" providerId="LiveId" clId="{10AB9FE2-9012-46EF-B18A-C87D5526F6EE}" dt="2026-06-09T09:29:19.464" v="334" actId="1076"/>
          <ac:spMkLst>
            <pc:docMk/>
            <pc:sldMk cId="2487743984" sldId="298"/>
            <ac:spMk id="5" creationId="{C23BBC75-3BAE-B47C-0329-ED939280D233}"/>
          </ac:spMkLst>
        </pc:spChg>
        <pc:spChg chg="mod">
          <ac:chgData name="Christopher Potter" userId="24ad2ef8db5e8a45" providerId="LiveId" clId="{10AB9FE2-9012-46EF-B18A-C87D5526F6EE}" dt="2026-06-09T09:29:37.842" v="338" actId="1076"/>
          <ac:spMkLst>
            <pc:docMk/>
            <pc:sldMk cId="2487743984" sldId="298"/>
            <ac:spMk id="8" creationId="{BACD5DE7-6A89-5DA0-F768-4CA81514E7B4}"/>
          </ac:spMkLst>
        </pc:spChg>
        <pc:spChg chg="mod">
          <ac:chgData name="Christopher Potter" userId="24ad2ef8db5e8a45" providerId="LiveId" clId="{10AB9FE2-9012-46EF-B18A-C87D5526F6EE}" dt="2026-06-09T09:29:29.264" v="336" actId="1076"/>
          <ac:spMkLst>
            <pc:docMk/>
            <pc:sldMk cId="2487743984" sldId="298"/>
            <ac:spMk id="9" creationId="{064C2529-FA23-0597-A7CF-2ACCAE9849B2}"/>
          </ac:spMkLst>
        </pc:spChg>
        <pc:spChg chg="mod">
          <ac:chgData name="Christopher Potter" userId="24ad2ef8db5e8a45" providerId="LiveId" clId="{10AB9FE2-9012-46EF-B18A-C87D5526F6EE}" dt="2026-06-09T09:29:16.444" v="333" actId="14100"/>
          <ac:spMkLst>
            <pc:docMk/>
            <pc:sldMk cId="2487743984" sldId="298"/>
            <ac:spMk id="10" creationId="{B1ED31CD-FE6A-714A-3AF8-3D7EB0DD0E9C}"/>
          </ac:spMkLst>
        </pc:spChg>
        <pc:spChg chg="mod">
          <ac:chgData name="Christopher Potter" userId="24ad2ef8db5e8a45" providerId="LiveId" clId="{10AB9FE2-9012-46EF-B18A-C87D5526F6EE}" dt="2026-06-09T09:28:59.663" v="328" actId="20577"/>
          <ac:spMkLst>
            <pc:docMk/>
            <pc:sldMk cId="2487743984" sldId="298"/>
            <ac:spMk id="11" creationId="{1A93B59A-EDC8-36BC-3DE0-C7FB31E55BDA}"/>
          </ac:spMkLst>
        </pc:spChg>
        <pc:spChg chg="mod">
          <ac:chgData name="Christopher Potter" userId="24ad2ef8db5e8a45" providerId="LiveId" clId="{10AB9FE2-9012-46EF-B18A-C87D5526F6EE}" dt="2026-06-09T09:28:58.112" v="327" actId="20577"/>
          <ac:spMkLst>
            <pc:docMk/>
            <pc:sldMk cId="2487743984" sldId="298"/>
            <ac:spMk id="13" creationId="{0AE30289-1991-3E58-DBE4-960AE6629140}"/>
          </ac:spMkLst>
        </pc:spChg>
        <pc:spChg chg="mod">
          <ac:chgData name="Christopher Potter" userId="24ad2ef8db5e8a45" providerId="LiveId" clId="{10AB9FE2-9012-46EF-B18A-C87D5526F6EE}" dt="2026-06-09T09:29:34.132" v="337" actId="1076"/>
          <ac:spMkLst>
            <pc:docMk/>
            <pc:sldMk cId="2487743984" sldId="298"/>
            <ac:spMk id="15" creationId="{98023C74-426C-4199-E386-648D4DBED22C}"/>
          </ac:spMkLst>
        </pc:spChg>
        <pc:grpChg chg="mod">
          <ac:chgData name="Christopher Potter" userId="24ad2ef8db5e8a45" providerId="LiveId" clId="{10AB9FE2-9012-46EF-B18A-C87D5526F6EE}" dt="2026-06-09T09:28:58.112" v="327" actId="20577"/>
          <ac:grpSpMkLst>
            <pc:docMk/>
            <pc:sldMk cId="2487743984" sldId="298"/>
            <ac:grpSpMk id="14" creationId="{A29811C6-1B25-5188-E3FF-15981E6256F3}"/>
          </ac:grpSpMkLst>
        </pc:grpChg>
      </pc:sldChg>
      <pc:sldChg chg="delSp modSp add mod">
        <pc:chgData name="Christopher Potter" userId="24ad2ef8db5e8a45" providerId="LiveId" clId="{10AB9FE2-9012-46EF-B18A-C87D5526F6EE}" dt="2026-06-09T09:31:06.313" v="357" actId="1076"/>
        <pc:sldMkLst>
          <pc:docMk/>
          <pc:sldMk cId="3781308383" sldId="299"/>
        </pc:sldMkLst>
        <pc:spChg chg="mod">
          <ac:chgData name="Christopher Potter" userId="24ad2ef8db5e8a45" providerId="LiveId" clId="{10AB9FE2-9012-46EF-B18A-C87D5526F6EE}" dt="2026-06-09T09:30:53.400" v="356" actId="20577"/>
          <ac:spMkLst>
            <pc:docMk/>
            <pc:sldMk cId="3781308383" sldId="299"/>
            <ac:spMk id="3" creationId="{C75229B0-EB91-4161-C3A5-13A51F4C5059}"/>
          </ac:spMkLst>
        </pc:spChg>
        <pc:spChg chg="mod">
          <ac:chgData name="Christopher Potter" userId="24ad2ef8db5e8a45" providerId="LiveId" clId="{10AB9FE2-9012-46EF-B18A-C87D5526F6EE}" dt="2026-06-09T09:30:47.690" v="354" actId="20577"/>
          <ac:spMkLst>
            <pc:docMk/>
            <pc:sldMk cId="3781308383" sldId="299"/>
            <ac:spMk id="5" creationId="{7E5C1402-3BF9-4C21-48F9-49194B571BC9}"/>
          </ac:spMkLst>
        </pc:spChg>
        <pc:spChg chg="del">
          <ac:chgData name="Christopher Potter" userId="24ad2ef8db5e8a45" providerId="LiveId" clId="{10AB9FE2-9012-46EF-B18A-C87D5526F6EE}" dt="2026-06-09T09:29:50.195" v="339" actId="478"/>
          <ac:spMkLst>
            <pc:docMk/>
            <pc:sldMk cId="3781308383" sldId="299"/>
            <ac:spMk id="8" creationId="{361D053E-9383-1EDF-48F7-C530E14B6BF3}"/>
          </ac:spMkLst>
        </pc:spChg>
        <pc:spChg chg="mod">
          <ac:chgData name="Christopher Potter" userId="24ad2ef8db5e8a45" providerId="LiveId" clId="{10AB9FE2-9012-46EF-B18A-C87D5526F6EE}" dt="2026-06-09T09:30:47.690" v="354" actId="20577"/>
          <ac:spMkLst>
            <pc:docMk/>
            <pc:sldMk cId="3781308383" sldId="299"/>
            <ac:spMk id="9" creationId="{A3D3FE40-F9A7-F43B-33E0-610B9EAF503B}"/>
          </ac:spMkLst>
        </pc:spChg>
        <pc:spChg chg="mod">
          <ac:chgData name="Christopher Potter" userId="24ad2ef8db5e8a45" providerId="LiveId" clId="{10AB9FE2-9012-46EF-B18A-C87D5526F6EE}" dt="2026-06-09T09:30:47.690" v="354" actId="20577"/>
          <ac:spMkLst>
            <pc:docMk/>
            <pc:sldMk cId="3781308383" sldId="299"/>
            <ac:spMk id="10" creationId="{8593177D-34DB-1D0D-5228-C7560C6F3A9A}"/>
          </ac:spMkLst>
        </pc:spChg>
        <pc:spChg chg="mod">
          <ac:chgData name="Christopher Potter" userId="24ad2ef8db5e8a45" providerId="LiveId" clId="{10AB9FE2-9012-46EF-B18A-C87D5526F6EE}" dt="2026-06-09T09:30:47.690" v="354" actId="20577"/>
          <ac:spMkLst>
            <pc:docMk/>
            <pc:sldMk cId="3781308383" sldId="299"/>
            <ac:spMk id="11" creationId="{FDF4B568-D8CB-C0BA-98C9-A84A4836FFDC}"/>
          </ac:spMkLst>
        </pc:spChg>
        <pc:spChg chg="mod">
          <ac:chgData name="Christopher Potter" userId="24ad2ef8db5e8a45" providerId="LiveId" clId="{10AB9FE2-9012-46EF-B18A-C87D5526F6EE}" dt="2026-06-09T09:30:47.690" v="354" actId="20577"/>
          <ac:spMkLst>
            <pc:docMk/>
            <pc:sldMk cId="3781308383" sldId="299"/>
            <ac:spMk id="13" creationId="{8B07DA21-73B3-F767-6776-F59F1CFE8945}"/>
          </ac:spMkLst>
        </pc:spChg>
        <pc:spChg chg="mod">
          <ac:chgData name="Christopher Potter" userId="24ad2ef8db5e8a45" providerId="LiveId" clId="{10AB9FE2-9012-46EF-B18A-C87D5526F6EE}" dt="2026-06-09T09:31:06.313" v="357" actId="1076"/>
          <ac:spMkLst>
            <pc:docMk/>
            <pc:sldMk cId="3781308383" sldId="299"/>
            <ac:spMk id="15" creationId="{B0B23AF4-D596-6FB2-2B0B-AB97064950CD}"/>
          </ac:spMkLst>
        </pc:spChg>
        <pc:grpChg chg="mod">
          <ac:chgData name="Christopher Potter" userId="24ad2ef8db5e8a45" providerId="LiveId" clId="{10AB9FE2-9012-46EF-B18A-C87D5526F6EE}" dt="2026-06-09T09:30:47.690" v="354" actId="20577"/>
          <ac:grpSpMkLst>
            <pc:docMk/>
            <pc:sldMk cId="3781308383" sldId="299"/>
            <ac:grpSpMk id="14" creationId="{E92BE0F6-F8B4-42C4-8DAD-77277A3E162F}"/>
          </ac:grpSpMkLst>
        </pc:grpChg>
      </pc:sldChg>
      <pc:sldChg chg="delSp modSp add mod">
        <pc:chgData name="Christopher Potter" userId="24ad2ef8db5e8a45" providerId="LiveId" clId="{10AB9FE2-9012-46EF-B18A-C87D5526F6EE}" dt="2026-06-09T09:37:07.336" v="374" actId="20577"/>
        <pc:sldMkLst>
          <pc:docMk/>
          <pc:sldMk cId="3252046921" sldId="300"/>
        </pc:sldMkLst>
        <pc:spChg chg="mod">
          <ac:chgData name="Christopher Potter" userId="24ad2ef8db5e8a45" providerId="LiveId" clId="{10AB9FE2-9012-46EF-B18A-C87D5526F6EE}" dt="2026-06-09T09:37:07.336" v="374" actId="20577"/>
          <ac:spMkLst>
            <pc:docMk/>
            <pc:sldMk cId="3252046921" sldId="300"/>
            <ac:spMk id="3" creationId="{810A63A5-1AB2-5F02-1FE7-F95F447F1256}"/>
          </ac:spMkLst>
        </pc:spChg>
        <pc:spChg chg="mod">
          <ac:chgData name="Christopher Potter" userId="24ad2ef8db5e8a45" providerId="LiveId" clId="{10AB9FE2-9012-46EF-B18A-C87D5526F6EE}" dt="2026-06-09T09:36:48.683" v="370" actId="6549"/>
          <ac:spMkLst>
            <pc:docMk/>
            <pc:sldMk cId="3252046921" sldId="300"/>
            <ac:spMk id="5" creationId="{02B966DB-BC16-1D01-8BEA-9FE586064FCE}"/>
          </ac:spMkLst>
        </pc:spChg>
        <pc:spChg chg="mod">
          <ac:chgData name="Christopher Potter" userId="24ad2ef8db5e8a45" providerId="LiveId" clId="{10AB9FE2-9012-46EF-B18A-C87D5526F6EE}" dt="2026-06-09T09:36:48.683" v="370" actId="6549"/>
          <ac:spMkLst>
            <pc:docMk/>
            <pc:sldMk cId="3252046921" sldId="300"/>
            <ac:spMk id="8" creationId="{CEC406C3-C5BD-3E63-67AB-0F6A243C51DE}"/>
          </ac:spMkLst>
        </pc:spChg>
        <pc:spChg chg="mod">
          <ac:chgData name="Christopher Potter" userId="24ad2ef8db5e8a45" providerId="LiveId" clId="{10AB9FE2-9012-46EF-B18A-C87D5526F6EE}" dt="2026-06-09T09:36:48.683" v="370" actId="6549"/>
          <ac:spMkLst>
            <pc:docMk/>
            <pc:sldMk cId="3252046921" sldId="300"/>
            <ac:spMk id="9" creationId="{082694F4-FB4E-94FE-FB2E-4B9EA575A3C7}"/>
          </ac:spMkLst>
        </pc:spChg>
        <pc:spChg chg="mod">
          <ac:chgData name="Christopher Potter" userId="24ad2ef8db5e8a45" providerId="LiveId" clId="{10AB9FE2-9012-46EF-B18A-C87D5526F6EE}" dt="2026-06-09T09:36:48.683" v="370" actId="6549"/>
          <ac:spMkLst>
            <pc:docMk/>
            <pc:sldMk cId="3252046921" sldId="300"/>
            <ac:spMk id="10" creationId="{92A07E68-214F-0D66-3BBE-C3A97B6D85DF}"/>
          </ac:spMkLst>
        </pc:spChg>
        <pc:spChg chg="del">
          <ac:chgData name="Christopher Potter" userId="24ad2ef8db5e8a45" providerId="LiveId" clId="{10AB9FE2-9012-46EF-B18A-C87D5526F6EE}" dt="2026-06-09T09:36:08.723" v="358" actId="478"/>
          <ac:spMkLst>
            <pc:docMk/>
            <pc:sldMk cId="3252046921" sldId="300"/>
            <ac:spMk id="11" creationId="{168853FD-A3BB-47A1-100C-84B716EECD97}"/>
          </ac:spMkLst>
        </pc:spChg>
        <pc:spChg chg="mod">
          <ac:chgData name="Christopher Potter" userId="24ad2ef8db5e8a45" providerId="LiveId" clId="{10AB9FE2-9012-46EF-B18A-C87D5526F6EE}" dt="2026-06-09T09:36:57.763" v="371" actId="1076"/>
          <ac:spMkLst>
            <pc:docMk/>
            <pc:sldMk cId="3252046921" sldId="300"/>
            <ac:spMk id="13" creationId="{B4C02AC6-FA91-BA90-3D26-32CFD6DD2CDD}"/>
          </ac:spMkLst>
        </pc:spChg>
        <pc:spChg chg="mod">
          <ac:chgData name="Christopher Potter" userId="24ad2ef8db5e8a45" providerId="LiveId" clId="{10AB9FE2-9012-46EF-B18A-C87D5526F6EE}" dt="2026-06-09T09:36:48.683" v="370" actId="6549"/>
          <ac:spMkLst>
            <pc:docMk/>
            <pc:sldMk cId="3252046921" sldId="300"/>
            <ac:spMk id="15" creationId="{026CCD54-415D-E55C-A94C-BD3EECB8821A}"/>
          </ac:spMkLst>
        </pc:spChg>
        <pc:grpChg chg="mod">
          <ac:chgData name="Christopher Potter" userId="24ad2ef8db5e8a45" providerId="LiveId" clId="{10AB9FE2-9012-46EF-B18A-C87D5526F6EE}" dt="2026-06-09T09:36:48.683" v="370" actId="6549"/>
          <ac:grpSpMkLst>
            <pc:docMk/>
            <pc:sldMk cId="3252046921" sldId="300"/>
            <ac:grpSpMk id="14" creationId="{0C2F35A4-0732-AB7B-0E0E-843C08CA5F68}"/>
          </ac:grpSpMkLst>
        </pc:grpChg>
      </pc:sldChg>
      <pc:sldChg chg="delSp modSp add mod">
        <pc:chgData name="Christopher Potter" userId="24ad2ef8db5e8a45" providerId="LiveId" clId="{10AB9FE2-9012-46EF-B18A-C87D5526F6EE}" dt="2026-06-09T09:38:21.833" v="392" actId="1076"/>
        <pc:sldMkLst>
          <pc:docMk/>
          <pc:sldMk cId="1234361442" sldId="301"/>
        </pc:sldMkLst>
        <pc:spChg chg="mod">
          <ac:chgData name="Christopher Potter" userId="24ad2ef8db5e8a45" providerId="LiveId" clId="{10AB9FE2-9012-46EF-B18A-C87D5526F6EE}" dt="2026-06-09T09:37:58.568" v="387" actId="20577"/>
          <ac:spMkLst>
            <pc:docMk/>
            <pc:sldMk cId="1234361442" sldId="301"/>
            <ac:spMk id="3" creationId="{DB6574A5-40E0-F572-66B6-A3900B03E026}"/>
          </ac:spMkLst>
        </pc:spChg>
        <pc:spChg chg="mod">
          <ac:chgData name="Christopher Potter" userId="24ad2ef8db5e8a45" providerId="LiveId" clId="{10AB9FE2-9012-46EF-B18A-C87D5526F6EE}" dt="2026-06-09T09:38:15.673" v="391" actId="1076"/>
          <ac:spMkLst>
            <pc:docMk/>
            <pc:sldMk cId="1234361442" sldId="301"/>
            <ac:spMk id="5" creationId="{908C9113-6D7C-B965-EACF-1FA1155EC177}"/>
          </ac:spMkLst>
        </pc:spChg>
        <pc:spChg chg="mod">
          <ac:chgData name="Christopher Potter" userId="24ad2ef8db5e8a45" providerId="LiveId" clId="{10AB9FE2-9012-46EF-B18A-C87D5526F6EE}" dt="2026-06-09T09:38:13.233" v="390" actId="1076"/>
          <ac:spMkLst>
            <pc:docMk/>
            <pc:sldMk cId="1234361442" sldId="301"/>
            <ac:spMk id="8" creationId="{01837ABE-5F48-7F54-39E1-0155BB386543}"/>
          </ac:spMkLst>
        </pc:spChg>
        <pc:spChg chg="mod">
          <ac:chgData name="Christopher Potter" userId="24ad2ef8db5e8a45" providerId="LiveId" clId="{10AB9FE2-9012-46EF-B18A-C87D5526F6EE}" dt="2026-06-09T09:38:21.833" v="392" actId="1076"/>
          <ac:spMkLst>
            <pc:docMk/>
            <pc:sldMk cId="1234361442" sldId="301"/>
            <ac:spMk id="9" creationId="{A48E366C-3495-C7C6-8147-C70726634A9B}"/>
          </ac:spMkLst>
        </pc:spChg>
        <pc:spChg chg="mod">
          <ac:chgData name="Christopher Potter" userId="24ad2ef8db5e8a45" providerId="LiveId" clId="{10AB9FE2-9012-46EF-B18A-C87D5526F6EE}" dt="2026-06-09T09:38:10.097" v="389" actId="14100"/>
          <ac:spMkLst>
            <pc:docMk/>
            <pc:sldMk cId="1234361442" sldId="301"/>
            <ac:spMk id="10" creationId="{94757CBB-0F97-2986-FB65-6E337E994C1D}"/>
          </ac:spMkLst>
        </pc:spChg>
        <pc:spChg chg="del">
          <ac:chgData name="Christopher Potter" userId="24ad2ef8db5e8a45" providerId="LiveId" clId="{10AB9FE2-9012-46EF-B18A-C87D5526F6EE}" dt="2026-06-09T09:37:23.517" v="375" actId="478"/>
          <ac:spMkLst>
            <pc:docMk/>
            <pc:sldMk cId="1234361442" sldId="301"/>
            <ac:spMk id="11" creationId="{AE1AB135-E2AA-7E0F-77FC-BC4B4ABFBC6D}"/>
          </ac:spMkLst>
        </pc:spChg>
        <pc:spChg chg="mod">
          <ac:chgData name="Christopher Potter" userId="24ad2ef8db5e8a45" providerId="LiveId" clId="{10AB9FE2-9012-46EF-B18A-C87D5526F6EE}" dt="2026-06-09T09:37:48.055" v="382" actId="20577"/>
          <ac:spMkLst>
            <pc:docMk/>
            <pc:sldMk cId="1234361442" sldId="301"/>
            <ac:spMk id="13" creationId="{C25AD821-A31D-7161-349F-DF41343435DB}"/>
          </ac:spMkLst>
        </pc:spChg>
        <pc:spChg chg="del">
          <ac:chgData name="Christopher Potter" userId="24ad2ef8db5e8a45" providerId="LiveId" clId="{10AB9FE2-9012-46EF-B18A-C87D5526F6EE}" dt="2026-06-09T09:37:26.515" v="376" actId="478"/>
          <ac:spMkLst>
            <pc:docMk/>
            <pc:sldMk cId="1234361442" sldId="301"/>
            <ac:spMk id="15" creationId="{689820BC-C86B-07A9-4A04-0E505A7026FB}"/>
          </ac:spMkLst>
        </pc:spChg>
        <pc:grpChg chg="mod">
          <ac:chgData name="Christopher Potter" userId="24ad2ef8db5e8a45" providerId="LiveId" clId="{10AB9FE2-9012-46EF-B18A-C87D5526F6EE}" dt="2026-06-09T09:37:48.055" v="382" actId="20577"/>
          <ac:grpSpMkLst>
            <pc:docMk/>
            <pc:sldMk cId="1234361442" sldId="301"/>
            <ac:grpSpMk id="14" creationId="{7740FCC0-D0C1-17C8-FA34-62BF92C69211}"/>
          </ac:grpSpMkLst>
        </pc:grpChg>
      </pc:sldChg>
      <pc:sldChg chg="modSp add mod">
        <pc:chgData name="Christopher Potter" userId="24ad2ef8db5e8a45" providerId="LiveId" clId="{10AB9FE2-9012-46EF-B18A-C87D5526F6EE}" dt="2026-06-09T09:40:36.409" v="422" actId="1076"/>
        <pc:sldMkLst>
          <pc:docMk/>
          <pc:sldMk cId="805328504" sldId="302"/>
        </pc:sldMkLst>
        <pc:spChg chg="mod">
          <ac:chgData name="Christopher Potter" userId="24ad2ef8db5e8a45" providerId="LiveId" clId="{10AB9FE2-9012-46EF-B18A-C87D5526F6EE}" dt="2026-06-09T09:39:36.426" v="410" actId="20577"/>
          <ac:spMkLst>
            <pc:docMk/>
            <pc:sldMk cId="805328504" sldId="302"/>
            <ac:spMk id="3" creationId="{DCADF04C-28C1-16BA-2E2B-C295396A4929}"/>
          </ac:spMkLst>
        </pc:spChg>
        <pc:spChg chg="mod">
          <ac:chgData name="Christopher Potter" userId="24ad2ef8db5e8a45" providerId="LiveId" clId="{10AB9FE2-9012-46EF-B18A-C87D5526F6EE}" dt="2026-06-09T09:40:13.036" v="418" actId="1076"/>
          <ac:spMkLst>
            <pc:docMk/>
            <pc:sldMk cId="805328504" sldId="302"/>
            <ac:spMk id="5" creationId="{668DF2CF-ADF7-4C06-5B0D-FE3E0C3513F5}"/>
          </ac:spMkLst>
        </pc:spChg>
        <pc:spChg chg="mod">
          <ac:chgData name="Christopher Potter" userId="24ad2ef8db5e8a45" providerId="LiveId" clId="{10AB9FE2-9012-46EF-B18A-C87D5526F6EE}" dt="2026-06-09T09:40:16.385" v="419" actId="1076"/>
          <ac:spMkLst>
            <pc:docMk/>
            <pc:sldMk cId="805328504" sldId="302"/>
            <ac:spMk id="8" creationId="{9B89DEB9-B2C2-8121-7890-77572F0D2857}"/>
          </ac:spMkLst>
        </pc:spChg>
        <pc:spChg chg="mod">
          <ac:chgData name="Christopher Potter" userId="24ad2ef8db5e8a45" providerId="LiveId" clId="{10AB9FE2-9012-46EF-B18A-C87D5526F6EE}" dt="2026-06-09T09:39:54.233" v="413" actId="1076"/>
          <ac:spMkLst>
            <pc:docMk/>
            <pc:sldMk cId="805328504" sldId="302"/>
            <ac:spMk id="9" creationId="{C6CE699C-C59F-1A39-8E74-259FBC1B8AB9}"/>
          </ac:spMkLst>
        </pc:spChg>
        <pc:spChg chg="mod">
          <ac:chgData name="Christopher Potter" userId="24ad2ef8db5e8a45" providerId="LiveId" clId="{10AB9FE2-9012-46EF-B18A-C87D5526F6EE}" dt="2026-06-09T09:39:51.183" v="412" actId="14100"/>
          <ac:spMkLst>
            <pc:docMk/>
            <pc:sldMk cId="805328504" sldId="302"/>
            <ac:spMk id="10" creationId="{E3FE992E-3D96-DD04-72C7-C6DA3BA32E4B}"/>
          </ac:spMkLst>
        </pc:spChg>
        <pc:spChg chg="mod">
          <ac:chgData name="Christopher Potter" userId="24ad2ef8db5e8a45" providerId="LiveId" clId="{10AB9FE2-9012-46EF-B18A-C87D5526F6EE}" dt="2026-06-09T09:40:36.409" v="422" actId="1076"/>
          <ac:spMkLst>
            <pc:docMk/>
            <pc:sldMk cId="805328504" sldId="302"/>
            <ac:spMk id="11" creationId="{A61BB616-C09C-969A-819B-26CB759E0F45}"/>
          </ac:spMkLst>
        </pc:spChg>
        <pc:spChg chg="mod">
          <ac:chgData name="Christopher Potter" userId="24ad2ef8db5e8a45" providerId="LiveId" clId="{10AB9FE2-9012-46EF-B18A-C87D5526F6EE}" dt="2026-06-09T09:40:28.444" v="421" actId="1076"/>
          <ac:spMkLst>
            <pc:docMk/>
            <pc:sldMk cId="805328504" sldId="302"/>
            <ac:spMk id="13" creationId="{9CA4503D-4B78-7D84-B195-B6CD3366C192}"/>
          </ac:spMkLst>
        </pc:spChg>
        <pc:spChg chg="mod">
          <ac:chgData name="Christopher Potter" userId="24ad2ef8db5e8a45" providerId="LiveId" clId="{10AB9FE2-9012-46EF-B18A-C87D5526F6EE}" dt="2026-06-09T09:40:04.559" v="416" actId="1076"/>
          <ac:spMkLst>
            <pc:docMk/>
            <pc:sldMk cId="805328504" sldId="302"/>
            <ac:spMk id="15" creationId="{F551414B-6FBC-7486-E967-C0F3287AF531}"/>
          </ac:spMkLst>
        </pc:spChg>
        <pc:grpChg chg="mod">
          <ac:chgData name="Christopher Potter" userId="24ad2ef8db5e8a45" providerId="LiveId" clId="{10AB9FE2-9012-46EF-B18A-C87D5526F6EE}" dt="2026-06-09T09:39:29.349" v="407" actId="6549"/>
          <ac:grpSpMkLst>
            <pc:docMk/>
            <pc:sldMk cId="805328504" sldId="302"/>
            <ac:grpSpMk id="14" creationId="{FBBA424B-57FC-2CA4-4E82-21F41F95BE17}"/>
          </ac:grpSpMkLst>
        </pc:grpChg>
      </pc:sldChg>
      <pc:sldChg chg="delSp modSp add mod">
        <pc:chgData name="Christopher Potter" userId="24ad2ef8db5e8a45" providerId="LiveId" clId="{10AB9FE2-9012-46EF-B18A-C87D5526F6EE}" dt="2026-06-09T09:41:30.636" v="434" actId="20577"/>
        <pc:sldMkLst>
          <pc:docMk/>
          <pc:sldMk cId="3058121450" sldId="303"/>
        </pc:sldMkLst>
        <pc:spChg chg="mod">
          <ac:chgData name="Christopher Potter" userId="24ad2ef8db5e8a45" providerId="LiveId" clId="{10AB9FE2-9012-46EF-B18A-C87D5526F6EE}" dt="2026-06-09T09:41:30.636" v="434" actId="20577"/>
          <ac:spMkLst>
            <pc:docMk/>
            <pc:sldMk cId="3058121450" sldId="303"/>
            <ac:spMk id="3" creationId="{16E3AAB5-98E2-A04B-4EAD-865A5AE2FEBD}"/>
          </ac:spMkLst>
        </pc:spChg>
        <pc:spChg chg="del">
          <ac:chgData name="Christopher Potter" userId="24ad2ef8db5e8a45" providerId="LiveId" clId="{10AB9FE2-9012-46EF-B18A-C87D5526F6EE}" dt="2026-06-09T09:40:47.131" v="423" actId="478"/>
          <ac:spMkLst>
            <pc:docMk/>
            <pc:sldMk cId="3058121450" sldId="303"/>
            <ac:spMk id="5" creationId="{F6855C95-38F4-BBC7-6297-9911BA5F47C2}"/>
          </ac:spMkLst>
        </pc:spChg>
        <pc:spChg chg="del">
          <ac:chgData name="Christopher Potter" userId="24ad2ef8db5e8a45" providerId="LiveId" clId="{10AB9FE2-9012-46EF-B18A-C87D5526F6EE}" dt="2026-06-09T09:40:47.131" v="423" actId="478"/>
          <ac:spMkLst>
            <pc:docMk/>
            <pc:sldMk cId="3058121450" sldId="303"/>
            <ac:spMk id="8" creationId="{E0CEF994-795B-97E5-FE71-51FAAD3AC242}"/>
          </ac:spMkLst>
        </pc:spChg>
        <pc:spChg chg="mod">
          <ac:chgData name="Christopher Potter" userId="24ad2ef8db5e8a45" providerId="LiveId" clId="{10AB9FE2-9012-46EF-B18A-C87D5526F6EE}" dt="2026-06-09T09:41:05.933" v="431" actId="20577"/>
          <ac:spMkLst>
            <pc:docMk/>
            <pc:sldMk cId="3058121450" sldId="303"/>
            <ac:spMk id="9" creationId="{8234BC1E-4A06-930D-A784-F06EC3E368F7}"/>
          </ac:spMkLst>
        </pc:spChg>
        <pc:spChg chg="mod">
          <ac:chgData name="Christopher Potter" userId="24ad2ef8db5e8a45" providerId="LiveId" clId="{10AB9FE2-9012-46EF-B18A-C87D5526F6EE}" dt="2026-06-09T09:41:05.933" v="431" actId="20577"/>
          <ac:spMkLst>
            <pc:docMk/>
            <pc:sldMk cId="3058121450" sldId="303"/>
            <ac:spMk id="10" creationId="{3FE09CF2-567A-D014-3E13-1B6628FEE57E}"/>
          </ac:spMkLst>
        </pc:spChg>
        <pc:spChg chg="mod">
          <ac:chgData name="Christopher Potter" userId="24ad2ef8db5e8a45" providerId="LiveId" clId="{10AB9FE2-9012-46EF-B18A-C87D5526F6EE}" dt="2026-06-09T09:41:05.933" v="431" actId="20577"/>
          <ac:spMkLst>
            <pc:docMk/>
            <pc:sldMk cId="3058121450" sldId="303"/>
            <ac:spMk id="11" creationId="{A7FEAFEF-B7CF-4F42-CEF1-7CF92AF58981}"/>
          </ac:spMkLst>
        </pc:spChg>
        <pc:spChg chg="mod">
          <ac:chgData name="Christopher Potter" userId="24ad2ef8db5e8a45" providerId="LiveId" clId="{10AB9FE2-9012-46EF-B18A-C87D5526F6EE}" dt="2026-06-09T09:41:05.933" v="431" actId="20577"/>
          <ac:spMkLst>
            <pc:docMk/>
            <pc:sldMk cId="3058121450" sldId="303"/>
            <ac:spMk id="13" creationId="{2CAE5BB2-5428-2D69-DD6B-36141F925B28}"/>
          </ac:spMkLst>
        </pc:spChg>
        <pc:spChg chg="mod">
          <ac:chgData name="Christopher Potter" userId="24ad2ef8db5e8a45" providerId="LiveId" clId="{10AB9FE2-9012-46EF-B18A-C87D5526F6EE}" dt="2026-06-09T09:41:05.933" v="431" actId="20577"/>
          <ac:spMkLst>
            <pc:docMk/>
            <pc:sldMk cId="3058121450" sldId="303"/>
            <ac:spMk id="15" creationId="{65728DD1-9952-671F-F6DE-917B0EF4A8E8}"/>
          </ac:spMkLst>
        </pc:spChg>
        <pc:grpChg chg="mod">
          <ac:chgData name="Christopher Potter" userId="24ad2ef8db5e8a45" providerId="LiveId" clId="{10AB9FE2-9012-46EF-B18A-C87D5526F6EE}" dt="2026-06-09T09:41:05.933" v="431" actId="20577"/>
          <ac:grpSpMkLst>
            <pc:docMk/>
            <pc:sldMk cId="3058121450" sldId="303"/>
            <ac:grpSpMk id="14" creationId="{7994DF24-219D-B418-64D1-EAC9D38BE1BF}"/>
          </ac:grpSpMkLst>
        </pc:grpChg>
      </pc:sldChg>
      <pc:sldChg chg="delSp modSp add mod">
        <pc:chgData name="Christopher Potter" userId="24ad2ef8db5e8a45" providerId="LiveId" clId="{10AB9FE2-9012-46EF-B18A-C87D5526F6EE}" dt="2026-06-09T09:42:40.946" v="455" actId="20577"/>
        <pc:sldMkLst>
          <pc:docMk/>
          <pc:sldMk cId="3886602824" sldId="304"/>
        </pc:sldMkLst>
        <pc:spChg chg="mod">
          <ac:chgData name="Christopher Potter" userId="24ad2ef8db5e8a45" providerId="LiveId" clId="{10AB9FE2-9012-46EF-B18A-C87D5526F6EE}" dt="2026-06-09T09:42:40.946" v="455" actId="20577"/>
          <ac:spMkLst>
            <pc:docMk/>
            <pc:sldMk cId="3886602824" sldId="304"/>
            <ac:spMk id="3" creationId="{4ACDF714-C71F-C7FF-0052-D33570425D6B}"/>
          </ac:spMkLst>
        </pc:spChg>
        <pc:spChg chg="del">
          <ac:chgData name="Christopher Potter" userId="24ad2ef8db5e8a45" providerId="LiveId" clId="{10AB9FE2-9012-46EF-B18A-C87D5526F6EE}" dt="2026-06-09T09:41:41.713" v="435" actId="478"/>
          <ac:spMkLst>
            <pc:docMk/>
            <pc:sldMk cId="3886602824" sldId="304"/>
            <ac:spMk id="5" creationId="{1000F759-502C-2BA0-B810-3F32797B3544}"/>
          </ac:spMkLst>
        </pc:spChg>
        <pc:spChg chg="mod">
          <ac:chgData name="Christopher Potter" userId="24ad2ef8db5e8a45" providerId="LiveId" clId="{10AB9FE2-9012-46EF-B18A-C87D5526F6EE}" dt="2026-06-09T09:42:32.583" v="452" actId="6549"/>
          <ac:spMkLst>
            <pc:docMk/>
            <pc:sldMk cId="3886602824" sldId="304"/>
            <ac:spMk id="8" creationId="{A5683818-30B2-42DC-78B2-D39585A37FFC}"/>
          </ac:spMkLst>
        </pc:spChg>
        <pc:spChg chg="mod">
          <ac:chgData name="Christopher Potter" userId="24ad2ef8db5e8a45" providerId="LiveId" clId="{10AB9FE2-9012-46EF-B18A-C87D5526F6EE}" dt="2026-06-09T09:42:32.583" v="452" actId="6549"/>
          <ac:spMkLst>
            <pc:docMk/>
            <pc:sldMk cId="3886602824" sldId="304"/>
            <ac:spMk id="9" creationId="{5747BBC7-2FF2-0E18-2D39-23E96C55F960}"/>
          </ac:spMkLst>
        </pc:spChg>
        <pc:spChg chg="mod">
          <ac:chgData name="Christopher Potter" userId="24ad2ef8db5e8a45" providerId="LiveId" clId="{10AB9FE2-9012-46EF-B18A-C87D5526F6EE}" dt="2026-06-09T09:42:32.583" v="452" actId="6549"/>
          <ac:spMkLst>
            <pc:docMk/>
            <pc:sldMk cId="3886602824" sldId="304"/>
            <ac:spMk id="10" creationId="{8952FCA7-E973-EBAE-C1A6-DEFAAAFF1659}"/>
          </ac:spMkLst>
        </pc:spChg>
        <pc:spChg chg="del">
          <ac:chgData name="Christopher Potter" userId="24ad2ef8db5e8a45" providerId="LiveId" clId="{10AB9FE2-9012-46EF-B18A-C87D5526F6EE}" dt="2026-06-09T09:41:41.713" v="435" actId="478"/>
          <ac:spMkLst>
            <pc:docMk/>
            <pc:sldMk cId="3886602824" sldId="304"/>
            <ac:spMk id="11" creationId="{B1B88178-3665-50C6-AE86-824C95CE84B8}"/>
          </ac:spMkLst>
        </pc:spChg>
        <pc:spChg chg="mod">
          <ac:chgData name="Christopher Potter" userId="24ad2ef8db5e8a45" providerId="LiveId" clId="{10AB9FE2-9012-46EF-B18A-C87D5526F6EE}" dt="2026-06-09T09:42:32.583" v="452" actId="6549"/>
          <ac:spMkLst>
            <pc:docMk/>
            <pc:sldMk cId="3886602824" sldId="304"/>
            <ac:spMk id="13" creationId="{15370C0F-293D-9702-880E-F08C8D5404F6}"/>
          </ac:spMkLst>
        </pc:spChg>
        <pc:spChg chg="mod">
          <ac:chgData name="Christopher Potter" userId="24ad2ef8db5e8a45" providerId="LiveId" clId="{10AB9FE2-9012-46EF-B18A-C87D5526F6EE}" dt="2026-06-09T09:42:32.583" v="452" actId="6549"/>
          <ac:spMkLst>
            <pc:docMk/>
            <pc:sldMk cId="3886602824" sldId="304"/>
            <ac:spMk id="15" creationId="{2B1995C7-2499-D5BE-09F6-8C85C368D4B6}"/>
          </ac:spMkLst>
        </pc:spChg>
        <pc:grpChg chg="mod">
          <ac:chgData name="Christopher Potter" userId="24ad2ef8db5e8a45" providerId="LiveId" clId="{10AB9FE2-9012-46EF-B18A-C87D5526F6EE}" dt="2026-06-09T09:42:32.583" v="452" actId="6549"/>
          <ac:grpSpMkLst>
            <pc:docMk/>
            <pc:sldMk cId="3886602824" sldId="304"/>
            <ac:grpSpMk id="14" creationId="{82C5D060-C498-E051-7D91-05D213C6AF5B}"/>
          </ac:grpSpMkLst>
        </pc:grpChg>
      </pc:sldChg>
      <pc:sldChg chg="delSp modSp add mod">
        <pc:chgData name="Christopher Potter" userId="24ad2ef8db5e8a45" providerId="LiveId" clId="{10AB9FE2-9012-46EF-B18A-C87D5526F6EE}" dt="2026-06-09T09:44:02.495" v="489" actId="1038"/>
        <pc:sldMkLst>
          <pc:docMk/>
          <pc:sldMk cId="741800663" sldId="305"/>
        </pc:sldMkLst>
        <pc:spChg chg="mod">
          <ac:chgData name="Christopher Potter" userId="24ad2ef8db5e8a45" providerId="LiveId" clId="{10AB9FE2-9012-46EF-B18A-C87D5526F6EE}" dt="2026-06-09T09:43:59.576" v="488" actId="20577"/>
          <ac:spMkLst>
            <pc:docMk/>
            <pc:sldMk cId="741800663" sldId="305"/>
            <ac:spMk id="3" creationId="{1A8F8F42-7D83-C78B-1984-6567542AC177}"/>
          </ac:spMkLst>
        </pc:spChg>
        <pc:spChg chg="mod">
          <ac:chgData name="Christopher Potter" userId="24ad2ef8db5e8a45" providerId="LiveId" clId="{10AB9FE2-9012-46EF-B18A-C87D5526F6EE}" dt="2026-06-09T09:44:02.495" v="489" actId="1038"/>
          <ac:spMkLst>
            <pc:docMk/>
            <pc:sldMk cId="741800663" sldId="305"/>
            <ac:spMk id="5" creationId="{DFD20587-B2EC-CB23-8422-7A9B3A5D69E1}"/>
          </ac:spMkLst>
        </pc:spChg>
        <pc:spChg chg="mod">
          <ac:chgData name="Christopher Potter" userId="24ad2ef8db5e8a45" providerId="LiveId" clId="{10AB9FE2-9012-46EF-B18A-C87D5526F6EE}" dt="2026-06-09T09:43:39.032" v="484" actId="20577"/>
          <ac:spMkLst>
            <pc:docMk/>
            <pc:sldMk cId="741800663" sldId="305"/>
            <ac:spMk id="8" creationId="{CAC0202B-7FAF-B431-61F4-BA71A96812FC}"/>
          </ac:spMkLst>
        </pc:spChg>
        <pc:spChg chg="del">
          <ac:chgData name="Christopher Potter" userId="24ad2ef8db5e8a45" providerId="LiveId" clId="{10AB9FE2-9012-46EF-B18A-C87D5526F6EE}" dt="2026-06-09T09:43:10.543" v="456" actId="478"/>
          <ac:spMkLst>
            <pc:docMk/>
            <pc:sldMk cId="741800663" sldId="305"/>
            <ac:spMk id="9" creationId="{361D3336-DF86-F633-701F-CD07D165D066}"/>
          </ac:spMkLst>
        </pc:spChg>
        <pc:spChg chg="mod">
          <ac:chgData name="Christopher Potter" userId="24ad2ef8db5e8a45" providerId="LiveId" clId="{10AB9FE2-9012-46EF-B18A-C87D5526F6EE}" dt="2026-06-09T09:43:39.032" v="484" actId="20577"/>
          <ac:spMkLst>
            <pc:docMk/>
            <pc:sldMk cId="741800663" sldId="305"/>
            <ac:spMk id="10" creationId="{1DE74DDC-8CED-F7D2-19F6-56DAEA00E01B}"/>
          </ac:spMkLst>
        </pc:spChg>
        <pc:spChg chg="mod">
          <ac:chgData name="Christopher Potter" userId="24ad2ef8db5e8a45" providerId="LiveId" clId="{10AB9FE2-9012-46EF-B18A-C87D5526F6EE}" dt="2026-06-09T09:43:39.032" v="484" actId="20577"/>
          <ac:spMkLst>
            <pc:docMk/>
            <pc:sldMk cId="741800663" sldId="305"/>
            <ac:spMk id="11" creationId="{C410A999-CFAE-7688-CD99-73DF3376E616}"/>
          </ac:spMkLst>
        </pc:spChg>
        <pc:spChg chg="mod">
          <ac:chgData name="Christopher Potter" userId="24ad2ef8db5e8a45" providerId="LiveId" clId="{10AB9FE2-9012-46EF-B18A-C87D5526F6EE}" dt="2026-06-09T09:43:39.032" v="484" actId="20577"/>
          <ac:spMkLst>
            <pc:docMk/>
            <pc:sldMk cId="741800663" sldId="305"/>
            <ac:spMk id="13" creationId="{B07F1E15-6D4E-C35F-8A97-2B6AC138C287}"/>
          </ac:spMkLst>
        </pc:spChg>
        <pc:spChg chg="mod">
          <ac:chgData name="Christopher Potter" userId="24ad2ef8db5e8a45" providerId="LiveId" clId="{10AB9FE2-9012-46EF-B18A-C87D5526F6EE}" dt="2026-06-09T09:43:39.032" v="484" actId="20577"/>
          <ac:spMkLst>
            <pc:docMk/>
            <pc:sldMk cId="741800663" sldId="305"/>
            <ac:spMk id="15" creationId="{ABE395DC-7138-8D1B-67E1-393414C0BB7E}"/>
          </ac:spMkLst>
        </pc:spChg>
        <pc:grpChg chg="mod">
          <ac:chgData name="Christopher Potter" userId="24ad2ef8db5e8a45" providerId="LiveId" clId="{10AB9FE2-9012-46EF-B18A-C87D5526F6EE}" dt="2026-06-09T09:43:39.032" v="484" actId="20577"/>
          <ac:grpSpMkLst>
            <pc:docMk/>
            <pc:sldMk cId="741800663" sldId="305"/>
            <ac:grpSpMk id="14" creationId="{3D676776-567E-E0C0-ED32-BB7A03B5575B}"/>
          </ac:grpSpMkLst>
        </pc:grpChg>
      </pc:sldChg>
      <pc:sldChg chg="modSp add mod">
        <pc:chgData name="Christopher Potter" userId="24ad2ef8db5e8a45" providerId="LiveId" clId="{10AB9FE2-9012-46EF-B18A-C87D5526F6EE}" dt="2026-06-09T09:45:26.733" v="511" actId="14100"/>
        <pc:sldMkLst>
          <pc:docMk/>
          <pc:sldMk cId="3812239845" sldId="306"/>
        </pc:sldMkLst>
        <pc:spChg chg="mod">
          <ac:chgData name="Christopher Potter" userId="24ad2ef8db5e8a45" providerId="LiveId" clId="{10AB9FE2-9012-46EF-B18A-C87D5526F6EE}" dt="2026-06-09T09:45:26.733" v="511" actId="14100"/>
          <ac:spMkLst>
            <pc:docMk/>
            <pc:sldMk cId="3812239845" sldId="306"/>
            <ac:spMk id="3" creationId="{37E7D3BD-C7D0-3464-CDCD-8FC661E720D8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5" creationId="{C18E541C-CADA-2C5C-40A1-F3660063DAA9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8" creationId="{76627066-B766-86E8-B1CF-9A4A96069E0D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9" creationId="{6B404E5E-1F64-FAF6-5A53-373719972DAE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10" creationId="{993B7B49-D6C4-DE97-FCF2-66F137D93199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11" creationId="{09DED7EB-402A-C904-9B4B-A6FB98E291FD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13" creationId="{289FE865-7F9A-7DE2-B4FE-ADAE425C2142}"/>
          </ac:spMkLst>
        </pc:spChg>
        <pc:spChg chg="mod">
          <ac:chgData name="Christopher Potter" userId="24ad2ef8db5e8a45" providerId="LiveId" clId="{10AB9FE2-9012-46EF-B18A-C87D5526F6EE}" dt="2026-06-09T09:44:47.148" v="505" actId="6549"/>
          <ac:spMkLst>
            <pc:docMk/>
            <pc:sldMk cId="3812239845" sldId="306"/>
            <ac:spMk id="15" creationId="{15C692EF-A0E3-B57A-860A-4EF8BD59BFBC}"/>
          </ac:spMkLst>
        </pc:spChg>
        <pc:grpChg chg="mod">
          <ac:chgData name="Christopher Potter" userId="24ad2ef8db5e8a45" providerId="LiveId" clId="{10AB9FE2-9012-46EF-B18A-C87D5526F6EE}" dt="2026-06-09T09:44:47.148" v="505" actId="6549"/>
          <ac:grpSpMkLst>
            <pc:docMk/>
            <pc:sldMk cId="3812239845" sldId="306"/>
            <ac:grpSpMk id="14" creationId="{3282C89B-22D9-6321-1779-C8C1FA24CF8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47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AE4E1-F6C6-8E41-9FAD-C5EA174D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A2549-4279-04F1-9288-BDD620DB05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AD467-969D-57E6-56B3-F8749DE1CB68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AD467-969D-57E6-56B3-F8749DE1C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95438-EC0A-B774-BAF1-69AE0DD64B91}"/>
              </a:ext>
            </a:extLst>
          </p:cNvPr>
          <p:cNvGrpSpPr/>
          <p:nvPr/>
        </p:nvGrpSpPr>
        <p:grpSpPr>
          <a:xfrm>
            <a:off x="892629" y="1598273"/>
            <a:ext cx="5892138" cy="4030786"/>
            <a:chOff x="1230086" y="1413607"/>
            <a:chExt cx="5892138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4B7A73-89BD-8E7B-6C11-62B8448DB878}"/>
                    </a:ext>
                  </a:extLst>
                </p:cNvPr>
                <p:cNvSpPr txBox="1"/>
                <p:nvPr/>
              </p:nvSpPr>
              <p:spPr>
                <a:xfrm>
                  <a:off x="5094741" y="342182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4B7A73-89BD-8E7B-6C11-62B8448DB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741" y="3421828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AFF6-E88D-51A2-9227-50704E8292B5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AFF6-E88D-51A2-9227-50704E82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0D15A8-EF91-6FE8-38DD-B9037B0048BC}"/>
                    </a:ext>
                  </a:extLst>
                </p:cNvPr>
                <p:cNvSpPr txBox="1"/>
                <p:nvPr/>
              </p:nvSpPr>
              <p:spPr>
                <a:xfrm>
                  <a:off x="2419259" y="143962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0D15A8-EF91-6FE8-38DD-B9037B004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259" y="1439622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F44B84-AA21-B4D5-6837-E39C63C3B2D5}"/>
                    </a:ext>
                  </a:extLst>
                </p:cNvPr>
                <p:cNvSpPr txBox="1"/>
                <p:nvPr/>
              </p:nvSpPr>
              <p:spPr>
                <a:xfrm>
                  <a:off x="4708807" y="23637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F44B84-AA21-B4D5-6837-E39C63C3B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807" y="236376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F11732F2-B778-FBB6-BC4D-4311CB3312B6}"/>
                </a:ext>
              </a:extLst>
            </p:cNvPr>
            <p:cNvSpPr/>
            <p:nvPr/>
          </p:nvSpPr>
          <p:spPr>
            <a:xfrm>
              <a:off x="1230086" y="1413607"/>
              <a:ext cx="5170673" cy="3635439"/>
            </a:xfrm>
            <a:prstGeom prst="corner">
              <a:avLst>
                <a:gd name="adj1" fmla="val 31067"/>
                <a:gd name="adj2" fmla="val 914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FAC221-3EF0-E6A3-C36C-66054C262E8B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FAC221-3EF0-E6A3-C36C-66054C262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35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BCF6-D0C6-FF8B-C0BD-3847258B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B1C2-5AF4-2FC7-6BD5-D4CA474BF0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82A20-7461-FE39-3505-5156549A3BAC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82A20-7461-FE39-3505-5156549A3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EAAD1-2C07-0683-A5EE-0EB9A100B85B}"/>
              </a:ext>
            </a:extLst>
          </p:cNvPr>
          <p:cNvGrpSpPr/>
          <p:nvPr/>
        </p:nvGrpSpPr>
        <p:grpSpPr>
          <a:xfrm>
            <a:off x="1136053" y="1413607"/>
            <a:ext cx="5362305" cy="4192927"/>
            <a:chOff x="1473510" y="1228941"/>
            <a:chExt cx="5362305" cy="41929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CEEB78-CF32-F4E9-04C9-126F4581D86F}"/>
                    </a:ext>
                  </a:extLst>
                </p:cNvPr>
                <p:cNvSpPr txBox="1"/>
                <p:nvPr/>
              </p:nvSpPr>
              <p:spPr>
                <a:xfrm>
                  <a:off x="3759489" y="427091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CEEB78-CF32-F4E9-04C9-126F4581D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489" y="4270913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276" r="-413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489E47-E7AD-C0EB-3B7E-8E1E64C112B9}"/>
                    </a:ext>
                  </a:extLst>
                </p:cNvPr>
                <p:cNvSpPr txBox="1"/>
                <p:nvPr/>
              </p:nvSpPr>
              <p:spPr>
                <a:xfrm>
                  <a:off x="1527940" y="122894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489E47-E7AD-C0EB-3B7E-8E1E64C11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40" y="122894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22D28E-FD71-A046-0745-C6E6BEE2483B}"/>
                    </a:ext>
                  </a:extLst>
                </p:cNvPr>
                <p:cNvSpPr txBox="1"/>
                <p:nvPr/>
              </p:nvSpPr>
              <p:spPr>
                <a:xfrm>
                  <a:off x="2442276" y="283478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22D28E-FD71-A046-0745-C6E6BEE24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276" y="2834782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8E825A0-A49E-6CD6-39A6-423224336EE7}"/>
                </a:ext>
              </a:extLst>
            </p:cNvPr>
            <p:cNvSpPr/>
            <p:nvPr/>
          </p:nvSpPr>
          <p:spPr>
            <a:xfrm>
              <a:off x="1473510" y="1228941"/>
              <a:ext cx="4571959" cy="4192927"/>
            </a:xfrm>
            <a:prstGeom prst="corner">
              <a:avLst>
                <a:gd name="adj1" fmla="val 17321"/>
                <a:gd name="adj2" fmla="val 2124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A21CB9-9724-5988-6B15-3D36DB34355C}"/>
                    </a:ext>
                  </a:extLst>
                </p:cNvPr>
                <p:cNvSpPr txBox="1"/>
                <p:nvPr/>
              </p:nvSpPr>
              <p:spPr>
                <a:xfrm>
                  <a:off x="6125236" y="49226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A21CB9-9724-5988-6B15-3D36DB343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236" y="492266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99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3F403-65DD-76E6-6866-5EBED1BC9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01817-0775-ABB8-660F-26E10EF912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492622-9D2B-6AAB-4550-FD008D768282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492622-9D2B-6AAB-4550-FD008D768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6F99925-5966-4CBF-954C-C5B3D45607B0}"/>
              </a:ext>
            </a:extLst>
          </p:cNvPr>
          <p:cNvGrpSpPr/>
          <p:nvPr/>
        </p:nvGrpSpPr>
        <p:grpSpPr>
          <a:xfrm>
            <a:off x="1629420" y="1228941"/>
            <a:ext cx="4433882" cy="4004771"/>
            <a:chOff x="1966877" y="1044275"/>
            <a:chExt cx="4433882" cy="40047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90651A-FB27-C729-5CE2-D70E82C9E5AB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90651A-FB27-C729-5CE2-D70E82C9E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B2E648-FA58-D7FF-FB71-20831FBA5071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B2E648-FA58-D7FF-FB71-20831FBA5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C6A3B5-BF14-C521-7ADF-2964D695A7BE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C6A3B5-BF14-C521-7ADF-2964D695A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256" r="-512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BDE420-14E4-9F42-9C19-23EC5096C9F7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BDE420-14E4-9F42-9C19-23EC5096C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611F398-47D3-596D-EB24-563A39C7AD2D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99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E54F-8669-B984-6E99-6557AFC0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8EDEF-BADB-1B85-F28A-790AC9AF8B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D3201-E076-2F20-65A5-F83604BBC803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147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D3201-E076-2F20-65A5-F83604BBC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811C6-1B25-5188-E3FF-15981E6256F3}"/>
              </a:ext>
            </a:extLst>
          </p:cNvPr>
          <p:cNvGrpSpPr/>
          <p:nvPr/>
        </p:nvGrpSpPr>
        <p:grpSpPr>
          <a:xfrm>
            <a:off x="955407" y="1228941"/>
            <a:ext cx="5829360" cy="4400118"/>
            <a:chOff x="1292864" y="1044275"/>
            <a:chExt cx="5829360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CD5DE7-6A89-5DA0-F768-4CA81514E7B4}"/>
                    </a:ext>
                  </a:extLst>
                </p:cNvPr>
                <p:cNvSpPr txBox="1"/>
                <p:nvPr/>
              </p:nvSpPr>
              <p:spPr>
                <a:xfrm>
                  <a:off x="4995779" y="3046660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CD5DE7-6A89-5DA0-F768-4CA81514E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779" y="3046660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C2529-FA23-0597-A7CF-2ACCAE9849B2}"/>
                    </a:ext>
                  </a:extLst>
                </p:cNvPr>
                <p:cNvSpPr txBox="1"/>
                <p:nvPr/>
              </p:nvSpPr>
              <p:spPr>
                <a:xfrm>
                  <a:off x="3880952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C2529-FA23-0597-A7CF-2ACCAE984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52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A93B59A-EDC8-36BC-3DE0-C7FB31E55BDA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A93B59A-EDC8-36BC-3DE0-C7FB31E55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3BBC75-3BAE-B47C-0329-ED939280D233}"/>
                    </a:ext>
                  </a:extLst>
                </p:cNvPr>
                <p:cNvSpPr txBox="1"/>
                <p:nvPr/>
              </p:nvSpPr>
              <p:spPr>
                <a:xfrm>
                  <a:off x="4438477" y="22170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3BBC75-3BAE-B47C-0329-ED939280D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477" y="2217039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345" r="-5172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023C74-426C-4199-E386-648D4DBED22C}"/>
                    </a:ext>
                  </a:extLst>
                </p:cNvPr>
                <p:cNvSpPr txBox="1"/>
                <p:nvPr/>
              </p:nvSpPr>
              <p:spPr>
                <a:xfrm>
                  <a:off x="1292864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023C74-426C-4199-E386-648D4DBED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864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B1ED31CD-FE6A-714A-3AF8-3D7EB0DD0E9C}"/>
                </a:ext>
              </a:extLst>
            </p:cNvPr>
            <p:cNvSpPr/>
            <p:nvPr/>
          </p:nvSpPr>
          <p:spPr>
            <a:xfrm>
              <a:off x="2394857" y="1413607"/>
              <a:ext cx="4005902" cy="3635439"/>
            </a:xfrm>
            <a:prstGeom prst="corner">
              <a:avLst>
                <a:gd name="adj1" fmla="val 44841"/>
                <a:gd name="adj2" fmla="val 5368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30289-1991-3E58-DBE4-960AE6629140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30289-1991-3E58-DBE4-960AE6629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77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C613-8B13-B8B2-E9D2-DCFC2373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821BA9-1978-AC8D-E399-4316143A80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229B0-EB91-4161-C3A5-13A51F4C505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229B0-EB91-4161-C3A5-13A51F4C5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92BE0F6-F8B4-42C4-8DAD-77277A3E162F}"/>
              </a:ext>
            </a:extLst>
          </p:cNvPr>
          <p:cNvGrpSpPr/>
          <p:nvPr/>
        </p:nvGrpSpPr>
        <p:grpSpPr>
          <a:xfrm>
            <a:off x="1929122" y="896563"/>
            <a:ext cx="4289588" cy="4732496"/>
            <a:chOff x="2266579" y="711897"/>
            <a:chExt cx="4289588" cy="47324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D3FE40-F9A7-F43B-33E0-610B9EAF503B}"/>
                    </a:ext>
                  </a:extLst>
                </p:cNvPr>
                <p:cNvSpPr txBox="1"/>
                <p:nvPr/>
              </p:nvSpPr>
              <p:spPr>
                <a:xfrm>
                  <a:off x="3407642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D3FE40-F9A7-F43B-33E0-610B9EAF5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42" y="5075061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F4B568-D8CB-C0BA-98C9-A84A4836FFDC}"/>
                    </a:ext>
                  </a:extLst>
                </p:cNvPr>
                <p:cNvSpPr txBox="1"/>
                <p:nvPr/>
              </p:nvSpPr>
              <p:spPr>
                <a:xfrm>
                  <a:off x="4353517" y="71189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F4B568-D8CB-C0BA-98C9-A84A4836F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517" y="711897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5C1402-3BF9-4C21-48F9-49194B571BC9}"/>
                    </a:ext>
                  </a:extLst>
                </p:cNvPr>
                <p:cNvSpPr txBox="1"/>
                <p:nvPr/>
              </p:nvSpPr>
              <p:spPr>
                <a:xfrm>
                  <a:off x="4488790" y="216628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5C1402-3BF9-4C21-48F9-49194B571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790" y="216628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256" r="-4274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B23AF4-D596-6FB2-2B0B-AB97064950CD}"/>
                    </a:ext>
                  </a:extLst>
                </p:cNvPr>
                <p:cNvSpPr txBox="1"/>
                <p:nvPr/>
              </p:nvSpPr>
              <p:spPr>
                <a:xfrm>
                  <a:off x="2266579" y="227475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B23AF4-D596-6FB2-2B0B-AB9706495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579" y="227475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8593177D-34DB-1D0D-5228-C7560C6F3A9A}"/>
                </a:ext>
              </a:extLst>
            </p:cNvPr>
            <p:cNvSpPr/>
            <p:nvPr/>
          </p:nvSpPr>
          <p:spPr>
            <a:xfrm rot="15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B07DA21-73B3-F767-6776-F59F1CFE8945}"/>
                    </a:ext>
                  </a:extLst>
                </p:cNvPr>
                <p:cNvSpPr txBox="1"/>
                <p:nvPr/>
              </p:nvSpPr>
              <p:spPr>
                <a:xfrm>
                  <a:off x="5845588" y="489039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B07DA21-73B3-F767-6776-F59F1CFE8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588" y="4890395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13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2B14-9529-A97F-4EB5-9A7C2808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835058-D0AF-278D-2E7D-F7BEA4DB4B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0A63A5-1AB2-5F02-1FE7-F95F447F125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0A63A5-1AB2-5F02-1FE7-F95F447F1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F35A4-0732-AB7B-0E0E-843C08CA5F68}"/>
              </a:ext>
            </a:extLst>
          </p:cNvPr>
          <p:cNvGrpSpPr/>
          <p:nvPr/>
        </p:nvGrpSpPr>
        <p:grpSpPr>
          <a:xfrm>
            <a:off x="1629420" y="1275301"/>
            <a:ext cx="4563592" cy="4281383"/>
            <a:chOff x="1966877" y="1090635"/>
            <a:chExt cx="4563592" cy="42813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C406C3-C5BD-3E63-67AB-0F6A243C51DE}"/>
                    </a:ext>
                  </a:extLst>
                </p:cNvPr>
                <p:cNvSpPr txBox="1"/>
                <p:nvPr/>
              </p:nvSpPr>
              <p:spPr>
                <a:xfrm>
                  <a:off x="3195505" y="500268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C406C3-C5BD-3E63-67AB-0F6A243C5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505" y="500268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2694F4-FB4E-94FE-FB2E-4B9EA575A3C7}"/>
                    </a:ext>
                  </a:extLst>
                </p:cNvPr>
                <p:cNvSpPr txBox="1"/>
                <p:nvPr/>
              </p:nvSpPr>
              <p:spPr>
                <a:xfrm>
                  <a:off x="4076002" y="109063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2694F4-FB4E-94FE-FB2E-4B9EA575A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002" y="1090635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B966DB-BC16-1D01-8BEA-9FE586064FCE}"/>
                    </a:ext>
                  </a:extLst>
                </p:cNvPr>
                <p:cNvSpPr txBox="1"/>
                <p:nvPr/>
              </p:nvSpPr>
              <p:spPr>
                <a:xfrm>
                  <a:off x="5046264" y="265011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B966DB-BC16-1D01-8BEA-9FE586064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264" y="2650116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6CCD54-415D-E55C-A94C-BD3EECB8821A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6CCD54-415D-E55C-A94C-BD3EECB88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2A07E68-214F-0D66-3BBE-C3A97B6D85DF}"/>
                </a:ext>
              </a:extLst>
            </p:cNvPr>
            <p:cNvSpPr/>
            <p:nvPr/>
          </p:nvSpPr>
          <p:spPr>
            <a:xfrm rot="54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C02AC6-FA91-BA90-3D26-32CFD6DD2CDD}"/>
                    </a:ext>
                  </a:extLst>
                </p:cNvPr>
                <p:cNvSpPr txBox="1"/>
                <p:nvPr/>
              </p:nvSpPr>
              <p:spPr>
                <a:xfrm>
                  <a:off x="4396507" y="3600060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C02AC6-FA91-BA90-3D26-32CFD6DD2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507" y="3600060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20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738A-B7EB-EA28-4687-B971E1C51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264E4-4C9B-A9DC-CF25-3B09F93220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574A5-40E0-F572-66B6-A3900B03E02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574A5-40E0-F572-66B6-A3900B03E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740FCC0-D0C1-17C8-FA34-62BF92C69211}"/>
              </a:ext>
            </a:extLst>
          </p:cNvPr>
          <p:cNvGrpSpPr/>
          <p:nvPr/>
        </p:nvGrpSpPr>
        <p:grpSpPr>
          <a:xfrm>
            <a:off x="566057" y="1598273"/>
            <a:ext cx="6218710" cy="4072139"/>
            <a:chOff x="903514" y="1413607"/>
            <a:chExt cx="6218710" cy="40721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837ABE-5F48-7F54-39E1-0155BB386543}"/>
                    </a:ext>
                  </a:extLst>
                </p:cNvPr>
                <p:cNvSpPr txBox="1"/>
                <p:nvPr/>
              </p:nvSpPr>
              <p:spPr>
                <a:xfrm>
                  <a:off x="3388062" y="305966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837ABE-5F48-7F54-39E1-0155BB386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062" y="3059668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8E366C-3495-C7C6-8147-C70726634A9B}"/>
                    </a:ext>
                  </a:extLst>
                </p:cNvPr>
                <p:cNvSpPr txBox="1"/>
                <p:nvPr/>
              </p:nvSpPr>
              <p:spPr>
                <a:xfrm>
                  <a:off x="3125559" y="5116414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8E366C-3495-C7C6-8147-C70726634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559" y="5116414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8C9113-6D7C-B965-EACF-1FA1155EC177}"/>
                    </a:ext>
                  </a:extLst>
                </p:cNvPr>
                <p:cNvSpPr txBox="1"/>
                <p:nvPr/>
              </p:nvSpPr>
              <p:spPr>
                <a:xfrm>
                  <a:off x="1625847" y="2198943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8C9113-6D7C-B965-EACF-1FA1155EC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847" y="2198943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4757CBB-0F97-2986-FB65-6E337E994C1D}"/>
                </a:ext>
              </a:extLst>
            </p:cNvPr>
            <p:cNvSpPr/>
            <p:nvPr/>
          </p:nvSpPr>
          <p:spPr>
            <a:xfrm>
              <a:off x="903514" y="1413607"/>
              <a:ext cx="5497245" cy="3635439"/>
            </a:xfrm>
            <a:prstGeom prst="corner">
              <a:avLst>
                <a:gd name="adj1" fmla="val 44841"/>
                <a:gd name="adj2" fmla="val 177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5AD821-A31D-7161-349F-DF41343435DB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5AD821-A31D-7161-349F-DF4134343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256" r="-512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43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546-89A1-5F61-C482-EB0A51A5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D7039-9348-CFB3-7658-255F9C0A7F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ADF04C-28C1-16BA-2E2B-C295396A492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6.8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ADF04C-28C1-16BA-2E2B-C295396A4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BBA424B-57FC-2CA4-4E82-21F41F95BE17}"/>
              </a:ext>
            </a:extLst>
          </p:cNvPr>
          <p:cNvGrpSpPr/>
          <p:nvPr/>
        </p:nvGrpSpPr>
        <p:grpSpPr>
          <a:xfrm>
            <a:off x="1132114" y="1228941"/>
            <a:ext cx="4931189" cy="4441471"/>
            <a:chOff x="1469571" y="1044275"/>
            <a:chExt cx="4931189" cy="44414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89DEB9-B2C2-8121-7890-77572F0D2857}"/>
                    </a:ext>
                  </a:extLst>
                </p:cNvPr>
                <p:cNvSpPr txBox="1"/>
                <p:nvPr/>
              </p:nvSpPr>
              <p:spPr>
                <a:xfrm>
                  <a:off x="4625664" y="305966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89DEB9-B2C2-8121-7890-77572F0D2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664" y="3059668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6CE699C-C59F-1A39-8E74-259FBC1B8AB9}"/>
                    </a:ext>
                  </a:extLst>
                </p:cNvPr>
                <p:cNvSpPr txBox="1"/>
                <p:nvPr/>
              </p:nvSpPr>
              <p:spPr>
                <a:xfrm>
                  <a:off x="3579924" y="5116414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6CE699C-C59F-1A39-8E74-259FBC1B8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924" y="5116414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1BB616-C09C-969A-819B-26CB759E0F45}"/>
                    </a:ext>
                  </a:extLst>
                </p:cNvPr>
                <p:cNvSpPr txBox="1"/>
                <p:nvPr/>
              </p:nvSpPr>
              <p:spPr>
                <a:xfrm>
                  <a:off x="2049145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1BB616-C09C-969A-819B-26CB759E0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145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8DF2CF-ADF7-4C06-5B0D-FE3E0C3513F5}"/>
                    </a:ext>
                  </a:extLst>
                </p:cNvPr>
                <p:cNvSpPr txBox="1"/>
                <p:nvPr/>
              </p:nvSpPr>
              <p:spPr>
                <a:xfrm rot="16200000">
                  <a:off x="2803556" y="2239326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8DF2CF-ADF7-4C06-5B0D-FE3E0C351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803556" y="2239326"/>
                  <a:ext cx="94301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3896" r="-6667" b="-77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51414B-6FBC-7486-E967-C0F3287AF531}"/>
                    </a:ext>
                  </a:extLst>
                </p:cNvPr>
                <p:cNvSpPr txBox="1"/>
                <p:nvPr/>
              </p:nvSpPr>
              <p:spPr>
                <a:xfrm rot="5400000">
                  <a:off x="1182729" y="3182342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51414B-6FBC-7486-E967-C0F3287AF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82729" y="3182342"/>
                  <a:ext cx="94301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667" t="-7097" b="-38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3FE992E-3D96-DD04-72C7-C6DA3BA32E4B}"/>
                </a:ext>
              </a:extLst>
            </p:cNvPr>
            <p:cNvSpPr/>
            <p:nvPr/>
          </p:nvSpPr>
          <p:spPr>
            <a:xfrm>
              <a:off x="1469571" y="1413607"/>
              <a:ext cx="4931188" cy="3635439"/>
            </a:xfrm>
            <a:prstGeom prst="corner">
              <a:avLst>
                <a:gd name="adj1" fmla="val 44841"/>
                <a:gd name="adj2" fmla="val 5638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A4503D-4B78-7D84-B195-B6CD3366C192}"/>
                    </a:ext>
                  </a:extLst>
                </p:cNvPr>
                <p:cNvSpPr txBox="1"/>
                <p:nvPr/>
              </p:nvSpPr>
              <p:spPr>
                <a:xfrm rot="16200000">
                  <a:off x="5744586" y="4123046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A4503D-4B78-7D84-B195-B6CD3366C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44586" y="4123046"/>
                  <a:ext cx="943015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3896" r="-8197" b="-77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6A8D-118B-3267-3008-730FFCC2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C3A9A-6EAA-0FBD-6562-FCB8A1D813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3AAB5-98E2-A04B-4EAD-865A5AE2FEBD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394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3AAB5-98E2-A04B-4EAD-865A5AE2F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94DF24-219D-B418-64D1-EAC9D38BE1BF}"/>
              </a:ext>
            </a:extLst>
          </p:cNvPr>
          <p:cNvGrpSpPr/>
          <p:nvPr/>
        </p:nvGrpSpPr>
        <p:grpSpPr>
          <a:xfrm>
            <a:off x="1629420" y="1228941"/>
            <a:ext cx="5325265" cy="4400118"/>
            <a:chOff x="1966877" y="1044275"/>
            <a:chExt cx="5325265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34BC1E-4A06-930D-A784-F06EC3E368F7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34BC1E-4A06-930D-A784-F06EC3E36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EAFEF-B7CF-4F42-CEF1-7CF92AF58981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EAFEF-B7CF-4F42-CEF1-7CF92AF58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728DD1-9952-671F-F6DE-917B0EF4A8E8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728DD1-9952-671F-F6DE-917B0EF4A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FE09CF2-567A-D014-3E13-1B6628FEE57E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AE5BB2-5428-2D69-DD6B-36141F925B28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AE5BB2-5428-2D69-DD6B-36141F925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81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7EF3-49F5-FB0F-65A7-6AE5FEB3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94473-BAEE-4F07-F2D4-ACA5EFC61C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DF714-C71F-C7FF-0052-D33570425D6B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128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DF714-C71F-C7FF-0052-D33570425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5D060-C498-E051-7D91-05D213C6AF5B}"/>
              </a:ext>
            </a:extLst>
          </p:cNvPr>
          <p:cNvGrpSpPr/>
          <p:nvPr/>
        </p:nvGrpSpPr>
        <p:grpSpPr>
          <a:xfrm>
            <a:off x="664812" y="1598273"/>
            <a:ext cx="6155807" cy="4030786"/>
            <a:chOff x="1002269" y="1413607"/>
            <a:chExt cx="6155807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683818-30B2-42DC-78B2-D39585A37FFC}"/>
                    </a:ext>
                  </a:extLst>
                </p:cNvPr>
                <p:cNvSpPr txBox="1"/>
                <p:nvPr/>
              </p:nvSpPr>
              <p:spPr>
                <a:xfrm>
                  <a:off x="3891622" y="143962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683818-30B2-42DC-78B2-D39585A37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622" y="143962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639" r="-486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7BBC7-2FF2-0E18-2D39-23E96C55F960}"/>
                    </a:ext>
                  </a:extLst>
                </p:cNvPr>
                <p:cNvSpPr txBox="1"/>
                <p:nvPr/>
              </p:nvSpPr>
              <p:spPr>
                <a:xfrm>
                  <a:off x="32017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7BBC7-2FF2-0E18-2D39-23E96C55F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1995C7-2499-D5BE-09F6-8C85C368D4B6}"/>
                    </a:ext>
                  </a:extLst>
                </p:cNvPr>
                <p:cNvSpPr txBox="1"/>
                <p:nvPr/>
              </p:nvSpPr>
              <p:spPr>
                <a:xfrm rot="16200000">
                  <a:off x="746686" y="305966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1995C7-2499-D5BE-09F6-8C85C368D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46686" y="3059667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4138" r="-6557" b="-75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8952FCA7-E973-EBAE-C1A6-DEFAAAFF1659}"/>
                </a:ext>
              </a:extLst>
            </p:cNvPr>
            <p:cNvSpPr/>
            <p:nvPr/>
          </p:nvSpPr>
          <p:spPr>
            <a:xfrm>
              <a:off x="1382486" y="1413607"/>
              <a:ext cx="5018273" cy="3635439"/>
            </a:xfrm>
            <a:prstGeom prst="corner">
              <a:avLst>
                <a:gd name="adj1" fmla="val 8706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5370C0F-293D-9702-880E-F08C8D5404F6}"/>
                    </a:ext>
                  </a:extLst>
                </p:cNvPr>
                <p:cNvSpPr txBox="1"/>
                <p:nvPr/>
              </p:nvSpPr>
              <p:spPr>
                <a:xfrm>
                  <a:off x="6447497" y="349991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5370C0F-293D-9702-880E-F08C8D540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97" y="3499916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6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8394-6CA9-AB3A-F143-06CAD73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84856-8582-0DDF-51CE-150E7B627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287 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251ACDA-F647-9B51-D583-718CD8A358F0}"/>
              </a:ext>
            </a:extLst>
          </p:cNvPr>
          <p:cNvGrpSpPr/>
          <p:nvPr/>
        </p:nvGrpSpPr>
        <p:grpSpPr>
          <a:xfrm>
            <a:off x="1629420" y="1228941"/>
            <a:ext cx="5155347" cy="4400118"/>
            <a:chOff x="1966877" y="1044275"/>
            <a:chExt cx="5155347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D9A0230-FBD9-F4BA-FBE2-797CB0BAA5CB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78EB70-F4D4-DA31-AE08-80ED6A367CE7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78EB70-F4D4-DA31-AE08-80ED6A367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5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A55AC-B74C-9BDD-0B93-E1E74363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17AA8-A50A-A126-918F-FBE9646C5E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F8F42-7D83-C78B-1984-6567542AC177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78.5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F8F42-7D83-C78B-1984-6567542AC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D676776-567E-E0C0-ED32-BB7A03B5575B}"/>
              </a:ext>
            </a:extLst>
          </p:cNvPr>
          <p:cNvGrpSpPr/>
          <p:nvPr/>
        </p:nvGrpSpPr>
        <p:grpSpPr>
          <a:xfrm>
            <a:off x="1629420" y="1228941"/>
            <a:ext cx="5155347" cy="4004771"/>
            <a:chOff x="1966877" y="1044275"/>
            <a:chExt cx="5155347" cy="40047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C0202B-7FAF-B431-61F4-BA71A96812FC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C0202B-7FAF-B431-61F4-BA71A9681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94301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792" r="-3896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A999-CFAE-7688-CD99-73DF3376E616}"/>
                    </a:ext>
                  </a:extLst>
                </p:cNvPr>
                <p:cNvSpPr txBox="1"/>
                <p:nvPr/>
              </p:nvSpPr>
              <p:spPr>
                <a:xfrm>
                  <a:off x="3072399" y="1044275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A999-CFAE-7688-CD99-73DF3376E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399" y="1044275"/>
                  <a:ext cx="94301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792" r="-3896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D20587-B2EC-CB23-8422-7A9B3A5D69E1}"/>
                    </a:ext>
                  </a:extLst>
                </p:cNvPr>
                <p:cNvSpPr txBox="1"/>
                <p:nvPr/>
              </p:nvSpPr>
              <p:spPr>
                <a:xfrm>
                  <a:off x="4075133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D20587-B2EC-CB23-8422-7A9B3A5D6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133" y="2340457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E395DC-7138-8D1B-67E1-393414C0BB7E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E395DC-7138-8D1B-67E1-393414C0B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1DE74DDC-8CED-F7D2-19F6-56DAEA00E01B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7F1E15-6D4E-C35F-8A97-2B6AC138C287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7F1E15-6D4E-C35F-8A97-2B6AC138C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18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E131B-4F66-76BD-3296-2061ED12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7F5A2-8FB3-E363-696E-E322EFDEDC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E7D3BD-C7D0-3464-CDCD-8FC661E720D8}"/>
                  </a:ext>
                </a:extLst>
              </p:cNvPr>
              <p:cNvSpPr/>
              <p:nvPr/>
            </p:nvSpPr>
            <p:spPr>
              <a:xfrm>
                <a:off x="6447734" y="4963886"/>
                <a:ext cx="3376018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678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E7D3BD-C7D0-3464-CDCD-8FC661E72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34" y="4963886"/>
                <a:ext cx="3376018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2C89B-22D9-6321-1779-C8C1FA24CF80}"/>
              </a:ext>
            </a:extLst>
          </p:cNvPr>
          <p:cNvGrpSpPr/>
          <p:nvPr/>
        </p:nvGrpSpPr>
        <p:grpSpPr>
          <a:xfrm>
            <a:off x="1629420" y="1228941"/>
            <a:ext cx="5409554" cy="4400118"/>
            <a:chOff x="1966877" y="1044275"/>
            <a:chExt cx="5409554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6627066-B766-86E8-B1CF-9A4A96069E0D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9975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6627066-B766-86E8-B1CF-9A4A96069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99751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975" r="-3681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404E5E-1F64-FAF6-5A53-373719972DAE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9975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404E5E-1F64-FAF6-5A53-373719972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99751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317" r="-3049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DED7EB-402A-C904-9B4B-A6FB98E291FD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8275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DED7EB-402A-C904-9B4B-A6FB98E29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82759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889" r="-4444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18E541C-CADA-2C5C-40A1-F3660063DAA9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18E541C-CADA-2C5C-40A1-F3660063DA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C692EF-A0E3-B57A-860A-4EF8BD59BFBC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C692EF-A0E3-B57A-860A-4EF8BD59B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94301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097" r="-387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93B7B49-D6C4-DE97-FCF2-66F137D93199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89FE865-7F9A-7DE2-B4FE-ADAE425C2142}"/>
                    </a:ext>
                  </a:extLst>
                </p:cNvPr>
                <p:cNvSpPr txBox="1"/>
                <p:nvPr/>
              </p:nvSpPr>
              <p:spPr>
                <a:xfrm>
                  <a:off x="6433417" y="4128819"/>
                  <a:ext cx="9430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89FE865-7F9A-7DE2-B4FE-ADAE425C2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417" y="4128819"/>
                  <a:ext cx="94301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742" r="-322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22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276B-7CC9-5171-4100-2FAC1E8F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1D243-3680-BD68-FF02-EE674C65E6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22FFBF-C81C-0993-0438-1D59BE08FE7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124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22FFBF-C81C-0993-0438-1D59BE08F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7E688-B824-4CC3-0C22-3876F2C6534B}"/>
              </a:ext>
            </a:extLst>
          </p:cNvPr>
          <p:cNvGrpSpPr/>
          <p:nvPr/>
        </p:nvGrpSpPr>
        <p:grpSpPr>
          <a:xfrm>
            <a:off x="701180" y="1360535"/>
            <a:ext cx="6435084" cy="3687158"/>
            <a:chOff x="657637" y="1361888"/>
            <a:chExt cx="6435084" cy="36871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85F8B3-9D07-323B-0F24-AF7590703932}"/>
                    </a:ext>
                  </a:extLst>
                </p:cNvPr>
                <p:cNvSpPr txBox="1"/>
                <p:nvPr/>
              </p:nvSpPr>
              <p:spPr>
                <a:xfrm>
                  <a:off x="4092264" y="269033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85F8B3-9D07-323B-0F24-AF7590703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264" y="269033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FAC97-26C1-2E64-1766-E88570FB1C43}"/>
                    </a:ext>
                  </a:extLst>
                </p:cNvPr>
                <p:cNvSpPr txBox="1"/>
                <p:nvPr/>
              </p:nvSpPr>
              <p:spPr>
                <a:xfrm>
                  <a:off x="1700802" y="136188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FAC97-26C1-2E64-1766-E88570FB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802" y="1361888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7FC691-4EA6-7F58-4342-3C8B22320B0C}"/>
                    </a:ext>
                  </a:extLst>
                </p:cNvPr>
                <p:cNvSpPr txBox="1"/>
                <p:nvPr/>
              </p:nvSpPr>
              <p:spPr>
                <a:xfrm>
                  <a:off x="657637" y="305966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7FC691-4EA6-7F58-4342-3C8B2232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37" y="3059668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A1FA469C-21A4-6FD7-CE51-10A36EAB21C7}"/>
                </a:ext>
              </a:extLst>
            </p:cNvPr>
            <p:cNvSpPr/>
            <p:nvPr/>
          </p:nvSpPr>
          <p:spPr>
            <a:xfrm>
              <a:off x="1621971" y="1731220"/>
              <a:ext cx="4705837" cy="3317826"/>
            </a:xfrm>
            <a:prstGeom prst="corner">
              <a:avLst>
                <a:gd name="adj1" fmla="val 59265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CBDE34-F689-3809-E50D-1094A004CFB2}"/>
                    </a:ext>
                  </a:extLst>
                </p:cNvPr>
                <p:cNvSpPr txBox="1"/>
                <p:nvPr/>
              </p:nvSpPr>
              <p:spPr>
                <a:xfrm>
                  <a:off x="6382142" y="392199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CBDE34-F689-3809-E50D-1094A004C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142" y="392199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94F7-0F06-7E08-12B8-8A2712DC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EA180-313E-68CD-3882-908D5D134A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910688-56DD-1BCA-F9A9-69E60FC6517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910688-56DD-1BCA-F9A9-69E60FC6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AA1EF82-48AA-4128-BA03-1376A464DF1A}"/>
              </a:ext>
            </a:extLst>
          </p:cNvPr>
          <p:cNvGrpSpPr/>
          <p:nvPr/>
        </p:nvGrpSpPr>
        <p:grpSpPr>
          <a:xfrm>
            <a:off x="1629420" y="1358651"/>
            <a:ext cx="4563592" cy="4228002"/>
            <a:chOff x="1966877" y="1173985"/>
            <a:chExt cx="4563592" cy="42280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892D6C-7B41-169F-860D-CA2E5D5F75FD}"/>
                    </a:ext>
                  </a:extLst>
                </p:cNvPr>
                <p:cNvSpPr txBox="1"/>
                <p:nvPr/>
              </p:nvSpPr>
              <p:spPr>
                <a:xfrm>
                  <a:off x="4438477" y="400907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892D6C-7B41-169F-860D-CA2E5D5F7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477" y="4009076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345" r="-5172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DFFE63-7C7D-8048-304D-4A3AF02E63A6}"/>
                    </a:ext>
                  </a:extLst>
                </p:cNvPr>
                <p:cNvSpPr txBox="1"/>
                <p:nvPr/>
              </p:nvSpPr>
              <p:spPr>
                <a:xfrm>
                  <a:off x="3201759" y="503265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DFFE63-7C7D-8048-304D-4A3AF02E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59" y="503265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910D759-88D1-CE37-8E54-A2A042FAC6B5}"/>
                    </a:ext>
                  </a:extLst>
                </p:cNvPr>
                <p:cNvSpPr txBox="1"/>
                <p:nvPr/>
              </p:nvSpPr>
              <p:spPr>
                <a:xfrm>
                  <a:off x="4268559" y="117398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910D759-88D1-CE37-8E54-A2A042FAC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1173985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C3479D-08F4-0B17-4F7C-0A646F3378BC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C3479D-08F4-0B17-4F7C-0A646F337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2DDC6831-AC1E-6CF9-4DA3-C16004EBF00F}"/>
                </a:ext>
              </a:extLst>
            </p:cNvPr>
            <p:cNvSpPr/>
            <p:nvPr/>
          </p:nvSpPr>
          <p:spPr>
            <a:xfrm rot="54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5741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2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B3D8-996E-E0B4-F8F9-5AF0FE79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C1605E-03E3-3374-C815-0202D69040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A9D971-0B9F-EE1D-E8A1-179FD17998C3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A9D971-0B9F-EE1D-E8A1-179FD1799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B46ECD2-D5CB-BDD6-DED2-C89DC8D51272}"/>
              </a:ext>
            </a:extLst>
          </p:cNvPr>
          <p:cNvGrpSpPr/>
          <p:nvPr/>
        </p:nvGrpSpPr>
        <p:grpSpPr>
          <a:xfrm>
            <a:off x="1348341" y="1413607"/>
            <a:ext cx="5624719" cy="4030786"/>
            <a:chOff x="3024741" y="1413607"/>
            <a:chExt cx="5624719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4DD6DB-6C04-3B90-F772-9EECD6A71BBE}"/>
                    </a:ext>
                  </a:extLst>
                </p:cNvPr>
                <p:cNvSpPr txBox="1"/>
                <p:nvPr/>
              </p:nvSpPr>
              <p:spPr>
                <a:xfrm>
                  <a:off x="4394186" y="303616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4DD6DB-6C04-3B90-F772-9EECD6A71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186" y="3036165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9E658-A0E9-969C-3BCA-F709298DB4D0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9E658-A0E9-969C-3BCA-F709298DB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AC133A-0AE3-EB72-9817-9EDEEFE288DB}"/>
                    </a:ext>
                  </a:extLst>
                </p:cNvPr>
                <p:cNvSpPr txBox="1"/>
                <p:nvPr/>
              </p:nvSpPr>
              <p:spPr>
                <a:xfrm>
                  <a:off x="5552960" y="221721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AC133A-0AE3-EB72-9817-9EDEEFE28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960" y="2217215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E6E97-42AC-632A-6CE9-30DB1F69449B}"/>
                    </a:ext>
                  </a:extLst>
                </p:cNvPr>
                <p:cNvSpPr txBox="1"/>
                <p:nvPr/>
              </p:nvSpPr>
              <p:spPr>
                <a:xfrm>
                  <a:off x="7768963" y="319071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E6E97-42AC-632A-6CE9-30DB1F694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963" y="3190715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B3CA4D91-ECC7-234E-9488-DDB363C49DD9}"/>
                </a:ext>
              </a:extLst>
            </p:cNvPr>
            <p:cNvSpPr/>
            <p:nvPr/>
          </p:nvSpPr>
          <p:spPr>
            <a:xfrm flipH="1">
              <a:off x="3024741" y="1413607"/>
              <a:ext cx="4617030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00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D590-6597-6973-FBDF-9FA85AD4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96024-04C1-AD34-C161-1E388ED707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5CA622-AD4F-4951-F76B-CA1C37E345FD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128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5CA622-AD4F-4951-F76B-CA1C37E34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D18F228-DD37-2D5E-B59C-A7CC5EE33423}"/>
              </a:ext>
            </a:extLst>
          </p:cNvPr>
          <p:cNvGrpSpPr/>
          <p:nvPr/>
        </p:nvGrpSpPr>
        <p:grpSpPr>
          <a:xfrm>
            <a:off x="1621972" y="1228941"/>
            <a:ext cx="4978051" cy="4400118"/>
            <a:chOff x="3024741" y="1044275"/>
            <a:chExt cx="3950859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B89A86-0516-D1D6-8039-01D144C90CB5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6988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B89A86-0516-D1D6-8039-01D144C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69881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301CC6-D5C2-68A6-20C6-555BB9532C8A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301CC6-D5C2-68A6-20C6-555BB9532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0E7687-ED81-3211-1DB6-88A6C2172D6B}"/>
                    </a:ext>
                  </a:extLst>
                </p:cNvPr>
                <p:cNvSpPr txBox="1"/>
                <p:nvPr/>
              </p:nvSpPr>
              <p:spPr>
                <a:xfrm>
                  <a:off x="3986581" y="2286028"/>
                  <a:ext cx="5639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0E7687-ED81-3211-1DB6-88A6C2172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581" y="2286028"/>
                  <a:ext cx="56395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D88BEF8-755E-4F91-3E3D-626216454284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7A1EC-ABD4-870B-3AB8-3C931F2496A2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5639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7A1EC-ABD4-870B-3AB8-3C931F249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56395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7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DF5B-028E-49CE-7F3D-3B480AAE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8B73D-977E-DE12-9C33-C9AF50844C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4BF44-1AD1-346C-9CD8-12B3EB6FD86C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138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4BF44-1AD1-346C-9CD8-12B3EB6FD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B159F-1AD7-5163-DDA2-0FAFE18B7332}"/>
              </a:ext>
            </a:extLst>
          </p:cNvPr>
          <p:cNvGrpSpPr/>
          <p:nvPr/>
        </p:nvGrpSpPr>
        <p:grpSpPr>
          <a:xfrm>
            <a:off x="715020" y="1228941"/>
            <a:ext cx="6697441" cy="4400118"/>
            <a:chOff x="1966877" y="1044275"/>
            <a:chExt cx="6697441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9F0859-C410-6C88-4A33-716268B6D318}"/>
                    </a:ext>
                  </a:extLst>
                </p:cNvPr>
                <p:cNvSpPr txBox="1"/>
                <p:nvPr/>
              </p:nvSpPr>
              <p:spPr>
                <a:xfrm>
                  <a:off x="5409456" y="32313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9F0859-C410-6C88-4A33-716268B6D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56" y="323132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639" r="-486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EB1E98-F029-71C0-3A93-25DAE34B4113}"/>
                    </a:ext>
                  </a:extLst>
                </p:cNvPr>
                <p:cNvSpPr txBox="1"/>
                <p:nvPr/>
              </p:nvSpPr>
              <p:spPr>
                <a:xfrm>
                  <a:off x="4867273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EB1E98-F029-71C0-3A93-25DAE34B4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273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0EFFD-12E8-28A5-1D8E-24D66274C164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0EFFD-12E8-28A5-1D8E-24D66274C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2D50B9-CFAA-E613-CF4F-5857CC64D6B3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2D50B9-CFAA-E613-CF4F-5857CC64D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CFEA6C47-7951-0553-E487-B99FAF9A23BC}"/>
                </a:ext>
              </a:extLst>
            </p:cNvPr>
            <p:cNvSpPr/>
            <p:nvPr/>
          </p:nvSpPr>
          <p:spPr>
            <a:xfrm>
              <a:off x="3024741" y="1413607"/>
              <a:ext cx="4769430" cy="3635439"/>
            </a:xfrm>
            <a:prstGeom prst="corner">
              <a:avLst>
                <a:gd name="adj1" fmla="val 40649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1CDB63-2F3D-E7FE-CAF3-7B8F57A9BC32}"/>
                    </a:ext>
                  </a:extLst>
                </p:cNvPr>
                <p:cNvSpPr txBox="1"/>
                <p:nvPr/>
              </p:nvSpPr>
              <p:spPr>
                <a:xfrm>
                  <a:off x="7953739" y="418324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1CDB63-2F3D-E7FE-CAF3-7B8F57A9B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739" y="418324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38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1E59-C1F5-1BEE-71B4-DA0E4668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D15B25-AA1E-3ACE-C759-1268A625AC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600849-2449-6477-7567-A4DB198BA068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600849-2449-6477-7567-A4DB198BA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E930553-3D4B-76F0-182C-EEE4D03CCE6C}"/>
              </a:ext>
            </a:extLst>
          </p:cNvPr>
          <p:cNvGrpSpPr/>
          <p:nvPr/>
        </p:nvGrpSpPr>
        <p:grpSpPr>
          <a:xfrm>
            <a:off x="1629420" y="1228941"/>
            <a:ext cx="4433882" cy="4400118"/>
            <a:chOff x="1966877" y="1044275"/>
            <a:chExt cx="4433882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49C37B-99DE-3B03-F29F-F7EA6CF552FC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49C37B-99DE-3B03-F29F-F7EA6CF55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817BA1-6459-D119-FDB4-576159D1B73E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817BA1-6459-D119-FDB4-576159D1B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0464AF-A855-FDE8-7F45-86424ECDD1A0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0464AF-A855-FDE8-7F45-86424ECDD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2E08E9A-C851-FD33-792B-01A59C9E5834}"/>
                    </a:ext>
                  </a:extLst>
                </p:cNvPr>
                <p:cNvSpPr txBox="1"/>
                <p:nvPr/>
              </p:nvSpPr>
              <p:spPr>
                <a:xfrm>
                  <a:off x="4107791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2E08E9A-C851-FD33-792B-01A59C9E5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91" y="2340457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6423F-2D81-97BA-BD3C-C686B1E70FD4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6423F-2D81-97BA-BD3C-C686B1E70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E30DF23-1C97-A471-6E34-D618D0D630CC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12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DD383-7772-E56D-9BD7-83F0D6ED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7FD44-C792-02CF-7B76-0E3A8526FF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6F5AE2-A0E6-9DB1-001F-BFD596486B05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6F5AE2-A0E6-9DB1-001F-BFD596486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A24F394-0709-5451-8266-3B8DD7DB1D05}"/>
              </a:ext>
            </a:extLst>
          </p:cNvPr>
          <p:cNvGrpSpPr/>
          <p:nvPr/>
        </p:nvGrpSpPr>
        <p:grpSpPr>
          <a:xfrm>
            <a:off x="1629420" y="1172498"/>
            <a:ext cx="5177159" cy="4456561"/>
            <a:chOff x="1966877" y="987832"/>
            <a:chExt cx="5177159" cy="44565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8FC32C-6C07-3888-6085-B3A7B12BF16C}"/>
                    </a:ext>
                  </a:extLst>
                </p:cNvPr>
                <p:cNvSpPr txBox="1"/>
                <p:nvPr/>
              </p:nvSpPr>
              <p:spPr>
                <a:xfrm>
                  <a:off x="4086269" y="32313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8FC32C-6C07-3888-6085-B3A7B12BF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269" y="323132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9D7BE7-854B-BE5C-3199-4769CE9394D9}"/>
                    </a:ext>
                  </a:extLst>
                </p:cNvPr>
                <p:cNvSpPr txBox="1"/>
                <p:nvPr/>
              </p:nvSpPr>
              <p:spPr>
                <a:xfrm>
                  <a:off x="3176517" y="50750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9D7BE7-854B-BE5C-3199-4769CE939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17" y="507506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F9ECEF-1F96-6C25-D1C8-995ADF90C145}"/>
                    </a:ext>
                  </a:extLst>
                </p:cNvPr>
                <p:cNvSpPr txBox="1"/>
                <p:nvPr/>
              </p:nvSpPr>
              <p:spPr>
                <a:xfrm>
                  <a:off x="4272501" y="98783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F9ECEF-1F96-6C25-D1C8-995ADF90C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501" y="987832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88F8E7-763B-89DA-8C20-02337F6EDACD}"/>
                    </a:ext>
                  </a:extLst>
                </p:cNvPr>
                <p:cNvSpPr txBox="1"/>
                <p:nvPr/>
              </p:nvSpPr>
              <p:spPr>
                <a:xfrm>
                  <a:off x="6433457" y="148123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88F8E7-763B-89DA-8C20-02337F6ED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457" y="1481238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4274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DC596E-52AE-396E-640C-042652DE11DF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DC596E-52AE-396E-640C-042652DE1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6173362-48A4-64EB-4207-136EC3BB65B7}"/>
                </a:ext>
              </a:extLst>
            </p:cNvPr>
            <p:cNvSpPr/>
            <p:nvPr/>
          </p:nvSpPr>
          <p:spPr>
            <a:xfrm flipV="1">
              <a:off x="3024741" y="1413607"/>
              <a:ext cx="3376018" cy="3635439"/>
            </a:xfrm>
            <a:prstGeom prst="corner">
              <a:avLst>
                <a:gd name="adj1" fmla="val 13887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0E9B60-B0E3-3F7F-B454-8778C35BAFE9}"/>
                    </a:ext>
                  </a:extLst>
                </p:cNvPr>
                <p:cNvSpPr txBox="1"/>
                <p:nvPr/>
              </p:nvSpPr>
              <p:spPr>
                <a:xfrm>
                  <a:off x="4800860" y="195313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0E9B60-B0E3-3F7F-B454-8778C35BAF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860" y="1953135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56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359</TotalTime>
  <Words>454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1_Office Theme</vt:lpstr>
      <vt:lpstr>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2026-05-18T12:12:32Z</dcterms:created>
  <dcterms:modified xsi:type="dcterms:W3CDTF">2026-06-09T09:45:30Z</dcterms:modified>
</cp:coreProperties>
</file>