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modSld">
      <pc:chgData name="Christopher Potter" userId="24ad2ef8db5e8a45" providerId="LiveId" clId="{10AB9FE2-9012-46EF-B18A-C87D5526F6EE}" dt="2026-06-09T09:49:38.360" v="149" actId="20577"/>
      <pc:docMkLst>
        <pc:docMk/>
      </pc:docMkLst>
      <pc:sldChg chg="modSp mod">
        <pc:chgData name="Christopher Potter" userId="24ad2ef8db5e8a45" providerId="LiveId" clId="{10AB9FE2-9012-46EF-B18A-C87D5526F6EE}" dt="2026-06-09T09:46:31.845" v="16" actId="20577"/>
        <pc:sldMkLst>
          <pc:docMk/>
          <pc:sldMk cId="1185602203" sldId="287"/>
        </pc:sldMkLst>
        <pc:spChg chg="mod">
          <ac:chgData name="Christopher Potter" userId="24ad2ef8db5e8a45" providerId="LiveId" clId="{10AB9FE2-9012-46EF-B18A-C87D5526F6EE}" dt="2026-06-09T09:46:31.845" v="16" actId="20577"/>
          <ac:spMkLst>
            <pc:docMk/>
            <pc:sldMk cId="1185602203" sldId="287"/>
            <ac:spMk id="2" creationId="{B0D84856-8582-0DDF-51CE-150E7B627073}"/>
          </ac:spMkLst>
        </pc:spChg>
        <pc:spChg chg="mod">
          <ac:chgData name="Christopher Potter" userId="24ad2ef8db5e8a45" providerId="LiveId" clId="{10AB9FE2-9012-46EF-B18A-C87D5526F6EE}" dt="2026-06-09T09:46:21.933" v="7" actId="6549"/>
          <ac:spMkLst>
            <pc:docMk/>
            <pc:sldMk cId="1185602203" sldId="287"/>
            <ac:spMk id="3" creationId="{8E2D65F4-B628-807E-EE30-573A596A26B4}"/>
          </ac:spMkLst>
        </pc:spChg>
      </pc:sldChg>
      <pc:sldChg chg="modSp">
        <pc:chgData name="Christopher Potter" userId="24ad2ef8db5e8a45" providerId="LiveId" clId="{10AB9FE2-9012-46EF-B18A-C87D5526F6EE}" dt="2026-06-09T09:46:43.402" v="25" actId="6549"/>
        <pc:sldMkLst>
          <pc:docMk/>
          <pc:sldMk cId="21977133" sldId="288"/>
        </pc:sldMkLst>
        <pc:spChg chg="mod">
          <ac:chgData name="Christopher Potter" userId="24ad2ef8db5e8a45" providerId="LiveId" clId="{10AB9FE2-9012-46EF-B18A-C87D5526F6EE}" dt="2026-06-09T09:46:35.809" v="17"/>
          <ac:spMkLst>
            <pc:docMk/>
            <pc:sldMk cId="21977133" sldId="288"/>
            <ac:spMk id="2" creationId="{E7B1D243-3680-BD68-FF02-EE674C65E6D9}"/>
          </ac:spMkLst>
        </pc:spChg>
        <pc:spChg chg="mod">
          <ac:chgData name="Christopher Potter" userId="24ad2ef8db5e8a45" providerId="LiveId" clId="{10AB9FE2-9012-46EF-B18A-C87D5526F6EE}" dt="2026-06-09T09:46:43.402" v="25" actId="6549"/>
          <ac:spMkLst>
            <pc:docMk/>
            <pc:sldMk cId="21977133" sldId="288"/>
            <ac:spMk id="3" creationId="{BF22FFBF-C81C-0993-0438-1D59BE08FE79}"/>
          </ac:spMkLst>
        </pc:spChg>
      </pc:sldChg>
      <pc:sldChg chg="modSp">
        <pc:chgData name="Christopher Potter" userId="24ad2ef8db5e8a45" providerId="LiveId" clId="{10AB9FE2-9012-46EF-B18A-C87D5526F6EE}" dt="2026-06-09T09:46:50.093" v="34" actId="6549"/>
        <pc:sldMkLst>
          <pc:docMk/>
          <pc:sldMk cId="4102915494" sldId="289"/>
        </pc:sldMkLst>
        <pc:spChg chg="mod">
          <ac:chgData name="Christopher Potter" userId="24ad2ef8db5e8a45" providerId="LiveId" clId="{10AB9FE2-9012-46EF-B18A-C87D5526F6EE}" dt="2026-06-09T09:46:46.653" v="26"/>
          <ac:spMkLst>
            <pc:docMk/>
            <pc:sldMk cId="4102915494" sldId="289"/>
            <ac:spMk id="2" creationId="{A1AEA180-313E-68CD-3882-908D5D134A0F}"/>
          </ac:spMkLst>
        </pc:spChg>
        <pc:spChg chg="mod">
          <ac:chgData name="Christopher Potter" userId="24ad2ef8db5e8a45" providerId="LiveId" clId="{10AB9FE2-9012-46EF-B18A-C87D5526F6EE}" dt="2026-06-09T09:46:50.093" v="34" actId="6549"/>
          <ac:spMkLst>
            <pc:docMk/>
            <pc:sldMk cId="4102915494" sldId="289"/>
            <ac:spMk id="3" creationId="{37910688-56DD-1BCA-F9A9-69E60FC65176}"/>
          </ac:spMkLst>
        </pc:spChg>
      </pc:sldChg>
      <pc:sldChg chg="modSp">
        <pc:chgData name="Christopher Potter" userId="24ad2ef8db5e8a45" providerId="LiveId" clId="{10AB9FE2-9012-46EF-B18A-C87D5526F6EE}" dt="2026-06-09T09:46:59.003" v="43" actId="6549"/>
        <pc:sldMkLst>
          <pc:docMk/>
          <pc:sldMk cId="670007075" sldId="290"/>
        </pc:sldMkLst>
        <pc:spChg chg="mod">
          <ac:chgData name="Christopher Potter" userId="24ad2ef8db5e8a45" providerId="LiveId" clId="{10AB9FE2-9012-46EF-B18A-C87D5526F6EE}" dt="2026-06-09T09:46:53.144" v="35"/>
          <ac:spMkLst>
            <pc:docMk/>
            <pc:sldMk cId="670007075" sldId="290"/>
            <ac:spMk id="2" creationId="{AFC1605E-03E3-3374-C815-0202D69040A1}"/>
          </ac:spMkLst>
        </pc:spChg>
        <pc:spChg chg="mod">
          <ac:chgData name="Christopher Potter" userId="24ad2ef8db5e8a45" providerId="LiveId" clId="{10AB9FE2-9012-46EF-B18A-C87D5526F6EE}" dt="2026-06-09T09:46:59.003" v="43" actId="6549"/>
          <ac:spMkLst>
            <pc:docMk/>
            <pc:sldMk cId="670007075" sldId="290"/>
            <ac:spMk id="3" creationId="{F1A9D971-0B9F-EE1D-E8A1-179FD17998C3}"/>
          </ac:spMkLst>
        </pc:spChg>
      </pc:sldChg>
      <pc:sldChg chg="modSp">
        <pc:chgData name="Christopher Potter" userId="24ad2ef8db5e8a45" providerId="LiveId" clId="{10AB9FE2-9012-46EF-B18A-C87D5526F6EE}" dt="2026-06-09T09:47:08.824" v="52" actId="6549"/>
        <pc:sldMkLst>
          <pc:docMk/>
          <pc:sldMk cId="1819737773" sldId="291"/>
        </pc:sldMkLst>
        <pc:spChg chg="mod">
          <ac:chgData name="Christopher Potter" userId="24ad2ef8db5e8a45" providerId="LiveId" clId="{10AB9FE2-9012-46EF-B18A-C87D5526F6EE}" dt="2026-06-09T09:47:01.953" v="44"/>
          <ac:spMkLst>
            <pc:docMk/>
            <pc:sldMk cId="1819737773" sldId="291"/>
            <ac:spMk id="2" creationId="{5D496024-04C1-AD34-C161-1E388ED70766}"/>
          </ac:spMkLst>
        </pc:spChg>
        <pc:spChg chg="mod">
          <ac:chgData name="Christopher Potter" userId="24ad2ef8db5e8a45" providerId="LiveId" clId="{10AB9FE2-9012-46EF-B18A-C87D5526F6EE}" dt="2026-06-09T09:47:08.824" v="52" actId="6549"/>
          <ac:spMkLst>
            <pc:docMk/>
            <pc:sldMk cId="1819737773" sldId="291"/>
            <ac:spMk id="3" creationId="{935CA622-AD4F-4951-F76B-CA1C37E345FD}"/>
          </ac:spMkLst>
        </pc:spChg>
      </pc:sldChg>
      <pc:sldChg chg="modSp">
        <pc:chgData name="Christopher Potter" userId="24ad2ef8db5e8a45" providerId="LiveId" clId="{10AB9FE2-9012-46EF-B18A-C87D5526F6EE}" dt="2026-06-09T09:47:19.304" v="58"/>
        <pc:sldMkLst>
          <pc:docMk/>
          <pc:sldMk cId="3183825647" sldId="292"/>
        </pc:sldMkLst>
        <pc:spChg chg="mod">
          <ac:chgData name="Christopher Potter" userId="24ad2ef8db5e8a45" providerId="LiveId" clId="{10AB9FE2-9012-46EF-B18A-C87D5526F6EE}" dt="2026-06-09T09:47:19.304" v="58"/>
          <ac:spMkLst>
            <pc:docMk/>
            <pc:sldMk cId="3183825647" sldId="292"/>
            <ac:spMk id="2" creationId="{48C8B73D-977E-DE12-9C33-C9AF50844CA4}"/>
          </ac:spMkLst>
        </pc:spChg>
        <pc:spChg chg="mod">
          <ac:chgData name="Christopher Potter" userId="24ad2ef8db5e8a45" providerId="LiveId" clId="{10AB9FE2-9012-46EF-B18A-C87D5526F6EE}" dt="2026-06-09T09:47:17.603" v="57" actId="20577"/>
          <ac:spMkLst>
            <pc:docMk/>
            <pc:sldMk cId="3183825647" sldId="292"/>
            <ac:spMk id="3" creationId="{BA94BF44-1AD1-346C-9CD8-12B3EB6FD86C}"/>
          </ac:spMkLst>
        </pc:spChg>
      </pc:sldChg>
      <pc:sldChg chg="modSp">
        <pc:chgData name="Christopher Potter" userId="24ad2ef8db5e8a45" providerId="LiveId" clId="{10AB9FE2-9012-46EF-B18A-C87D5526F6EE}" dt="2026-06-09T09:47:25.505" v="64" actId="20577"/>
        <pc:sldMkLst>
          <pc:docMk/>
          <pc:sldMk cId="3501248244" sldId="293"/>
        </pc:sldMkLst>
        <pc:spChg chg="mod">
          <ac:chgData name="Christopher Potter" userId="24ad2ef8db5e8a45" providerId="LiveId" clId="{10AB9FE2-9012-46EF-B18A-C87D5526F6EE}" dt="2026-06-09T09:47:23.414" v="59"/>
          <ac:spMkLst>
            <pc:docMk/>
            <pc:sldMk cId="3501248244" sldId="293"/>
            <ac:spMk id="2" creationId="{05D15B25-AA1E-3ACE-C759-1268A625AC64}"/>
          </ac:spMkLst>
        </pc:spChg>
        <pc:spChg chg="mod">
          <ac:chgData name="Christopher Potter" userId="24ad2ef8db5e8a45" providerId="LiveId" clId="{10AB9FE2-9012-46EF-B18A-C87D5526F6EE}" dt="2026-06-09T09:47:25.505" v="64" actId="20577"/>
          <ac:spMkLst>
            <pc:docMk/>
            <pc:sldMk cId="3501248244" sldId="293"/>
            <ac:spMk id="3" creationId="{48600849-2449-6477-7567-A4DB198BA068}"/>
          </ac:spMkLst>
        </pc:spChg>
      </pc:sldChg>
      <pc:sldChg chg="modSp">
        <pc:chgData name="Christopher Potter" userId="24ad2ef8db5e8a45" providerId="LiveId" clId="{10AB9FE2-9012-46EF-B18A-C87D5526F6EE}" dt="2026-06-09T09:47:33.793" v="70" actId="20577"/>
        <pc:sldMkLst>
          <pc:docMk/>
          <pc:sldMk cId="1375630096" sldId="294"/>
        </pc:sldMkLst>
        <pc:spChg chg="mod">
          <ac:chgData name="Christopher Potter" userId="24ad2ef8db5e8a45" providerId="LiveId" clId="{10AB9FE2-9012-46EF-B18A-C87D5526F6EE}" dt="2026-06-09T09:47:29.143" v="65"/>
          <ac:spMkLst>
            <pc:docMk/>
            <pc:sldMk cId="1375630096" sldId="294"/>
            <ac:spMk id="2" creationId="{CC57FD44-C792-02CF-7B76-0E3A8526FF48}"/>
          </ac:spMkLst>
        </pc:spChg>
        <pc:spChg chg="mod">
          <ac:chgData name="Christopher Potter" userId="24ad2ef8db5e8a45" providerId="LiveId" clId="{10AB9FE2-9012-46EF-B18A-C87D5526F6EE}" dt="2026-06-09T09:47:33.793" v="70" actId="20577"/>
          <ac:spMkLst>
            <pc:docMk/>
            <pc:sldMk cId="1375630096" sldId="294"/>
            <ac:spMk id="3" creationId="{976F5AE2-A0E6-9DB1-001F-BFD596486B05}"/>
          </ac:spMkLst>
        </pc:spChg>
      </pc:sldChg>
      <pc:sldChg chg="modSp">
        <pc:chgData name="Christopher Potter" userId="24ad2ef8db5e8a45" providerId="LiveId" clId="{10AB9FE2-9012-46EF-B18A-C87D5526F6EE}" dt="2026-06-09T09:47:48.120" v="76" actId="20577"/>
        <pc:sldMkLst>
          <pc:docMk/>
          <pc:sldMk cId="1713530028" sldId="295"/>
        </pc:sldMkLst>
        <pc:spChg chg="mod">
          <ac:chgData name="Christopher Potter" userId="24ad2ef8db5e8a45" providerId="LiveId" clId="{10AB9FE2-9012-46EF-B18A-C87D5526F6EE}" dt="2026-06-09T09:47:38.188" v="71"/>
          <ac:spMkLst>
            <pc:docMk/>
            <pc:sldMk cId="1713530028" sldId="295"/>
            <ac:spMk id="2" creationId="{81AA2549-4279-04F1-9288-BDD620DB05A7}"/>
          </ac:spMkLst>
        </pc:spChg>
        <pc:spChg chg="mod">
          <ac:chgData name="Christopher Potter" userId="24ad2ef8db5e8a45" providerId="LiveId" clId="{10AB9FE2-9012-46EF-B18A-C87D5526F6EE}" dt="2026-06-09T09:47:48.120" v="76" actId="20577"/>
          <ac:spMkLst>
            <pc:docMk/>
            <pc:sldMk cId="1713530028" sldId="295"/>
            <ac:spMk id="3" creationId="{BB4AD467-969D-57E6-56B3-F8749DE1CB68}"/>
          </ac:spMkLst>
        </pc:spChg>
      </pc:sldChg>
      <pc:sldChg chg="modSp">
        <pc:chgData name="Christopher Potter" userId="24ad2ef8db5e8a45" providerId="LiveId" clId="{10AB9FE2-9012-46EF-B18A-C87D5526F6EE}" dt="2026-06-09T09:47:58.831" v="84" actId="20577"/>
        <pc:sldMkLst>
          <pc:docMk/>
          <pc:sldMk cId="1339934739" sldId="296"/>
        </pc:sldMkLst>
        <pc:spChg chg="mod">
          <ac:chgData name="Christopher Potter" userId="24ad2ef8db5e8a45" providerId="LiveId" clId="{10AB9FE2-9012-46EF-B18A-C87D5526F6EE}" dt="2026-06-09T09:47:51.353" v="77"/>
          <ac:spMkLst>
            <pc:docMk/>
            <pc:sldMk cId="1339934739" sldId="296"/>
            <ac:spMk id="2" creationId="{F2D9B1C2-5AF4-2FC7-6BD5-D4CA474BF0E6}"/>
          </ac:spMkLst>
        </pc:spChg>
        <pc:spChg chg="mod">
          <ac:chgData name="Christopher Potter" userId="24ad2ef8db5e8a45" providerId="LiveId" clId="{10AB9FE2-9012-46EF-B18A-C87D5526F6EE}" dt="2026-06-09T09:47:58.831" v="84" actId="20577"/>
          <ac:spMkLst>
            <pc:docMk/>
            <pc:sldMk cId="1339934739" sldId="296"/>
            <ac:spMk id="3" creationId="{B8782A20-7461-FE39-3505-5156549A3BAC}"/>
          </ac:spMkLst>
        </pc:spChg>
      </pc:sldChg>
      <pc:sldChg chg="modSp">
        <pc:chgData name="Christopher Potter" userId="24ad2ef8db5e8a45" providerId="LiveId" clId="{10AB9FE2-9012-46EF-B18A-C87D5526F6EE}" dt="2026-06-09T09:48:09.268" v="90" actId="20577"/>
        <pc:sldMkLst>
          <pc:docMk/>
          <pc:sldMk cId="3029989817" sldId="297"/>
        </pc:sldMkLst>
        <pc:spChg chg="mod">
          <ac:chgData name="Christopher Potter" userId="24ad2ef8db5e8a45" providerId="LiveId" clId="{10AB9FE2-9012-46EF-B18A-C87D5526F6EE}" dt="2026-06-09T09:48:02.129" v="85"/>
          <ac:spMkLst>
            <pc:docMk/>
            <pc:sldMk cId="3029989817" sldId="297"/>
            <ac:spMk id="2" creationId="{4BE01817-0775-ABB8-660F-26E10EF9126E}"/>
          </ac:spMkLst>
        </pc:spChg>
        <pc:spChg chg="mod">
          <ac:chgData name="Christopher Potter" userId="24ad2ef8db5e8a45" providerId="LiveId" clId="{10AB9FE2-9012-46EF-B18A-C87D5526F6EE}" dt="2026-06-09T09:48:09.268" v="90" actId="20577"/>
          <ac:spMkLst>
            <pc:docMk/>
            <pc:sldMk cId="3029989817" sldId="297"/>
            <ac:spMk id="3" creationId="{11492622-9D2B-6AAB-4550-FD008D768282}"/>
          </ac:spMkLst>
        </pc:spChg>
      </pc:sldChg>
      <pc:sldChg chg="modSp">
        <pc:chgData name="Christopher Potter" userId="24ad2ef8db5e8a45" providerId="LiveId" clId="{10AB9FE2-9012-46EF-B18A-C87D5526F6EE}" dt="2026-06-09T09:48:17.123" v="96" actId="20577"/>
        <pc:sldMkLst>
          <pc:docMk/>
          <pc:sldMk cId="2487743984" sldId="298"/>
        </pc:sldMkLst>
        <pc:spChg chg="mod">
          <ac:chgData name="Christopher Potter" userId="24ad2ef8db5e8a45" providerId="LiveId" clId="{10AB9FE2-9012-46EF-B18A-C87D5526F6EE}" dt="2026-06-09T09:48:13.735" v="91"/>
          <ac:spMkLst>
            <pc:docMk/>
            <pc:sldMk cId="2487743984" sldId="298"/>
            <ac:spMk id="2" creationId="{8708EDEF-BADB-1B85-F28A-790AC9AF8BFC}"/>
          </ac:spMkLst>
        </pc:spChg>
        <pc:spChg chg="mod">
          <ac:chgData name="Christopher Potter" userId="24ad2ef8db5e8a45" providerId="LiveId" clId="{10AB9FE2-9012-46EF-B18A-C87D5526F6EE}" dt="2026-06-09T09:48:17.123" v="96" actId="20577"/>
          <ac:spMkLst>
            <pc:docMk/>
            <pc:sldMk cId="2487743984" sldId="298"/>
            <ac:spMk id="3" creationId="{545D3201-E076-2F20-65A5-F83604BBC803}"/>
          </ac:spMkLst>
        </pc:spChg>
      </pc:sldChg>
      <pc:sldChg chg="modSp">
        <pc:chgData name="Christopher Potter" userId="24ad2ef8db5e8a45" providerId="LiveId" clId="{10AB9FE2-9012-46EF-B18A-C87D5526F6EE}" dt="2026-06-09T09:48:24.064" v="102" actId="20577"/>
        <pc:sldMkLst>
          <pc:docMk/>
          <pc:sldMk cId="3781308383" sldId="299"/>
        </pc:sldMkLst>
        <pc:spChg chg="mod">
          <ac:chgData name="Christopher Potter" userId="24ad2ef8db5e8a45" providerId="LiveId" clId="{10AB9FE2-9012-46EF-B18A-C87D5526F6EE}" dt="2026-06-09T09:48:20.206" v="97"/>
          <ac:spMkLst>
            <pc:docMk/>
            <pc:sldMk cId="3781308383" sldId="299"/>
            <ac:spMk id="2" creationId="{27821BA9-1978-AC8D-E399-4316143A802F}"/>
          </ac:spMkLst>
        </pc:spChg>
        <pc:spChg chg="mod">
          <ac:chgData name="Christopher Potter" userId="24ad2ef8db5e8a45" providerId="LiveId" clId="{10AB9FE2-9012-46EF-B18A-C87D5526F6EE}" dt="2026-06-09T09:48:24.064" v="102" actId="20577"/>
          <ac:spMkLst>
            <pc:docMk/>
            <pc:sldMk cId="3781308383" sldId="299"/>
            <ac:spMk id="3" creationId="{C75229B0-EB91-4161-C3A5-13A51F4C5059}"/>
          </ac:spMkLst>
        </pc:spChg>
      </pc:sldChg>
      <pc:sldChg chg="modSp">
        <pc:chgData name="Christopher Potter" userId="24ad2ef8db5e8a45" providerId="LiveId" clId="{10AB9FE2-9012-46EF-B18A-C87D5526F6EE}" dt="2026-06-09T09:48:32.790" v="108" actId="20577"/>
        <pc:sldMkLst>
          <pc:docMk/>
          <pc:sldMk cId="3252046921" sldId="300"/>
        </pc:sldMkLst>
        <pc:spChg chg="mod">
          <ac:chgData name="Christopher Potter" userId="24ad2ef8db5e8a45" providerId="LiveId" clId="{10AB9FE2-9012-46EF-B18A-C87D5526F6EE}" dt="2026-06-09T09:48:27.293" v="103"/>
          <ac:spMkLst>
            <pc:docMk/>
            <pc:sldMk cId="3252046921" sldId="300"/>
            <ac:spMk id="2" creationId="{DA835058-D0AF-278D-2E7D-F7BEA4DB4B78}"/>
          </ac:spMkLst>
        </pc:spChg>
        <pc:spChg chg="mod">
          <ac:chgData name="Christopher Potter" userId="24ad2ef8db5e8a45" providerId="LiveId" clId="{10AB9FE2-9012-46EF-B18A-C87D5526F6EE}" dt="2026-06-09T09:48:32.790" v="108" actId="20577"/>
          <ac:spMkLst>
            <pc:docMk/>
            <pc:sldMk cId="3252046921" sldId="300"/>
            <ac:spMk id="3" creationId="{810A63A5-1AB2-5F02-1FE7-F95F447F1256}"/>
          </ac:spMkLst>
        </pc:spChg>
      </pc:sldChg>
      <pc:sldChg chg="modSp">
        <pc:chgData name="Christopher Potter" userId="24ad2ef8db5e8a45" providerId="LiveId" clId="{10AB9FE2-9012-46EF-B18A-C87D5526F6EE}" dt="2026-06-09T09:48:41.606" v="114" actId="20577"/>
        <pc:sldMkLst>
          <pc:docMk/>
          <pc:sldMk cId="1234361442" sldId="301"/>
        </pc:sldMkLst>
        <pc:spChg chg="mod">
          <ac:chgData name="Christopher Potter" userId="24ad2ef8db5e8a45" providerId="LiveId" clId="{10AB9FE2-9012-46EF-B18A-C87D5526F6EE}" dt="2026-06-09T09:48:36.268" v="109"/>
          <ac:spMkLst>
            <pc:docMk/>
            <pc:sldMk cId="1234361442" sldId="301"/>
            <ac:spMk id="2" creationId="{348264E4-4C9B-A9DC-CF25-3B09F932200D}"/>
          </ac:spMkLst>
        </pc:spChg>
        <pc:spChg chg="mod">
          <ac:chgData name="Christopher Potter" userId="24ad2ef8db5e8a45" providerId="LiveId" clId="{10AB9FE2-9012-46EF-B18A-C87D5526F6EE}" dt="2026-06-09T09:48:41.606" v="114" actId="20577"/>
          <ac:spMkLst>
            <pc:docMk/>
            <pc:sldMk cId="1234361442" sldId="301"/>
            <ac:spMk id="3" creationId="{DB6574A5-40E0-F572-66B6-A3900B03E026}"/>
          </ac:spMkLst>
        </pc:spChg>
      </pc:sldChg>
      <pc:sldChg chg="modSp">
        <pc:chgData name="Christopher Potter" userId="24ad2ef8db5e8a45" providerId="LiveId" clId="{10AB9FE2-9012-46EF-B18A-C87D5526F6EE}" dt="2026-06-09T09:48:53.084" v="122" actId="20577"/>
        <pc:sldMkLst>
          <pc:docMk/>
          <pc:sldMk cId="805328504" sldId="302"/>
        </pc:sldMkLst>
        <pc:spChg chg="mod">
          <ac:chgData name="Christopher Potter" userId="24ad2ef8db5e8a45" providerId="LiveId" clId="{10AB9FE2-9012-46EF-B18A-C87D5526F6EE}" dt="2026-06-09T09:48:44.738" v="115"/>
          <ac:spMkLst>
            <pc:docMk/>
            <pc:sldMk cId="805328504" sldId="302"/>
            <ac:spMk id="2" creationId="{85BD7039-9348-CFB3-7658-255F9C0A7FAE}"/>
          </ac:spMkLst>
        </pc:spChg>
        <pc:spChg chg="mod">
          <ac:chgData name="Christopher Potter" userId="24ad2ef8db5e8a45" providerId="LiveId" clId="{10AB9FE2-9012-46EF-B18A-C87D5526F6EE}" dt="2026-06-09T09:48:53.084" v="122" actId="20577"/>
          <ac:spMkLst>
            <pc:docMk/>
            <pc:sldMk cId="805328504" sldId="302"/>
            <ac:spMk id="3" creationId="{DCADF04C-28C1-16BA-2E2B-C295396A4929}"/>
          </ac:spMkLst>
        </pc:spChg>
      </pc:sldChg>
      <pc:sldChg chg="modSp">
        <pc:chgData name="Christopher Potter" userId="24ad2ef8db5e8a45" providerId="LiveId" clId="{10AB9FE2-9012-46EF-B18A-C87D5526F6EE}" dt="2026-06-09T09:49:05.454" v="128" actId="20577"/>
        <pc:sldMkLst>
          <pc:docMk/>
          <pc:sldMk cId="3058121450" sldId="303"/>
        </pc:sldMkLst>
        <pc:spChg chg="mod">
          <ac:chgData name="Christopher Potter" userId="24ad2ef8db5e8a45" providerId="LiveId" clId="{10AB9FE2-9012-46EF-B18A-C87D5526F6EE}" dt="2026-06-09T09:49:00.415" v="123"/>
          <ac:spMkLst>
            <pc:docMk/>
            <pc:sldMk cId="3058121450" sldId="303"/>
            <ac:spMk id="2" creationId="{B08C3A9A-6EAA-0FBD-6562-FCB8A1D813C7}"/>
          </ac:spMkLst>
        </pc:spChg>
        <pc:spChg chg="mod">
          <ac:chgData name="Christopher Potter" userId="24ad2ef8db5e8a45" providerId="LiveId" clId="{10AB9FE2-9012-46EF-B18A-C87D5526F6EE}" dt="2026-06-09T09:49:05.454" v="128" actId="20577"/>
          <ac:spMkLst>
            <pc:docMk/>
            <pc:sldMk cId="3058121450" sldId="303"/>
            <ac:spMk id="3" creationId="{16E3AAB5-98E2-A04B-4EAD-865A5AE2FEBD}"/>
          </ac:spMkLst>
        </pc:spChg>
      </pc:sldChg>
      <pc:sldChg chg="modSp">
        <pc:chgData name="Christopher Potter" userId="24ad2ef8db5e8a45" providerId="LiveId" clId="{10AB9FE2-9012-46EF-B18A-C87D5526F6EE}" dt="2026-06-09T09:49:14.495" v="136" actId="6549"/>
        <pc:sldMkLst>
          <pc:docMk/>
          <pc:sldMk cId="3886602824" sldId="304"/>
        </pc:sldMkLst>
        <pc:spChg chg="mod">
          <ac:chgData name="Christopher Potter" userId="24ad2ef8db5e8a45" providerId="LiveId" clId="{10AB9FE2-9012-46EF-B18A-C87D5526F6EE}" dt="2026-06-09T09:49:09.453" v="129"/>
          <ac:spMkLst>
            <pc:docMk/>
            <pc:sldMk cId="3886602824" sldId="304"/>
            <ac:spMk id="2" creationId="{41794473-BAEE-4F07-F2D4-ACA5EFC61C0C}"/>
          </ac:spMkLst>
        </pc:spChg>
        <pc:spChg chg="mod">
          <ac:chgData name="Christopher Potter" userId="24ad2ef8db5e8a45" providerId="LiveId" clId="{10AB9FE2-9012-46EF-B18A-C87D5526F6EE}" dt="2026-06-09T09:49:14.495" v="136" actId="6549"/>
          <ac:spMkLst>
            <pc:docMk/>
            <pc:sldMk cId="3886602824" sldId="304"/>
            <ac:spMk id="3" creationId="{4ACDF714-C71F-C7FF-0052-D33570425D6B}"/>
          </ac:spMkLst>
        </pc:spChg>
      </pc:sldChg>
      <pc:sldChg chg="modSp">
        <pc:chgData name="Christopher Potter" userId="24ad2ef8db5e8a45" providerId="LiveId" clId="{10AB9FE2-9012-46EF-B18A-C87D5526F6EE}" dt="2026-06-09T09:49:26.203" v="142" actId="20577"/>
        <pc:sldMkLst>
          <pc:docMk/>
          <pc:sldMk cId="741800663" sldId="305"/>
        </pc:sldMkLst>
        <pc:spChg chg="mod">
          <ac:chgData name="Christopher Potter" userId="24ad2ef8db5e8a45" providerId="LiveId" clId="{10AB9FE2-9012-46EF-B18A-C87D5526F6EE}" dt="2026-06-09T09:49:17.663" v="137"/>
          <ac:spMkLst>
            <pc:docMk/>
            <pc:sldMk cId="741800663" sldId="305"/>
            <ac:spMk id="2" creationId="{47717AA8-A50A-A126-918F-FBE9646C5E22}"/>
          </ac:spMkLst>
        </pc:spChg>
        <pc:spChg chg="mod">
          <ac:chgData name="Christopher Potter" userId="24ad2ef8db5e8a45" providerId="LiveId" clId="{10AB9FE2-9012-46EF-B18A-C87D5526F6EE}" dt="2026-06-09T09:49:26.203" v="142" actId="20577"/>
          <ac:spMkLst>
            <pc:docMk/>
            <pc:sldMk cId="741800663" sldId="305"/>
            <ac:spMk id="3" creationId="{1A8F8F42-7D83-C78B-1984-6567542AC177}"/>
          </ac:spMkLst>
        </pc:spChg>
      </pc:sldChg>
      <pc:sldChg chg="modSp">
        <pc:chgData name="Christopher Potter" userId="24ad2ef8db5e8a45" providerId="LiveId" clId="{10AB9FE2-9012-46EF-B18A-C87D5526F6EE}" dt="2026-06-09T09:49:38.360" v="149" actId="20577"/>
        <pc:sldMkLst>
          <pc:docMk/>
          <pc:sldMk cId="3812239845" sldId="306"/>
        </pc:sldMkLst>
        <pc:spChg chg="mod">
          <ac:chgData name="Christopher Potter" userId="24ad2ef8db5e8a45" providerId="LiveId" clId="{10AB9FE2-9012-46EF-B18A-C87D5526F6EE}" dt="2026-06-09T09:49:29.148" v="143"/>
          <ac:spMkLst>
            <pc:docMk/>
            <pc:sldMk cId="3812239845" sldId="306"/>
            <ac:spMk id="2" creationId="{38E7F5A2-8FB3-E363-696E-E322EFDEDCB6}"/>
          </ac:spMkLst>
        </pc:spChg>
        <pc:spChg chg="mod">
          <ac:chgData name="Christopher Potter" userId="24ad2ef8db5e8a45" providerId="LiveId" clId="{10AB9FE2-9012-46EF-B18A-C87D5526F6EE}" dt="2026-06-09T09:49:38.360" v="149" actId="20577"/>
          <ac:spMkLst>
            <pc:docMk/>
            <pc:sldMk cId="3812239845" sldId="306"/>
            <ac:spMk id="3" creationId="{37E7D3BD-C7D0-3464-CDCD-8FC661E720D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0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46.png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Perimeter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09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AE4E1-F6C6-8E41-9FAD-C5EA174D8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AA2549-4279-04F1-9288-BDD620DB05A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perimeter of the shape below:</a:t>
            </a:r>
          </a:p>
          <a:p>
            <a:pPr lvl="0">
              <a:defRPr/>
            </a:pPr>
            <a:r>
              <a:rPr lang="en-GB" sz="1600" dirty="0">
                <a:solidFill>
                  <a:prstClr val="white">
                    <a:lumMod val="65000"/>
                  </a:prstClr>
                </a:solidFill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B4AD467-969D-57E6-56B3-F8749DE1CB68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38 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B4AD467-969D-57E6-56B3-F8749DE1CB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BFC95438-EC0A-B774-BAF1-69AE0DD64B91}"/>
              </a:ext>
            </a:extLst>
          </p:cNvPr>
          <p:cNvGrpSpPr/>
          <p:nvPr/>
        </p:nvGrpSpPr>
        <p:grpSpPr>
          <a:xfrm>
            <a:off x="892629" y="1598273"/>
            <a:ext cx="5892138" cy="4030786"/>
            <a:chOff x="1230086" y="1413607"/>
            <a:chExt cx="5892138" cy="403078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64B7A73-89BD-8E7B-6C11-62B8448DB878}"/>
                    </a:ext>
                  </a:extLst>
                </p:cNvPr>
                <p:cNvSpPr txBox="1"/>
                <p:nvPr/>
              </p:nvSpPr>
              <p:spPr>
                <a:xfrm>
                  <a:off x="5094741" y="3421828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64B7A73-89BD-8E7B-6C11-62B8448DB8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4741" y="3421828"/>
                  <a:ext cx="710579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53AAFF6-E88D-51A2-9227-50704E8292B5}"/>
                    </a:ext>
                  </a:extLst>
                </p:cNvPr>
                <p:cNvSpPr txBox="1"/>
                <p:nvPr/>
              </p:nvSpPr>
              <p:spPr>
                <a:xfrm>
                  <a:off x="4268559" y="5075061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53AAFF6-E88D-51A2-9227-50704E829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559" y="5075061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10D15A8-EF91-6FE8-38DD-B9037B0048BC}"/>
                    </a:ext>
                  </a:extLst>
                </p:cNvPr>
                <p:cNvSpPr txBox="1"/>
                <p:nvPr/>
              </p:nvSpPr>
              <p:spPr>
                <a:xfrm>
                  <a:off x="2419259" y="1439622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10D15A8-EF91-6FE8-38DD-B9037B0048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9259" y="1439622"/>
                  <a:ext cx="7105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345" r="-5172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CF44B84-AA21-B4D5-6837-E39C63C3B2D5}"/>
                    </a:ext>
                  </a:extLst>
                </p:cNvPr>
                <p:cNvSpPr txBox="1"/>
                <p:nvPr/>
              </p:nvSpPr>
              <p:spPr>
                <a:xfrm>
                  <a:off x="4708807" y="2363761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CF44B84-AA21-B4D5-6837-E39C63C3B2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8807" y="2363761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F11732F2-B778-FBB6-BC4D-4311CB3312B6}"/>
                </a:ext>
              </a:extLst>
            </p:cNvPr>
            <p:cNvSpPr/>
            <p:nvPr/>
          </p:nvSpPr>
          <p:spPr>
            <a:xfrm>
              <a:off x="1230086" y="1413607"/>
              <a:ext cx="5170673" cy="3635439"/>
            </a:xfrm>
            <a:prstGeom prst="corner">
              <a:avLst>
                <a:gd name="adj1" fmla="val 31067"/>
                <a:gd name="adj2" fmla="val 9141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4FAC221-3EF0-E6A3-C36C-66054C262E8B}"/>
                    </a:ext>
                  </a:extLst>
                </p:cNvPr>
                <p:cNvSpPr txBox="1"/>
                <p:nvPr/>
              </p:nvSpPr>
              <p:spPr>
                <a:xfrm>
                  <a:off x="6411645" y="4128819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4FAC221-3EF0-E6A3-C36C-66054C262E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645" y="4128819"/>
                  <a:ext cx="71057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1353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4BCF6-D0C6-FF8B-C0BD-3847258B4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D9B1C2-5AF4-2FC7-6BD5-D4CA474BF0E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perimeter of the shape below:</a:t>
            </a:r>
          </a:p>
          <a:p>
            <a:pPr lvl="0">
              <a:defRPr/>
            </a:pPr>
            <a:r>
              <a:rPr lang="en-GB" sz="1600" dirty="0">
                <a:solidFill>
                  <a:prstClr val="white">
                    <a:lumMod val="65000"/>
                  </a:prstClr>
                </a:solidFill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8782A20-7461-FE39-3505-5156549A3BAC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76 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8782A20-7461-FE39-3505-5156549A3B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A3EAAD1-2C07-0683-A5EE-0EB9A100B85B}"/>
              </a:ext>
            </a:extLst>
          </p:cNvPr>
          <p:cNvGrpSpPr/>
          <p:nvPr/>
        </p:nvGrpSpPr>
        <p:grpSpPr>
          <a:xfrm>
            <a:off x="1136053" y="1413607"/>
            <a:ext cx="5362305" cy="4192927"/>
            <a:chOff x="1473510" y="1228941"/>
            <a:chExt cx="5362305" cy="419292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9CEEB78-CF32-F4E9-04C9-126F4581D86F}"/>
                    </a:ext>
                  </a:extLst>
                </p:cNvPr>
                <p:cNvSpPr txBox="1"/>
                <p:nvPr/>
              </p:nvSpPr>
              <p:spPr>
                <a:xfrm>
                  <a:off x="3759489" y="4270913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49CEEB78-CF32-F4E9-04C9-126F4581D8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489" y="4270913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276" r="-4138"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8489E47-E7AD-C0EB-3B7E-8E1E64C112B9}"/>
                    </a:ext>
                  </a:extLst>
                </p:cNvPr>
                <p:cNvSpPr txBox="1"/>
                <p:nvPr/>
              </p:nvSpPr>
              <p:spPr>
                <a:xfrm>
                  <a:off x="1527940" y="1228941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8489E47-E7AD-C0EB-3B7E-8E1E64C112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940" y="1228941"/>
                  <a:ext cx="71057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422D28E-FD71-A046-0745-C6E6BEE2483B}"/>
                    </a:ext>
                  </a:extLst>
                </p:cNvPr>
                <p:cNvSpPr txBox="1"/>
                <p:nvPr/>
              </p:nvSpPr>
              <p:spPr>
                <a:xfrm>
                  <a:off x="2442276" y="2834782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422D28E-FD71-A046-0745-C6E6BEE248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2276" y="2834782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7586" r="-413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E8E825A0-A49E-6CD6-39A6-423224336EE7}"/>
                </a:ext>
              </a:extLst>
            </p:cNvPr>
            <p:cNvSpPr/>
            <p:nvPr/>
          </p:nvSpPr>
          <p:spPr>
            <a:xfrm>
              <a:off x="1473510" y="1228941"/>
              <a:ext cx="4571959" cy="4192927"/>
            </a:xfrm>
            <a:prstGeom prst="corner">
              <a:avLst>
                <a:gd name="adj1" fmla="val 17321"/>
                <a:gd name="adj2" fmla="val 21244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1A21CB9-9724-5988-6B15-3D36DB34355C}"/>
                    </a:ext>
                  </a:extLst>
                </p:cNvPr>
                <p:cNvSpPr txBox="1"/>
                <p:nvPr/>
              </p:nvSpPr>
              <p:spPr>
                <a:xfrm>
                  <a:off x="6125236" y="4922661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1A21CB9-9724-5988-6B15-3D36DB3435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5236" y="4922661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399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3F403-65DD-76E6-6866-5EBED1BC9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E01817-0775-ABB8-660F-26E10EF912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perimeter of the shape below:</a:t>
            </a:r>
          </a:p>
          <a:p>
            <a:pPr lvl="0">
              <a:defRPr/>
            </a:pPr>
            <a:r>
              <a:rPr lang="en-GB" sz="1600" dirty="0">
                <a:solidFill>
                  <a:prstClr val="white">
                    <a:lumMod val="65000"/>
                  </a:prstClr>
                </a:solidFill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1492622-9D2B-6AAB-4550-FD008D768282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70 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1492622-9D2B-6AAB-4550-FD008D7682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26F99925-5966-4CBF-954C-C5B3D45607B0}"/>
              </a:ext>
            </a:extLst>
          </p:cNvPr>
          <p:cNvGrpSpPr/>
          <p:nvPr/>
        </p:nvGrpSpPr>
        <p:grpSpPr>
          <a:xfrm>
            <a:off x="1629420" y="1228941"/>
            <a:ext cx="4433882" cy="4004771"/>
            <a:chOff x="1966877" y="1044275"/>
            <a:chExt cx="4433882" cy="400477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F90651A-FB27-C729-5CE2-D70E82C9E5AB}"/>
                    </a:ext>
                  </a:extLst>
                </p:cNvPr>
                <p:cNvSpPr txBox="1"/>
                <p:nvPr/>
              </p:nvSpPr>
              <p:spPr>
                <a:xfrm>
                  <a:off x="4712750" y="3182342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F90651A-FB27-C729-5CE2-D70E82C9E5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2750" y="3182342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9028" r="-4167"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DB2E648-FA58-D7FF-FB71-20831FBA5071}"/>
                    </a:ext>
                  </a:extLst>
                </p:cNvPr>
                <p:cNvSpPr txBox="1"/>
                <p:nvPr/>
              </p:nvSpPr>
              <p:spPr>
                <a:xfrm>
                  <a:off x="3170373" y="1044275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DB2E648-FA58-D7FF-FB71-20831FBA50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0373" y="1044275"/>
                  <a:ext cx="71057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1207" r="-5172"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BC6A3B5-BF14-C521-7ADF-2964D695A7BE}"/>
                    </a:ext>
                  </a:extLst>
                </p:cNvPr>
                <p:cNvSpPr txBox="1"/>
                <p:nvPr/>
              </p:nvSpPr>
              <p:spPr>
                <a:xfrm>
                  <a:off x="4064247" y="2340457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BC6A3B5-BF14-C521-7ADF-2964D695A7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4247" y="2340457"/>
                  <a:ext cx="7105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256" r="-5128"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9BDE420-14E4-9F42-9C19-23EC5096C9F7}"/>
                    </a:ext>
                  </a:extLst>
                </p:cNvPr>
                <p:cNvSpPr txBox="1"/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9BDE420-14E4-9F42-9C19-23EC5096C9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8276" r="-4138"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9611F398-47D3-596D-EB24-563A39C7AD2D}"/>
                </a:ext>
              </a:extLst>
            </p:cNvPr>
            <p:cNvSpPr/>
            <p:nvPr/>
          </p:nvSpPr>
          <p:spPr>
            <a:xfrm>
              <a:off x="3024741" y="1413607"/>
              <a:ext cx="3376018" cy="3635439"/>
            </a:xfrm>
            <a:prstGeom prst="corner">
              <a:avLst>
                <a:gd name="adj1" fmla="val 44841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2998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2E54F-8669-B984-6E99-6557AFC01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08EDEF-BADB-1B85-F28A-790AC9AF8BF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perimeter of the shape below:</a:t>
            </a:r>
          </a:p>
          <a:p>
            <a:pPr lvl="0">
              <a:defRPr/>
            </a:pPr>
            <a:r>
              <a:rPr lang="en-GB" sz="1600" dirty="0">
                <a:solidFill>
                  <a:prstClr val="white">
                    <a:lumMod val="65000"/>
                  </a:prstClr>
                </a:solidFill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45D3201-E076-2F20-65A5-F83604BBC803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56 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45D3201-E076-2F20-65A5-F83604BBC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29811C6-1B25-5188-E3FF-15981E6256F3}"/>
              </a:ext>
            </a:extLst>
          </p:cNvPr>
          <p:cNvGrpSpPr/>
          <p:nvPr/>
        </p:nvGrpSpPr>
        <p:grpSpPr>
          <a:xfrm>
            <a:off x="955407" y="1228941"/>
            <a:ext cx="5829360" cy="4400118"/>
            <a:chOff x="1292864" y="1044275"/>
            <a:chExt cx="5829360" cy="44001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ACD5DE7-6A89-5DA0-F768-4CA81514E7B4}"/>
                    </a:ext>
                  </a:extLst>
                </p:cNvPr>
                <p:cNvSpPr txBox="1"/>
                <p:nvPr/>
              </p:nvSpPr>
              <p:spPr>
                <a:xfrm>
                  <a:off x="4995779" y="3046660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BACD5DE7-6A89-5DA0-F768-4CA81514E7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5779" y="3046660"/>
                  <a:ext cx="710579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64C2529-FA23-0597-A7CF-2ACCAE9849B2}"/>
                    </a:ext>
                  </a:extLst>
                </p:cNvPr>
                <p:cNvSpPr txBox="1"/>
                <p:nvPr/>
              </p:nvSpPr>
              <p:spPr>
                <a:xfrm>
                  <a:off x="3880952" y="5075061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64C2529-FA23-0597-A7CF-2ACCAE9849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0952" y="5075061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7586" r="-413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A93B59A-EDC8-36BC-3DE0-C7FB31E55BDA}"/>
                    </a:ext>
                  </a:extLst>
                </p:cNvPr>
                <p:cNvSpPr txBox="1"/>
                <p:nvPr/>
              </p:nvSpPr>
              <p:spPr>
                <a:xfrm>
                  <a:off x="3170373" y="1044275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A93B59A-EDC8-36BC-3DE0-C7FB31E55B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0373" y="1044275"/>
                  <a:ext cx="7105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345" r="-5172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23BBC75-3BAE-B47C-0329-ED939280D233}"/>
                    </a:ext>
                  </a:extLst>
                </p:cNvPr>
                <p:cNvSpPr txBox="1"/>
                <p:nvPr/>
              </p:nvSpPr>
              <p:spPr>
                <a:xfrm>
                  <a:off x="4438477" y="2217039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23BBC75-3BAE-B47C-0329-ED939280D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8477" y="2217039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0345" r="-5172" b="-49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8023C74-426C-4199-E386-648D4DBED22C}"/>
                    </a:ext>
                  </a:extLst>
                </p:cNvPr>
                <p:cNvSpPr txBox="1"/>
                <p:nvPr/>
              </p:nvSpPr>
              <p:spPr>
                <a:xfrm>
                  <a:off x="1292864" y="310742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8023C74-426C-4199-E386-648D4DBED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2864" y="3107427"/>
                  <a:ext cx="88049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8333" r="-4167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B1ED31CD-FE6A-714A-3AF8-3D7EB0DD0E9C}"/>
                </a:ext>
              </a:extLst>
            </p:cNvPr>
            <p:cNvSpPr/>
            <p:nvPr/>
          </p:nvSpPr>
          <p:spPr>
            <a:xfrm>
              <a:off x="2394857" y="1413607"/>
              <a:ext cx="4005902" cy="3635439"/>
            </a:xfrm>
            <a:prstGeom prst="corner">
              <a:avLst>
                <a:gd name="adj1" fmla="val 44841"/>
                <a:gd name="adj2" fmla="val 53687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AE30289-1991-3E58-DBE4-960AE6629140}"/>
                    </a:ext>
                  </a:extLst>
                </p:cNvPr>
                <p:cNvSpPr txBox="1"/>
                <p:nvPr/>
              </p:nvSpPr>
              <p:spPr>
                <a:xfrm>
                  <a:off x="6411645" y="4128819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AE30289-1991-3E58-DBE4-960AE66291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645" y="4128819"/>
                  <a:ext cx="71057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8774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DC613-8B13-B8B2-E9D2-DCFC2373C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821BA9-1978-AC8D-E399-4316143A802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perimeter of the shape below:</a:t>
            </a:r>
          </a:p>
          <a:p>
            <a:pPr lvl="0">
              <a:defRPr/>
            </a:pPr>
            <a:r>
              <a:rPr lang="en-GB" sz="1600" dirty="0">
                <a:solidFill>
                  <a:prstClr val="white">
                    <a:lumMod val="65000"/>
                  </a:prstClr>
                </a:solidFill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75229B0-EB91-4161-C3A5-13A51F4C5059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42 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75229B0-EB91-4161-C3A5-13A51F4C50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92BE0F6-F8B4-42C4-8DAD-77277A3E162F}"/>
              </a:ext>
            </a:extLst>
          </p:cNvPr>
          <p:cNvGrpSpPr/>
          <p:nvPr/>
        </p:nvGrpSpPr>
        <p:grpSpPr>
          <a:xfrm>
            <a:off x="1929122" y="896563"/>
            <a:ext cx="4289588" cy="4732496"/>
            <a:chOff x="2266579" y="711897"/>
            <a:chExt cx="4289588" cy="473249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3D3FE40-F9A7-F43B-33E0-610B9EAF503B}"/>
                    </a:ext>
                  </a:extLst>
                </p:cNvPr>
                <p:cNvSpPr txBox="1"/>
                <p:nvPr/>
              </p:nvSpPr>
              <p:spPr>
                <a:xfrm>
                  <a:off x="3407642" y="5075061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3D3FE40-F9A7-F43B-33E0-610B9EAF50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7642" y="5075061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DF4B568-D8CB-C0BA-98C9-A84A4836FFDC}"/>
                    </a:ext>
                  </a:extLst>
                </p:cNvPr>
                <p:cNvSpPr txBox="1"/>
                <p:nvPr/>
              </p:nvSpPr>
              <p:spPr>
                <a:xfrm>
                  <a:off x="4353517" y="711897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DF4B568-D8CB-C0BA-98C9-A84A4836FF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3517" y="711897"/>
                  <a:ext cx="71057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0345" r="-5172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E5C1402-3BF9-4C21-48F9-49194B571BC9}"/>
                    </a:ext>
                  </a:extLst>
                </p:cNvPr>
                <p:cNvSpPr txBox="1"/>
                <p:nvPr/>
              </p:nvSpPr>
              <p:spPr>
                <a:xfrm>
                  <a:off x="4488790" y="2166285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E5C1402-3BF9-4C21-48F9-49194B571B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8790" y="2166285"/>
                  <a:ext cx="7105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256" r="-4274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0B23AF4-D596-6FB2-2B0B-AB97064950CD}"/>
                    </a:ext>
                  </a:extLst>
                </p:cNvPr>
                <p:cNvSpPr txBox="1"/>
                <p:nvPr/>
              </p:nvSpPr>
              <p:spPr>
                <a:xfrm>
                  <a:off x="2266579" y="2274751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0B23AF4-D596-6FB2-2B0B-AB97064950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6579" y="2274751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8593177D-34DB-1D0D-5228-C7560C6F3A9A}"/>
                </a:ext>
              </a:extLst>
            </p:cNvPr>
            <p:cNvSpPr/>
            <p:nvPr/>
          </p:nvSpPr>
          <p:spPr>
            <a:xfrm rot="1500000">
              <a:off x="3024741" y="1413607"/>
              <a:ext cx="3376018" cy="3635439"/>
            </a:xfrm>
            <a:prstGeom prst="corner">
              <a:avLst>
                <a:gd name="adj1" fmla="val 44841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B07DA21-73B3-F767-6776-F59F1CFE8945}"/>
                    </a:ext>
                  </a:extLst>
                </p:cNvPr>
                <p:cNvSpPr txBox="1"/>
                <p:nvPr/>
              </p:nvSpPr>
              <p:spPr>
                <a:xfrm>
                  <a:off x="5845588" y="4890395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B07DA21-73B3-F767-6776-F59F1CFE89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45588" y="4890395"/>
                  <a:ext cx="71057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0345" r="-5172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8130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E2B14-9529-A97F-4EB5-9A7C28089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835058-D0AF-278D-2E7D-F7BEA4DB4B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perimeter of the shape below:</a:t>
            </a:r>
          </a:p>
          <a:p>
            <a:pPr lvl="0">
              <a:defRPr/>
            </a:pPr>
            <a:r>
              <a:rPr lang="en-GB" sz="1600" dirty="0">
                <a:solidFill>
                  <a:prstClr val="white">
                    <a:lumMod val="65000"/>
                  </a:prstClr>
                </a:solidFill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10A63A5-1AB2-5F02-1FE7-F95F447F1256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86 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10A63A5-1AB2-5F02-1FE7-F95F447F12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C2F35A4-0732-AB7B-0E0E-843C08CA5F68}"/>
              </a:ext>
            </a:extLst>
          </p:cNvPr>
          <p:cNvGrpSpPr/>
          <p:nvPr/>
        </p:nvGrpSpPr>
        <p:grpSpPr>
          <a:xfrm>
            <a:off x="1629420" y="1275301"/>
            <a:ext cx="4563592" cy="4281383"/>
            <a:chOff x="1966877" y="1090635"/>
            <a:chExt cx="4563592" cy="428138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EC406C3-C5BD-3E63-67AB-0F6A243C51DE}"/>
                    </a:ext>
                  </a:extLst>
                </p:cNvPr>
                <p:cNvSpPr txBox="1"/>
                <p:nvPr/>
              </p:nvSpPr>
              <p:spPr>
                <a:xfrm>
                  <a:off x="3195505" y="5002686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EC406C3-C5BD-3E63-67AB-0F6A243C51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5505" y="5002686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9028" r="-4167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82694F4-FB4E-94FE-FB2E-4B9EA575A3C7}"/>
                    </a:ext>
                  </a:extLst>
                </p:cNvPr>
                <p:cNvSpPr txBox="1"/>
                <p:nvPr/>
              </p:nvSpPr>
              <p:spPr>
                <a:xfrm>
                  <a:off x="4076002" y="1090635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82694F4-FB4E-94FE-FB2E-4B9EA575A3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6002" y="1090635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8276" r="-4138"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2B966DB-BC16-1D01-8BEA-9FE586064FCE}"/>
                    </a:ext>
                  </a:extLst>
                </p:cNvPr>
                <p:cNvSpPr txBox="1"/>
                <p:nvPr/>
              </p:nvSpPr>
              <p:spPr>
                <a:xfrm>
                  <a:off x="5046264" y="2650116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2B966DB-BC16-1D01-8BEA-9FE586064F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6264" y="2650116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7586" r="-413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26CCD54-415D-E55C-A94C-BD3EECB8821A}"/>
                    </a:ext>
                  </a:extLst>
                </p:cNvPr>
                <p:cNvSpPr txBox="1"/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26CCD54-415D-E55C-A94C-BD3EECB882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586" r="-413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92A07E68-214F-0D66-3BBE-C3A97B6D85DF}"/>
                </a:ext>
              </a:extLst>
            </p:cNvPr>
            <p:cNvSpPr/>
            <p:nvPr/>
          </p:nvSpPr>
          <p:spPr>
            <a:xfrm rot="5400000">
              <a:off x="3024741" y="1413607"/>
              <a:ext cx="3376018" cy="3635439"/>
            </a:xfrm>
            <a:prstGeom prst="corner">
              <a:avLst>
                <a:gd name="adj1" fmla="val 44841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4C02AC6-FA91-BA90-3D26-32CFD6DD2CDD}"/>
                    </a:ext>
                  </a:extLst>
                </p:cNvPr>
                <p:cNvSpPr txBox="1"/>
                <p:nvPr/>
              </p:nvSpPr>
              <p:spPr>
                <a:xfrm>
                  <a:off x="4396507" y="3600060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4C02AC6-FA91-BA90-3D26-32CFD6DD2C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6507" y="3600060"/>
                  <a:ext cx="88049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5204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4738A-B7EB-EA28-4687-B971E1C51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8264E4-4C9B-A9DC-CF25-3B09F932200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perimeter of the shape below:</a:t>
            </a:r>
          </a:p>
          <a:p>
            <a:pPr lvl="0">
              <a:defRPr/>
            </a:pPr>
            <a:r>
              <a:rPr lang="en-GB" sz="1600" dirty="0">
                <a:solidFill>
                  <a:prstClr val="white">
                    <a:lumMod val="65000"/>
                  </a:prstClr>
                </a:solidFill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B6574A5-40E0-F572-66B6-A3900B03E026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B6574A5-40E0-F572-66B6-A3900B03E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740FCC0-D0C1-17C8-FA34-62BF92C69211}"/>
              </a:ext>
            </a:extLst>
          </p:cNvPr>
          <p:cNvGrpSpPr/>
          <p:nvPr/>
        </p:nvGrpSpPr>
        <p:grpSpPr>
          <a:xfrm>
            <a:off x="566057" y="1598273"/>
            <a:ext cx="6218710" cy="4072139"/>
            <a:chOff x="903514" y="1413607"/>
            <a:chExt cx="6218710" cy="407213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1837ABE-5F48-7F54-39E1-0155BB386543}"/>
                    </a:ext>
                  </a:extLst>
                </p:cNvPr>
                <p:cNvSpPr txBox="1"/>
                <p:nvPr/>
              </p:nvSpPr>
              <p:spPr>
                <a:xfrm>
                  <a:off x="3388062" y="3059668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1837ABE-5F48-7F54-39E1-0155BB3865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8062" y="3059668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586" r="-413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48E366C-3495-C7C6-8147-C70726634A9B}"/>
                    </a:ext>
                  </a:extLst>
                </p:cNvPr>
                <p:cNvSpPr txBox="1"/>
                <p:nvPr/>
              </p:nvSpPr>
              <p:spPr>
                <a:xfrm>
                  <a:off x="3125559" y="5116414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48E366C-3495-C7C6-8147-C70726634A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5559" y="5116414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7586" r="-413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08C9113-6D7C-B965-EACF-1FA1155EC177}"/>
                    </a:ext>
                  </a:extLst>
                </p:cNvPr>
                <p:cNvSpPr txBox="1"/>
                <p:nvPr/>
              </p:nvSpPr>
              <p:spPr>
                <a:xfrm>
                  <a:off x="1625847" y="2198943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08C9113-6D7C-B965-EACF-1FA1155EC1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847" y="2198943"/>
                  <a:ext cx="7105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94757CBB-0F97-2986-FB65-6E337E994C1D}"/>
                </a:ext>
              </a:extLst>
            </p:cNvPr>
            <p:cNvSpPr/>
            <p:nvPr/>
          </p:nvSpPr>
          <p:spPr>
            <a:xfrm>
              <a:off x="903514" y="1413607"/>
              <a:ext cx="5497245" cy="3635439"/>
            </a:xfrm>
            <a:prstGeom prst="corner">
              <a:avLst>
                <a:gd name="adj1" fmla="val 44841"/>
                <a:gd name="adj2" fmla="val 17755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25AD821-A31D-7161-349F-DF41343435DB}"/>
                    </a:ext>
                  </a:extLst>
                </p:cNvPr>
                <p:cNvSpPr txBox="1"/>
                <p:nvPr/>
              </p:nvSpPr>
              <p:spPr>
                <a:xfrm>
                  <a:off x="6411645" y="4128819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25AD821-A31D-7161-349F-DF41343435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645" y="4128819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0256" r="-5128"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3436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C7546-89A1-5F61-C482-EB0A51A56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BD7039-9348-CFB3-7658-255F9C0A7FA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perimeter of the shape below:</a:t>
            </a:r>
          </a:p>
          <a:p>
            <a:pPr lvl="0">
              <a:defRPr/>
            </a:pPr>
            <a:r>
              <a:rPr lang="en-GB" sz="1600" dirty="0">
                <a:solidFill>
                  <a:prstClr val="white">
                    <a:lumMod val="65000"/>
                  </a:prstClr>
                </a:solidFill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CADF04C-28C1-16BA-2E2B-C295396A4929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17.2 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CADF04C-28C1-16BA-2E2B-C295396A49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FBBA424B-57FC-2CA4-4E82-21F41F95BE17}"/>
              </a:ext>
            </a:extLst>
          </p:cNvPr>
          <p:cNvGrpSpPr/>
          <p:nvPr/>
        </p:nvGrpSpPr>
        <p:grpSpPr>
          <a:xfrm>
            <a:off x="1132114" y="1228941"/>
            <a:ext cx="4931189" cy="4441471"/>
            <a:chOff x="1469571" y="1044275"/>
            <a:chExt cx="4931189" cy="444147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B89DEB9-B2C2-8121-7890-77572F0D2857}"/>
                    </a:ext>
                  </a:extLst>
                </p:cNvPr>
                <p:cNvSpPr txBox="1"/>
                <p:nvPr/>
              </p:nvSpPr>
              <p:spPr>
                <a:xfrm>
                  <a:off x="4625664" y="3059668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B89DEB9-B2C2-8121-7890-77572F0D28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5664" y="3059668"/>
                  <a:ext cx="710579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6CE699C-C59F-1A39-8E74-259FBC1B8AB9}"/>
                    </a:ext>
                  </a:extLst>
                </p:cNvPr>
                <p:cNvSpPr txBox="1"/>
                <p:nvPr/>
              </p:nvSpPr>
              <p:spPr>
                <a:xfrm>
                  <a:off x="3579924" y="5116414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6CE699C-C59F-1A39-8E74-259FBC1B8A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924" y="5116414"/>
                  <a:ext cx="71057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0345" r="-5172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61BB616-C09C-969A-819B-26CB759E0F45}"/>
                    </a:ext>
                  </a:extLst>
                </p:cNvPr>
                <p:cNvSpPr txBox="1"/>
                <p:nvPr/>
              </p:nvSpPr>
              <p:spPr>
                <a:xfrm>
                  <a:off x="2049145" y="1044275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61BB616-C09C-969A-819B-26CB759E0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9145" y="1044275"/>
                  <a:ext cx="7105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345" r="-5172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68DF2CF-ADF7-4C06-5B0D-FE3E0C3513F5}"/>
                    </a:ext>
                  </a:extLst>
                </p:cNvPr>
                <p:cNvSpPr txBox="1"/>
                <p:nvPr/>
              </p:nvSpPr>
              <p:spPr>
                <a:xfrm rot="16200000">
                  <a:off x="2803556" y="2239326"/>
                  <a:ext cx="94301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1.1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668DF2CF-ADF7-4C06-5B0D-FE3E0C3513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803556" y="2239326"/>
                  <a:ext cx="943015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3896" r="-6667" b="-77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551414B-6FBC-7486-E967-C0F3287AF531}"/>
                    </a:ext>
                  </a:extLst>
                </p:cNvPr>
                <p:cNvSpPr txBox="1"/>
                <p:nvPr/>
              </p:nvSpPr>
              <p:spPr>
                <a:xfrm rot="5400000">
                  <a:off x="1182729" y="3182342"/>
                  <a:ext cx="94301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1.6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551414B-6FBC-7486-E967-C0F3287AF5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182729" y="3182342"/>
                  <a:ext cx="94301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6667" t="-7097" b="-387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E3FE992E-3D96-DD04-72C7-C6DA3BA32E4B}"/>
                </a:ext>
              </a:extLst>
            </p:cNvPr>
            <p:cNvSpPr/>
            <p:nvPr/>
          </p:nvSpPr>
          <p:spPr>
            <a:xfrm>
              <a:off x="1469571" y="1413607"/>
              <a:ext cx="4931188" cy="3635439"/>
            </a:xfrm>
            <a:prstGeom prst="corner">
              <a:avLst>
                <a:gd name="adj1" fmla="val 44841"/>
                <a:gd name="adj2" fmla="val 56382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CA4503D-4B78-7D84-B195-B6CD3366C192}"/>
                    </a:ext>
                  </a:extLst>
                </p:cNvPr>
                <p:cNvSpPr txBox="1"/>
                <p:nvPr/>
              </p:nvSpPr>
              <p:spPr>
                <a:xfrm rot="16200000">
                  <a:off x="5744586" y="4123046"/>
                  <a:ext cx="94301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0.5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CA4503D-4B78-7D84-B195-B6CD3366C1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744586" y="4123046"/>
                  <a:ext cx="943015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3896" r="-8197" b="-77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0532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06A8D-118B-3267-3008-730FFCC28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8C3A9A-6EAA-0FBD-6562-FCB8A1D813C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perimeter of the shape below:</a:t>
            </a:r>
          </a:p>
          <a:p>
            <a:pPr lvl="0">
              <a:defRPr/>
            </a:pPr>
            <a:r>
              <a:rPr lang="en-GB" sz="1600" dirty="0">
                <a:solidFill>
                  <a:prstClr val="white">
                    <a:lumMod val="65000"/>
                  </a:prstClr>
                </a:solidFill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6E3AAB5-98E2-A04B-4EAD-865A5AE2FEBD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82 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6E3AAB5-98E2-A04B-4EAD-865A5AE2FE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994DF24-219D-B418-64D1-EAC9D38BE1BF}"/>
              </a:ext>
            </a:extLst>
          </p:cNvPr>
          <p:cNvGrpSpPr/>
          <p:nvPr/>
        </p:nvGrpSpPr>
        <p:grpSpPr>
          <a:xfrm>
            <a:off x="1629420" y="1228941"/>
            <a:ext cx="5325265" cy="4400118"/>
            <a:chOff x="1966877" y="1044275"/>
            <a:chExt cx="5325265" cy="44001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234BC1E-4A06-930D-A784-F06EC3E368F7}"/>
                    </a:ext>
                  </a:extLst>
                </p:cNvPr>
                <p:cNvSpPr txBox="1"/>
                <p:nvPr/>
              </p:nvSpPr>
              <p:spPr>
                <a:xfrm>
                  <a:off x="4268559" y="5075061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23 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234BC1E-4A06-930D-A784-F06EC3E368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559" y="5075061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7FEAFEF-B7CF-4F42-CEF1-7CF92AF58981}"/>
                    </a:ext>
                  </a:extLst>
                </p:cNvPr>
                <p:cNvSpPr txBox="1"/>
                <p:nvPr/>
              </p:nvSpPr>
              <p:spPr>
                <a:xfrm>
                  <a:off x="3170373" y="1044275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7FEAFEF-B7CF-4F42-CEF1-7CF92AF5898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0373" y="1044275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5728DD1-9952-671F-F6DE-917B0EF4A8E8}"/>
                    </a:ext>
                  </a:extLst>
                </p:cNvPr>
                <p:cNvSpPr txBox="1"/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5728DD1-9952-671F-F6DE-917B0EF4A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7586" r="-413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3FE09CF2-567A-D014-3E13-1B6628FEE57E}"/>
                </a:ext>
              </a:extLst>
            </p:cNvPr>
            <p:cNvSpPr/>
            <p:nvPr/>
          </p:nvSpPr>
          <p:spPr>
            <a:xfrm>
              <a:off x="3024741" y="1413607"/>
              <a:ext cx="3376018" cy="3635439"/>
            </a:xfrm>
            <a:prstGeom prst="corner">
              <a:avLst>
                <a:gd name="adj1" fmla="val 44841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CAE5BB2-5428-2D69-DD6B-36141F925B28}"/>
                    </a:ext>
                  </a:extLst>
                </p:cNvPr>
                <p:cNvSpPr txBox="1"/>
                <p:nvPr/>
              </p:nvSpPr>
              <p:spPr>
                <a:xfrm>
                  <a:off x="6411645" y="4128819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CAE5BB2-5428-2D69-DD6B-36141F925B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645" y="4128819"/>
                  <a:ext cx="88049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586" r="-413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5812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57EF3-49F5-FB0F-65A7-6AE5FEB39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794473-BAEE-4F07-F2D4-ACA5EFC61C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perimeter of the shape below:</a:t>
            </a:r>
          </a:p>
          <a:p>
            <a:pPr lvl="0">
              <a:defRPr/>
            </a:pPr>
            <a:r>
              <a:rPr lang="en-GB" sz="1600" dirty="0">
                <a:solidFill>
                  <a:prstClr val="white">
                    <a:lumMod val="65000"/>
                  </a:prstClr>
                </a:solidFill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ACDF714-C71F-C7FF-0052-D33570425D6B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48 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ACDF714-C71F-C7FF-0052-D33570425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2C5D060-C498-E051-7D91-05D213C6AF5B}"/>
              </a:ext>
            </a:extLst>
          </p:cNvPr>
          <p:cNvGrpSpPr/>
          <p:nvPr/>
        </p:nvGrpSpPr>
        <p:grpSpPr>
          <a:xfrm>
            <a:off x="664812" y="1598273"/>
            <a:ext cx="6155807" cy="4030786"/>
            <a:chOff x="1002269" y="1413607"/>
            <a:chExt cx="6155807" cy="403078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5683818-30B2-42DC-78B2-D39585A37FFC}"/>
                    </a:ext>
                  </a:extLst>
                </p:cNvPr>
                <p:cNvSpPr txBox="1"/>
                <p:nvPr/>
              </p:nvSpPr>
              <p:spPr>
                <a:xfrm>
                  <a:off x="3891622" y="1439622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5683818-30B2-42DC-78B2-D39585A37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1622" y="1439622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639" r="-4861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747BBC7-2FF2-0E18-2D39-23E96C55F960}"/>
                    </a:ext>
                  </a:extLst>
                </p:cNvPr>
                <p:cNvSpPr txBox="1"/>
                <p:nvPr/>
              </p:nvSpPr>
              <p:spPr>
                <a:xfrm>
                  <a:off x="3201759" y="5075061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747BBC7-2FF2-0E18-2D39-23E96C55F9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759" y="5075061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B1995C7-2499-D5BE-09F6-8C85C368D4B6}"/>
                    </a:ext>
                  </a:extLst>
                </p:cNvPr>
                <p:cNvSpPr txBox="1"/>
                <p:nvPr/>
              </p:nvSpPr>
              <p:spPr>
                <a:xfrm rot="16200000">
                  <a:off x="746686" y="305966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B1995C7-2499-D5BE-09F6-8C85C368D4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46686" y="3059667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4138" r="-6557" b="-758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8952FCA7-E973-EBAE-C1A6-DEFAAAFF1659}"/>
                </a:ext>
              </a:extLst>
            </p:cNvPr>
            <p:cNvSpPr/>
            <p:nvPr/>
          </p:nvSpPr>
          <p:spPr>
            <a:xfrm>
              <a:off x="1382486" y="1413607"/>
              <a:ext cx="5018273" cy="3635439"/>
            </a:xfrm>
            <a:prstGeom prst="corner">
              <a:avLst>
                <a:gd name="adj1" fmla="val 87061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5370C0F-293D-9702-880E-F08C8D5404F6}"/>
                    </a:ext>
                  </a:extLst>
                </p:cNvPr>
                <p:cNvSpPr txBox="1"/>
                <p:nvPr/>
              </p:nvSpPr>
              <p:spPr>
                <a:xfrm>
                  <a:off x="6447497" y="3499916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5370C0F-293D-9702-880E-F08C8D5404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7497" y="3499916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866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58394-6CA9-AB3A-F143-06CAD73AA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D84856-8582-0DDF-51CE-150E7B62707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perimeter of the shape below: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2D65F4-B628-807E-EE30-573A596A26B4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84 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2D65F4-B628-807E-EE30-573A596A26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251ACDA-F647-9B51-D583-718CD8A358F0}"/>
              </a:ext>
            </a:extLst>
          </p:cNvPr>
          <p:cNvGrpSpPr/>
          <p:nvPr/>
        </p:nvGrpSpPr>
        <p:grpSpPr>
          <a:xfrm>
            <a:off x="1629420" y="1228941"/>
            <a:ext cx="5155347" cy="4400118"/>
            <a:chOff x="1966877" y="1044275"/>
            <a:chExt cx="5155347" cy="44001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BF89303-965E-323A-F150-611005D048D3}"/>
                    </a:ext>
                  </a:extLst>
                </p:cNvPr>
                <p:cNvSpPr txBox="1"/>
                <p:nvPr/>
              </p:nvSpPr>
              <p:spPr>
                <a:xfrm>
                  <a:off x="4712750" y="3182342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BF89303-965E-323A-F150-611005D048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2750" y="3182342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9028" r="-4167"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90CB980-DEEC-8F51-4489-BC8B864AC7AF}"/>
                    </a:ext>
                  </a:extLst>
                </p:cNvPr>
                <p:cNvSpPr txBox="1"/>
                <p:nvPr/>
              </p:nvSpPr>
              <p:spPr>
                <a:xfrm>
                  <a:off x="4268559" y="5075061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23 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90CB980-DEEC-8F51-4489-BC8B864AC7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559" y="5075061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67D31F1-BEAA-B418-3FB6-3E3E2AE0F09B}"/>
                    </a:ext>
                  </a:extLst>
                </p:cNvPr>
                <p:cNvSpPr txBox="1"/>
                <p:nvPr/>
              </p:nvSpPr>
              <p:spPr>
                <a:xfrm>
                  <a:off x="3170373" y="1044275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67D31F1-BEAA-B418-3FB6-3E3E2AE0F0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0373" y="1044275"/>
                  <a:ext cx="7105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345" r="-5172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8103944-2B1B-D232-26F9-5C40A752159F}"/>
                    </a:ext>
                  </a:extLst>
                </p:cNvPr>
                <p:cNvSpPr txBox="1"/>
                <p:nvPr/>
              </p:nvSpPr>
              <p:spPr>
                <a:xfrm>
                  <a:off x="4064247" y="234045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8103944-2B1B-D232-26F9-5C40A75215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4247" y="2340457"/>
                  <a:ext cx="88049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586" r="-413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B3C3DE9-4487-7FA1-1EA8-9872502AA721}"/>
                    </a:ext>
                  </a:extLst>
                </p:cNvPr>
                <p:cNvSpPr txBox="1"/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19 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B3C3DE9-4487-7FA1-1EA8-9872502AA7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7586" r="-413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3D9A0230-FBD9-F4BA-FBE2-797CB0BAA5CB}"/>
                </a:ext>
              </a:extLst>
            </p:cNvPr>
            <p:cNvSpPr/>
            <p:nvPr/>
          </p:nvSpPr>
          <p:spPr>
            <a:xfrm>
              <a:off x="3024741" y="1413607"/>
              <a:ext cx="3376018" cy="3635439"/>
            </a:xfrm>
            <a:prstGeom prst="corner">
              <a:avLst>
                <a:gd name="adj1" fmla="val 44841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F78EB70-F4D4-DA31-AE08-80ED6A367CE7}"/>
                    </a:ext>
                  </a:extLst>
                </p:cNvPr>
                <p:cNvSpPr txBox="1"/>
                <p:nvPr/>
              </p:nvSpPr>
              <p:spPr>
                <a:xfrm>
                  <a:off x="6411645" y="4128819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F78EB70-F4D4-DA31-AE08-80ED6A367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645" y="4128819"/>
                  <a:ext cx="71057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8560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A55AC-B74C-9BDD-0B93-E1E743638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717AA8-A50A-A126-918F-FBE9646C5E2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perimeter of the shape below:</a:t>
            </a:r>
          </a:p>
          <a:p>
            <a:pPr lvl="0">
              <a:defRPr/>
            </a:pPr>
            <a:r>
              <a:rPr lang="en-GB" sz="1600" dirty="0">
                <a:solidFill>
                  <a:prstClr val="white">
                    <a:lumMod val="65000"/>
                  </a:prstClr>
                </a:solidFill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8F8F42-7D83-C78B-1984-6567542AC177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44 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8F8F42-7D83-C78B-1984-6567542AC1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D676776-567E-E0C0-ED32-BB7A03B5575B}"/>
              </a:ext>
            </a:extLst>
          </p:cNvPr>
          <p:cNvGrpSpPr/>
          <p:nvPr/>
        </p:nvGrpSpPr>
        <p:grpSpPr>
          <a:xfrm>
            <a:off x="1629420" y="1228941"/>
            <a:ext cx="5155347" cy="4004771"/>
            <a:chOff x="1966877" y="1044275"/>
            <a:chExt cx="5155347" cy="400477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AC0202B-7FAF-B431-61F4-BA71A96812FC}"/>
                    </a:ext>
                  </a:extLst>
                </p:cNvPr>
                <p:cNvSpPr txBox="1"/>
                <p:nvPr/>
              </p:nvSpPr>
              <p:spPr>
                <a:xfrm>
                  <a:off x="4712750" y="3182342"/>
                  <a:ext cx="94301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2.5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AC0202B-7FAF-B431-61F4-BA71A96812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2750" y="3182342"/>
                  <a:ext cx="943015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792" r="-3896"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410A999-CFAE-7688-CD99-73DF3376E616}"/>
                    </a:ext>
                  </a:extLst>
                </p:cNvPr>
                <p:cNvSpPr txBox="1"/>
                <p:nvPr/>
              </p:nvSpPr>
              <p:spPr>
                <a:xfrm>
                  <a:off x="3072399" y="1044275"/>
                  <a:ext cx="94301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3.5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410A999-CFAE-7688-CD99-73DF3376E6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2399" y="1044275"/>
                  <a:ext cx="94301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7792" r="-3896"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FD20587-B2EC-CB23-8422-7A9B3A5D69E1}"/>
                    </a:ext>
                  </a:extLst>
                </p:cNvPr>
                <p:cNvSpPr txBox="1"/>
                <p:nvPr/>
              </p:nvSpPr>
              <p:spPr>
                <a:xfrm>
                  <a:off x="4075133" y="2340457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FD20587-B2EC-CB23-8422-7A9B3A5D69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5133" y="2340457"/>
                  <a:ext cx="7105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BE395DC-7138-8D1B-67E1-393414C0BB7E}"/>
                    </a:ext>
                  </a:extLst>
                </p:cNvPr>
                <p:cNvSpPr txBox="1"/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BE395DC-7138-8D1B-67E1-393414C0BB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586" r="-413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1DE74DDC-8CED-F7D2-19F6-56DAEA00E01B}"/>
                </a:ext>
              </a:extLst>
            </p:cNvPr>
            <p:cNvSpPr/>
            <p:nvPr/>
          </p:nvSpPr>
          <p:spPr>
            <a:xfrm>
              <a:off x="3024741" y="1413607"/>
              <a:ext cx="3376018" cy="3635439"/>
            </a:xfrm>
            <a:prstGeom prst="corner">
              <a:avLst>
                <a:gd name="adj1" fmla="val 44841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7F1E15-6D4E-C35F-8A97-2B6AC138C287}"/>
                    </a:ext>
                  </a:extLst>
                </p:cNvPr>
                <p:cNvSpPr txBox="1"/>
                <p:nvPr/>
              </p:nvSpPr>
              <p:spPr>
                <a:xfrm>
                  <a:off x="6411645" y="4128819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07F1E15-6D4E-C35F-8A97-2B6AC138C2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645" y="4128819"/>
                  <a:ext cx="71057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418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E131B-4F66-76BD-3296-2061ED120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E7F5A2-8FB3-E363-696E-E322EFDEDC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perimeter of the shape below:</a:t>
            </a:r>
          </a:p>
          <a:p>
            <a:pPr lvl="0">
              <a:defRPr/>
            </a:pPr>
            <a:r>
              <a:rPr lang="en-GB" sz="1600" dirty="0">
                <a:solidFill>
                  <a:prstClr val="white">
                    <a:lumMod val="65000"/>
                  </a:prstClr>
                </a:solidFill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E7D3BD-C7D0-3464-CDCD-8FC661E720D8}"/>
                  </a:ext>
                </a:extLst>
              </p:cNvPr>
              <p:cNvSpPr/>
              <p:nvPr/>
            </p:nvSpPr>
            <p:spPr>
              <a:xfrm>
                <a:off x="6447734" y="4963886"/>
                <a:ext cx="3376018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118 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E7D3BD-C7D0-3464-CDCD-8FC661E720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734" y="4963886"/>
                <a:ext cx="3376018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282C89B-22D9-6321-1779-C8C1FA24CF80}"/>
              </a:ext>
            </a:extLst>
          </p:cNvPr>
          <p:cNvGrpSpPr/>
          <p:nvPr/>
        </p:nvGrpSpPr>
        <p:grpSpPr>
          <a:xfrm>
            <a:off x="1629420" y="1228941"/>
            <a:ext cx="5409554" cy="4400118"/>
            <a:chOff x="1966877" y="1044275"/>
            <a:chExt cx="5409554" cy="44001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6627066-B766-86E8-B1CF-9A4A96069E0D}"/>
                    </a:ext>
                  </a:extLst>
                </p:cNvPr>
                <p:cNvSpPr txBox="1"/>
                <p:nvPr/>
              </p:nvSpPr>
              <p:spPr>
                <a:xfrm>
                  <a:off x="4712750" y="3182342"/>
                  <a:ext cx="99751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6627066-B766-86E8-B1CF-9A4A96069E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2750" y="3182342"/>
                  <a:ext cx="997516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975" r="-3681"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B404E5E-1F64-FAF6-5A53-373719972DAE}"/>
                    </a:ext>
                  </a:extLst>
                </p:cNvPr>
                <p:cNvSpPr txBox="1"/>
                <p:nvPr/>
              </p:nvSpPr>
              <p:spPr>
                <a:xfrm>
                  <a:off x="4268559" y="5075061"/>
                  <a:ext cx="99751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23 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B404E5E-1F64-FAF6-5A53-373719972D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559" y="5075061"/>
                  <a:ext cx="99751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7317" r="-3049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9DED7EB-402A-C904-9B4B-A6FB98E291FD}"/>
                    </a:ext>
                  </a:extLst>
                </p:cNvPr>
                <p:cNvSpPr txBox="1"/>
                <p:nvPr/>
              </p:nvSpPr>
              <p:spPr>
                <a:xfrm>
                  <a:off x="3170373" y="1044275"/>
                  <a:ext cx="82759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𝑚𝑚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9DED7EB-402A-C904-9B4B-A6FB98E291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0373" y="1044275"/>
                  <a:ext cx="827598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889" r="-4444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18E541C-CADA-2C5C-40A1-F3660063DAA9}"/>
                    </a:ext>
                  </a:extLst>
                </p:cNvPr>
                <p:cNvSpPr txBox="1"/>
                <p:nvPr/>
              </p:nvSpPr>
              <p:spPr>
                <a:xfrm>
                  <a:off x="4064247" y="2340457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18E541C-CADA-2C5C-40A1-F3660063DA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4247" y="2340457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5C692EF-A0E3-B57A-860A-4EF8BD59BFBC}"/>
                    </a:ext>
                  </a:extLst>
                </p:cNvPr>
                <p:cNvSpPr txBox="1"/>
                <p:nvPr/>
              </p:nvSpPr>
              <p:spPr>
                <a:xfrm>
                  <a:off x="1966877" y="3107427"/>
                  <a:ext cx="94301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3.6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5C692EF-A0E3-B57A-860A-4EF8BD59BF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877" y="3107427"/>
                  <a:ext cx="94301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7097" r="-3871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993B7B49-D6C4-DE97-FCF2-66F137D93199}"/>
                </a:ext>
              </a:extLst>
            </p:cNvPr>
            <p:cNvSpPr/>
            <p:nvPr/>
          </p:nvSpPr>
          <p:spPr>
            <a:xfrm>
              <a:off x="3024741" y="1413607"/>
              <a:ext cx="3376018" cy="3635439"/>
            </a:xfrm>
            <a:prstGeom prst="corner">
              <a:avLst>
                <a:gd name="adj1" fmla="val 44841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89FE865-7F9A-7DE2-B4FE-ADAE425C2142}"/>
                    </a:ext>
                  </a:extLst>
                </p:cNvPr>
                <p:cNvSpPr txBox="1"/>
                <p:nvPr/>
              </p:nvSpPr>
              <p:spPr>
                <a:xfrm>
                  <a:off x="6433417" y="4128819"/>
                  <a:ext cx="94301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2.6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89FE865-7F9A-7DE2-B4FE-ADAE425C21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3417" y="4128819"/>
                  <a:ext cx="94301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7742" r="-3226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1223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2276B-7CC9-5171-4100-2FAC1E8F8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B1D243-3680-BD68-FF02-EE674C65E6D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perimeter of the shape below:</a:t>
            </a:r>
          </a:p>
          <a:p>
            <a:pPr lvl="0">
              <a:defRPr/>
            </a:pPr>
            <a:r>
              <a:rPr lang="en-GB" sz="1600" dirty="0">
                <a:solidFill>
                  <a:prstClr val="white">
                    <a:lumMod val="65000"/>
                  </a:prstClr>
                </a:solidFill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F22FFBF-C81C-0993-0438-1D59BE08FE79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52 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F22FFBF-C81C-0993-0438-1D59BE08FE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3477E688-B824-4CC3-0C22-3876F2C6534B}"/>
              </a:ext>
            </a:extLst>
          </p:cNvPr>
          <p:cNvGrpSpPr/>
          <p:nvPr/>
        </p:nvGrpSpPr>
        <p:grpSpPr>
          <a:xfrm>
            <a:off x="701180" y="1360535"/>
            <a:ext cx="6435084" cy="3687158"/>
            <a:chOff x="657637" y="1361888"/>
            <a:chExt cx="6435084" cy="368715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85F8B3-9D07-323B-0F24-AF7590703932}"/>
                    </a:ext>
                  </a:extLst>
                </p:cNvPr>
                <p:cNvSpPr txBox="1"/>
                <p:nvPr/>
              </p:nvSpPr>
              <p:spPr>
                <a:xfrm>
                  <a:off x="4092264" y="2690336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85F8B3-9D07-323B-0F24-AF75907039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2264" y="2690336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586" r="-413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0AFAC97-26C1-2E64-1766-E88570FB1C43}"/>
                    </a:ext>
                  </a:extLst>
                </p:cNvPr>
                <p:cNvSpPr txBox="1"/>
                <p:nvPr/>
              </p:nvSpPr>
              <p:spPr>
                <a:xfrm>
                  <a:off x="1700802" y="1361888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0AFAC97-26C1-2E64-1766-E88570FB1C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0802" y="1361888"/>
                  <a:ext cx="71057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7FC691-4EA6-7F58-4342-3C8B22320B0C}"/>
                    </a:ext>
                  </a:extLst>
                </p:cNvPr>
                <p:cNvSpPr txBox="1"/>
                <p:nvPr/>
              </p:nvSpPr>
              <p:spPr>
                <a:xfrm>
                  <a:off x="657637" y="3059668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47FC691-4EA6-7F58-4342-3C8B22320B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637" y="3059668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7639" r="-4861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A1FA469C-21A4-6FD7-CE51-10A36EAB21C7}"/>
                </a:ext>
              </a:extLst>
            </p:cNvPr>
            <p:cNvSpPr/>
            <p:nvPr/>
          </p:nvSpPr>
          <p:spPr>
            <a:xfrm>
              <a:off x="1621971" y="1731220"/>
              <a:ext cx="4705837" cy="3317826"/>
            </a:xfrm>
            <a:prstGeom prst="corner">
              <a:avLst>
                <a:gd name="adj1" fmla="val 59265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ACBDE34-F689-3809-E50D-1094A004CFB2}"/>
                    </a:ext>
                  </a:extLst>
                </p:cNvPr>
                <p:cNvSpPr txBox="1"/>
                <p:nvPr/>
              </p:nvSpPr>
              <p:spPr>
                <a:xfrm>
                  <a:off x="6382142" y="3921991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ACBDE34-F689-3809-E50D-1094A004CF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2142" y="3921991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97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A94F7-0F06-7E08-12B8-8A2712DC8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AEA180-313E-68CD-3882-908D5D134A0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perimeter of the shape below:</a:t>
            </a:r>
          </a:p>
          <a:p>
            <a:pPr lvl="0">
              <a:defRPr/>
            </a:pPr>
            <a:r>
              <a:rPr lang="en-GB" sz="1600" dirty="0">
                <a:solidFill>
                  <a:prstClr val="white">
                    <a:lumMod val="65000"/>
                  </a:prstClr>
                </a:solidFill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910688-56DD-1BCA-F9A9-69E60FC65176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54 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910688-56DD-1BCA-F9A9-69E60FC65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FAA1EF82-48AA-4128-BA03-1376A464DF1A}"/>
              </a:ext>
            </a:extLst>
          </p:cNvPr>
          <p:cNvGrpSpPr/>
          <p:nvPr/>
        </p:nvGrpSpPr>
        <p:grpSpPr>
          <a:xfrm>
            <a:off x="1629420" y="1358651"/>
            <a:ext cx="4563592" cy="4228002"/>
            <a:chOff x="1966877" y="1173985"/>
            <a:chExt cx="4563592" cy="42280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A892D6C-7B41-169F-860D-CA2E5D5F75FD}"/>
                    </a:ext>
                  </a:extLst>
                </p:cNvPr>
                <p:cNvSpPr txBox="1"/>
                <p:nvPr/>
              </p:nvSpPr>
              <p:spPr>
                <a:xfrm>
                  <a:off x="4438477" y="4009076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A892D6C-7B41-169F-860D-CA2E5D5F75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8477" y="4009076"/>
                  <a:ext cx="710579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0345" r="-5172" b="-49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EDFFE63-7C7D-8048-304D-4A3AF02E63A6}"/>
                    </a:ext>
                  </a:extLst>
                </p:cNvPr>
                <p:cNvSpPr txBox="1"/>
                <p:nvPr/>
              </p:nvSpPr>
              <p:spPr>
                <a:xfrm>
                  <a:off x="3201759" y="5032655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EDFFE63-7C7D-8048-304D-4A3AF02E6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759" y="5032655"/>
                  <a:ext cx="71057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0345" r="-5172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910D759-88D1-CE37-8E54-A2A042FAC6B5}"/>
                    </a:ext>
                  </a:extLst>
                </p:cNvPr>
                <p:cNvSpPr txBox="1"/>
                <p:nvPr/>
              </p:nvSpPr>
              <p:spPr>
                <a:xfrm>
                  <a:off x="4268559" y="1173985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910D759-88D1-CE37-8E54-A2A042FAC6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559" y="1173985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AC3479D-08F4-0B17-4F7C-0A646F3378BC}"/>
                    </a:ext>
                  </a:extLst>
                </p:cNvPr>
                <p:cNvSpPr txBox="1"/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AC3479D-08F4-0B17-4F7C-0A646F3378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8276" r="-4138"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2DDC6831-AC1E-6CF9-4DA3-C16004EBF00F}"/>
                </a:ext>
              </a:extLst>
            </p:cNvPr>
            <p:cNvSpPr/>
            <p:nvPr/>
          </p:nvSpPr>
          <p:spPr>
            <a:xfrm rot="5400000">
              <a:off x="3024741" y="1413607"/>
              <a:ext cx="3376018" cy="3635439"/>
            </a:xfrm>
            <a:prstGeom prst="corner">
              <a:avLst>
                <a:gd name="adj1" fmla="val 44841"/>
                <a:gd name="adj2" fmla="val 57416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0291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4B3D8-996E-E0B4-F8F9-5AF0FE792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C1605E-03E3-3374-C815-0202D69040A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perimeter of the shape below:</a:t>
            </a:r>
          </a:p>
          <a:p>
            <a:pPr lvl="0">
              <a:defRPr/>
            </a:pPr>
            <a:r>
              <a:rPr lang="en-GB" sz="1600" dirty="0">
                <a:solidFill>
                  <a:prstClr val="white">
                    <a:lumMod val="65000"/>
                  </a:prstClr>
                </a:solidFill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1A9D971-0B9F-EE1D-E8A1-179FD17998C3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72 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1A9D971-0B9F-EE1D-E8A1-179FD17998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B46ECD2-D5CB-BDD6-DED2-C89DC8D51272}"/>
              </a:ext>
            </a:extLst>
          </p:cNvPr>
          <p:cNvGrpSpPr/>
          <p:nvPr/>
        </p:nvGrpSpPr>
        <p:grpSpPr>
          <a:xfrm>
            <a:off x="1348341" y="1413607"/>
            <a:ext cx="5624719" cy="4030786"/>
            <a:chOff x="3024741" y="1413607"/>
            <a:chExt cx="5624719" cy="403078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B4DD6DB-6C04-3B90-F772-9EECD6A71BBE}"/>
                    </a:ext>
                  </a:extLst>
                </p:cNvPr>
                <p:cNvSpPr txBox="1"/>
                <p:nvPr/>
              </p:nvSpPr>
              <p:spPr>
                <a:xfrm>
                  <a:off x="4394186" y="3036165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B4DD6DB-6C04-3B90-F772-9EECD6A71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4186" y="3036165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333" r="-4167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549E658-A0E9-969C-3BCA-F709298DB4D0}"/>
                    </a:ext>
                  </a:extLst>
                </p:cNvPr>
                <p:cNvSpPr txBox="1"/>
                <p:nvPr/>
              </p:nvSpPr>
              <p:spPr>
                <a:xfrm>
                  <a:off x="4268559" y="5075061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549E658-A0E9-969C-3BCA-F709298DB4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559" y="5075061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7586" r="-413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FAC133A-0AE3-EB72-9817-9EDEEFE288DB}"/>
                    </a:ext>
                  </a:extLst>
                </p:cNvPr>
                <p:cNvSpPr txBox="1"/>
                <p:nvPr/>
              </p:nvSpPr>
              <p:spPr>
                <a:xfrm>
                  <a:off x="5552960" y="2217215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4FAC133A-0AE3-EB72-9817-9EDEEFE288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2960" y="2217215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333" r="-4167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76E6E97-42AC-632A-6CE9-30DB1F69449B}"/>
                    </a:ext>
                  </a:extLst>
                </p:cNvPr>
                <p:cNvSpPr txBox="1"/>
                <p:nvPr/>
              </p:nvSpPr>
              <p:spPr>
                <a:xfrm>
                  <a:off x="7768963" y="3190715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76E6E97-42AC-632A-6CE9-30DB1F6944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8963" y="3190715"/>
                  <a:ext cx="88049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8276" r="-4138"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B3CA4D91-ECC7-234E-9488-DDB363C49DD9}"/>
                </a:ext>
              </a:extLst>
            </p:cNvPr>
            <p:cNvSpPr/>
            <p:nvPr/>
          </p:nvSpPr>
          <p:spPr>
            <a:xfrm flipH="1">
              <a:off x="3024741" y="1413607"/>
              <a:ext cx="4617030" cy="3635439"/>
            </a:xfrm>
            <a:prstGeom prst="corner">
              <a:avLst>
                <a:gd name="adj1" fmla="val 44841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7000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1D590-6597-6973-FBDF-9FA85AD49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496024-04C1-AD34-C161-1E388ED7076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perimeter of the shape below:</a:t>
            </a:r>
          </a:p>
          <a:p>
            <a:pPr lvl="0">
              <a:defRPr/>
            </a:pPr>
            <a:r>
              <a:rPr lang="en-GB" sz="1600" dirty="0">
                <a:solidFill>
                  <a:prstClr val="white">
                    <a:lumMod val="65000"/>
                  </a:prstClr>
                </a:solidFill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35CA622-AD4F-4951-F76B-CA1C37E345FD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54 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35CA622-AD4F-4951-F76B-CA1C37E34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8D18F228-DD37-2D5E-B59C-A7CC5EE33423}"/>
              </a:ext>
            </a:extLst>
          </p:cNvPr>
          <p:cNvGrpSpPr/>
          <p:nvPr/>
        </p:nvGrpSpPr>
        <p:grpSpPr>
          <a:xfrm>
            <a:off x="1621972" y="1228941"/>
            <a:ext cx="4978051" cy="4400118"/>
            <a:chOff x="3024741" y="1044275"/>
            <a:chExt cx="3950859" cy="44001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BB89A86-0516-D1D6-8039-01D144C90CB5}"/>
                    </a:ext>
                  </a:extLst>
                </p:cNvPr>
                <p:cNvSpPr txBox="1"/>
                <p:nvPr/>
              </p:nvSpPr>
              <p:spPr>
                <a:xfrm>
                  <a:off x="4268559" y="5075061"/>
                  <a:ext cx="69881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BB89A86-0516-D1D6-8039-01D144C90C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559" y="5075061"/>
                  <a:ext cx="698812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586" r="-413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B301CC6-D5C2-68A6-20C6-555BB9532C8A}"/>
                    </a:ext>
                  </a:extLst>
                </p:cNvPr>
                <p:cNvSpPr txBox="1"/>
                <p:nvPr/>
              </p:nvSpPr>
              <p:spPr>
                <a:xfrm>
                  <a:off x="3170373" y="1044275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B301CC6-D5C2-68A6-20C6-555BB9532C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0373" y="1044275"/>
                  <a:ext cx="71057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40E7687-ED81-3211-1DB6-88A6C2172D6B}"/>
                    </a:ext>
                  </a:extLst>
                </p:cNvPr>
                <p:cNvSpPr txBox="1"/>
                <p:nvPr/>
              </p:nvSpPr>
              <p:spPr>
                <a:xfrm>
                  <a:off x="3986581" y="2286028"/>
                  <a:ext cx="56395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40E7687-ED81-3211-1DB6-88A6C2172D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6581" y="2286028"/>
                  <a:ext cx="56395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345" r="-5172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3D88BEF8-755E-4F91-3E3D-626216454284}"/>
                </a:ext>
              </a:extLst>
            </p:cNvPr>
            <p:cNvSpPr/>
            <p:nvPr/>
          </p:nvSpPr>
          <p:spPr>
            <a:xfrm>
              <a:off x="3024741" y="1413607"/>
              <a:ext cx="3376018" cy="3635439"/>
            </a:xfrm>
            <a:prstGeom prst="corner">
              <a:avLst>
                <a:gd name="adj1" fmla="val 44841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1B7A1EC-ABD4-870B-3AB8-3C931F2496A2}"/>
                    </a:ext>
                  </a:extLst>
                </p:cNvPr>
                <p:cNvSpPr txBox="1"/>
                <p:nvPr/>
              </p:nvSpPr>
              <p:spPr>
                <a:xfrm>
                  <a:off x="6411645" y="4128819"/>
                  <a:ext cx="56395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1B7A1EC-ABD4-870B-3AB8-3C931F2496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11645" y="4128819"/>
                  <a:ext cx="563955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1973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EDF5B-028E-49CE-7F3D-3B480AAE8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C8B73D-977E-DE12-9C33-C9AF50844CA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perimeter of the shape below:</a:t>
            </a:r>
          </a:p>
          <a:p>
            <a:pPr lvl="0">
              <a:defRPr/>
            </a:pPr>
            <a:r>
              <a:rPr lang="en-GB" sz="1600" dirty="0">
                <a:solidFill>
                  <a:prstClr val="white">
                    <a:lumMod val="65000"/>
                  </a:prstClr>
                </a:solidFill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94BF44-1AD1-346C-9CD8-12B3EB6FD86C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94BF44-1AD1-346C-9CD8-12B3EB6FD8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A61B159F-1AD7-5163-DDA2-0FAFE18B7332}"/>
              </a:ext>
            </a:extLst>
          </p:cNvPr>
          <p:cNvGrpSpPr/>
          <p:nvPr/>
        </p:nvGrpSpPr>
        <p:grpSpPr>
          <a:xfrm>
            <a:off x="715020" y="1228941"/>
            <a:ext cx="6697441" cy="4400118"/>
            <a:chOff x="1966877" y="1044275"/>
            <a:chExt cx="6697441" cy="44001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A9F0859-C410-6C88-4A33-716268B6D318}"/>
                    </a:ext>
                  </a:extLst>
                </p:cNvPr>
                <p:cNvSpPr txBox="1"/>
                <p:nvPr/>
              </p:nvSpPr>
              <p:spPr>
                <a:xfrm>
                  <a:off x="5409456" y="3231326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A9F0859-C410-6C88-4A33-716268B6D3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9456" y="3231326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7639" r="-4861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AEB1E98-F029-71C0-3A93-25DAE34B4113}"/>
                    </a:ext>
                  </a:extLst>
                </p:cNvPr>
                <p:cNvSpPr txBox="1"/>
                <p:nvPr/>
              </p:nvSpPr>
              <p:spPr>
                <a:xfrm>
                  <a:off x="4867273" y="5075061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AEB1E98-F029-71C0-3A93-25DAE34B41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7273" y="5075061"/>
                  <a:ext cx="88049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7586" r="-413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FB0EFFD-12E8-28A5-1D8E-24D66274C164}"/>
                    </a:ext>
                  </a:extLst>
                </p:cNvPr>
                <p:cNvSpPr txBox="1"/>
                <p:nvPr/>
              </p:nvSpPr>
              <p:spPr>
                <a:xfrm>
                  <a:off x="3170373" y="1044275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FB0EFFD-12E8-28A5-1D8E-24D66274C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0373" y="1044275"/>
                  <a:ext cx="7105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1207" r="-5172"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12D50B9-CFAA-E613-CF4F-5857CC64D6B3}"/>
                    </a:ext>
                  </a:extLst>
                </p:cNvPr>
                <p:cNvSpPr txBox="1"/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12D50B9-CFAA-E613-CF4F-5857CC64D6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7586" r="-413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CFEA6C47-7951-0553-E487-B99FAF9A23BC}"/>
                </a:ext>
              </a:extLst>
            </p:cNvPr>
            <p:cNvSpPr/>
            <p:nvPr/>
          </p:nvSpPr>
          <p:spPr>
            <a:xfrm>
              <a:off x="3024741" y="1413607"/>
              <a:ext cx="4769430" cy="3635439"/>
            </a:xfrm>
            <a:prstGeom prst="corner">
              <a:avLst>
                <a:gd name="adj1" fmla="val 40649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E1CDB63-2F3D-E7FE-CAF3-7B8F57A9BC32}"/>
                    </a:ext>
                  </a:extLst>
                </p:cNvPr>
                <p:cNvSpPr txBox="1"/>
                <p:nvPr/>
              </p:nvSpPr>
              <p:spPr>
                <a:xfrm>
                  <a:off x="7953739" y="4183249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E1CDB63-2F3D-E7FE-CAF3-7B8F57A9BC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3739" y="4183249"/>
                  <a:ext cx="71057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8382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51E59-C1F5-1BEE-71B4-DA0E46680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D15B25-AA1E-3ACE-C759-1268A625AC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perimeter of the shape below:</a:t>
            </a:r>
          </a:p>
          <a:p>
            <a:pPr lvl="0">
              <a:defRPr/>
            </a:pPr>
            <a:r>
              <a:rPr lang="en-GB" sz="1600" dirty="0">
                <a:solidFill>
                  <a:prstClr val="white">
                    <a:lumMod val="65000"/>
                  </a:prstClr>
                </a:solidFill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8600849-2449-6477-7567-A4DB198BA068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8600849-2449-6477-7567-A4DB198BA0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2E930553-3D4B-76F0-182C-EEE4D03CCE6C}"/>
              </a:ext>
            </a:extLst>
          </p:cNvPr>
          <p:cNvGrpSpPr/>
          <p:nvPr/>
        </p:nvGrpSpPr>
        <p:grpSpPr>
          <a:xfrm>
            <a:off x="1629420" y="1228941"/>
            <a:ext cx="4433882" cy="4400118"/>
            <a:chOff x="1966877" y="1044275"/>
            <a:chExt cx="4433882" cy="440011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B49C37B-99DE-3B03-F29F-F7EA6CF552FC}"/>
                    </a:ext>
                  </a:extLst>
                </p:cNvPr>
                <p:cNvSpPr txBox="1"/>
                <p:nvPr/>
              </p:nvSpPr>
              <p:spPr>
                <a:xfrm>
                  <a:off x="4712750" y="3182342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B49C37B-99DE-3B03-F29F-F7EA6CF552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2750" y="3182342"/>
                  <a:ext cx="710579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0345" r="-5172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2817BA1-6459-D119-FDB4-576159D1B73E}"/>
                    </a:ext>
                  </a:extLst>
                </p:cNvPr>
                <p:cNvSpPr txBox="1"/>
                <p:nvPr/>
              </p:nvSpPr>
              <p:spPr>
                <a:xfrm>
                  <a:off x="4268559" y="5075061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2817BA1-6459-D119-FDB4-576159D1B7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559" y="5075061"/>
                  <a:ext cx="71057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1207" r="-5172"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20464AF-A855-FDE8-7F45-86424ECDD1A0}"/>
                    </a:ext>
                  </a:extLst>
                </p:cNvPr>
                <p:cNvSpPr txBox="1"/>
                <p:nvPr/>
              </p:nvSpPr>
              <p:spPr>
                <a:xfrm>
                  <a:off x="3170373" y="1044275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20464AF-A855-FDE8-7F45-86424ECDD1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0373" y="1044275"/>
                  <a:ext cx="71057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345" r="-5172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2E08E9A-C851-FD33-792B-01A59C9E5834}"/>
                    </a:ext>
                  </a:extLst>
                </p:cNvPr>
                <p:cNvSpPr txBox="1"/>
                <p:nvPr/>
              </p:nvSpPr>
              <p:spPr>
                <a:xfrm>
                  <a:off x="4107791" y="2340457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E2E08E9A-C851-FD33-792B-01A59C9E58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7791" y="2340457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536423F-2D81-97BA-BD3C-C686B1E70FD4}"/>
                    </a:ext>
                  </a:extLst>
                </p:cNvPr>
                <p:cNvSpPr txBox="1"/>
                <p:nvPr/>
              </p:nvSpPr>
              <p:spPr>
                <a:xfrm>
                  <a:off x="1966877" y="3107427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536423F-2D81-97BA-BD3C-C686B1E70F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877" y="3107427"/>
                  <a:ext cx="71057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9402" r="-512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3E30DF23-1C97-A471-6E34-D618D0D630CC}"/>
                </a:ext>
              </a:extLst>
            </p:cNvPr>
            <p:cNvSpPr/>
            <p:nvPr/>
          </p:nvSpPr>
          <p:spPr>
            <a:xfrm>
              <a:off x="3024741" y="1413607"/>
              <a:ext cx="3376018" cy="3635439"/>
            </a:xfrm>
            <a:prstGeom prst="corner">
              <a:avLst>
                <a:gd name="adj1" fmla="val 44841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0124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DD383-7772-E56D-9BD7-83F0D6ED8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57FD44-C792-02CF-7B76-0E3A8526FF4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000" dirty="0"/>
              <a:t>Calculate the perimeter of the shape below:</a:t>
            </a:r>
          </a:p>
          <a:p>
            <a:pPr lvl="0">
              <a:defRPr/>
            </a:pPr>
            <a:r>
              <a:rPr lang="en-GB" sz="1600" dirty="0">
                <a:solidFill>
                  <a:prstClr val="white">
                    <a:lumMod val="65000"/>
                  </a:prstClr>
                </a:solidFill>
              </a:rPr>
              <a:t>Not drawn accurately</a:t>
            </a:r>
            <a:endParaRPr lang="en-GB" sz="4000" dirty="0"/>
          </a:p>
          <a:p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76F5AE2-A0E6-9DB1-001F-BFD596486B05}"/>
                  </a:ext>
                </a:extLst>
              </p:cNvPr>
              <p:cNvSpPr/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58 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76F5AE2-A0E6-9DB1-001F-BFD596486B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126" y="4963886"/>
                <a:ext cx="3245625" cy="173919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A24F394-0709-5451-8266-3B8DD7DB1D05}"/>
              </a:ext>
            </a:extLst>
          </p:cNvPr>
          <p:cNvGrpSpPr/>
          <p:nvPr/>
        </p:nvGrpSpPr>
        <p:grpSpPr>
          <a:xfrm>
            <a:off x="1629420" y="1172498"/>
            <a:ext cx="5177159" cy="4456561"/>
            <a:chOff x="1966877" y="987832"/>
            <a:chExt cx="5177159" cy="445656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78FC32C-6C07-3888-6085-B3A7B12BF16C}"/>
                    </a:ext>
                  </a:extLst>
                </p:cNvPr>
                <p:cNvSpPr txBox="1"/>
                <p:nvPr/>
              </p:nvSpPr>
              <p:spPr>
                <a:xfrm>
                  <a:off x="4086269" y="3231326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78FC32C-6C07-3888-6085-B3A7B12BF1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6269" y="3231326"/>
                  <a:ext cx="88049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333" r="-4167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C9D7BE7-854B-BE5C-3199-4769CE9394D9}"/>
                    </a:ext>
                  </a:extLst>
                </p:cNvPr>
                <p:cNvSpPr txBox="1"/>
                <p:nvPr/>
              </p:nvSpPr>
              <p:spPr>
                <a:xfrm>
                  <a:off x="3176517" y="5075061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C9D7BE7-854B-BE5C-3199-4769CE9394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6517" y="5075061"/>
                  <a:ext cx="71057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0345" r="-5172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3F9ECEF-1F96-6C25-D1C8-995ADF90C145}"/>
                    </a:ext>
                  </a:extLst>
                </p:cNvPr>
                <p:cNvSpPr txBox="1"/>
                <p:nvPr/>
              </p:nvSpPr>
              <p:spPr>
                <a:xfrm>
                  <a:off x="4272501" y="987832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3F9ECEF-1F96-6C25-D1C8-995ADF90C1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2501" y="987832"/>
                  <a:ext cx="880497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333" r="-4167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E88F8E7-763B-89DA-8C20-02337F6EDACD}"/>
                    </a:ext>
                  </a:extLst>
                </p:cNvPr>
                <p:cNvSpPr txBox="1"/>
                <p:nvPr/>
              </p:nvSpPr>
              <p:spPr>
                <a:xfrm>
                  <a:off x="6433457" y="1481238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7E88F8E7-763B-89DA-8C20-02337F6EDA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3457" y="1481238"/>
                  <a:ext cx="710579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402" r="-4274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5DC596E-52AE-396E-640C-042652DE11DF}"/>
                    </a:ext>
                  </a:extLst>
                </p:cNvPr>
                <p:cNvSpPr txBox="1"/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5DC596E-52AE-396E-640C-042652DE11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6877" y="3107427"/>
                  <a:ext cx="880497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7586" r="-4138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E6173362-48A4-64EB-4207-136EC3BB65B7}"/>
                </a:ext>
              </a:extLst>
            </p:cNvPr>
            <p:cNvSpPr/>
            <p:nvPr/>
          </p:nvSpPr>
          <p:spPr>
            <a:xfrm flipV="1">
              <a:off x="3024741" y="1413607"/>
              <a:ext cx="3376018" cy="3635439"/>
            </a:xfrm>
            <a:prstGeom prst="corner">
              <a:avLst>
                <a:gd name="adj1" fmla="val 13887"/>
                <a:gd name="adj2" fmla="val 30331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F0E9B60-B0E3-3F7F-B454-8778C35BAFE9}"/>
                    </a:ext>
                  </a:extLst>
                </p:cNvPr>
                <p:cNvSpPr txBox="1"/>
                <p:nvPr/>
              </p:nvSpPr>
              <p:spPr>
                <a:xfrm>
                  <a:off x="4800860" y="1953135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9 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F0E9B60-B0E3-3F7F-B454-8778C35BAF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860" y="1953135"/>
                  <a:ext cx="71057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9402" r="-5128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7563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363</TotalTime>
  <Words>454</Words>
  <Application>Microsoft Office PowerPoint</Application>
  <PresentationFormat>Widescreen</PresentationFormat>
  <Paragraphs>158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Arial</vt:lpstr>
      <vt:lpstr>Calibri</vt:lpstr>
      <vt:lpstr>Cambria Math</vt:lpstr>
      <vt:lpstr>1_Office Theme</vt:lpstr>
      <vt:lpstr>Perimeter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6</cp:revision>
  <dcterms:created xsi:type="dcterms:W3CDTF">2026-05-18T12:12:32Z</dcterms:created>
  <dcterms:modified xsi:type="dcterms:W3CDTF">2026-06-09T09:49:44Z</dcterms:modified>
</cp:coreProperties>
</file>