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modSld sldOrd">
      <pc:chgData name="Christopher Potter" userId="24ad2ef8db5e8a45" providerId="LiveId" clId="{10AB9FE2-9012-46EF-B18A-C87D5526F6EE}" dt="2026-06-01T14:15:01.470" v="405" actId="20577"/>
      <pc:docMkLst>
        <pc:docMk/>
      </pc:docMkLst>
      <pc:sldChg chg="modSp mod">
        <pc:chgData name="Christopher Potter" userId="24ad2ef8db5e8a45" providerId="LiveId" clId="{10AB9FE2-9012-46EF-B18A-C87D5526F6EE}" dt="2026-06-01T14:06:16.878" v="37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1T14:05:55.605" v="19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1T14:06:16.878" v="37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modSp add mod">
        <pc:chgData name="Christopher Potter" userId="24ad2ef8db5e8a45" providerId="LiveId" clId="{10AB9FE2-9012-46EF-B18A-C87D5526F6EE}" dt="2026-06-01T14:06:22.958" v="39" actId="20577"/>
        <pc:sldMkLst>
          <pc:docMk/>
          <pc:sldMk cId="4420586" sldId="264"/>
        </pc:sldMkLst>
        <pc:spChg chg="mod">
          <ac:chgData name="Christopher Potter" userId="24ad2ef8db5e8a45" providerId="LiveId" clId="{10AB9FE2-9012-46EF-B18A-C87D5526F6EE}" dt="2026-06-01T14:06:09.948" v="33" actId="6549"/>
          <ac:spMkLst>
            <pc:docMk/>
            <pc:sldMk cId="4420586" sldId="264"/>
            <ac:spMk id="2" creationId="{E9E1C717-D819-77CC-8865-C9979741488F}"/>
          </ac:spMkLst>
        </pc:spChg>
        <pc:spChg chg="mod">
          <ac:chgData name="Christopher Potter" userId="24ad2ef8db5e8a45" providerId="LiveId" clId="{10AB9FE2-9012-46EF-B18A-C87D5526F6EE}" dt="2026-06-01T14:06:22.958" v="39" actId="20577"/>
          <ac:spMkLst>
            <pc:docMk/>
            <pc:sldMk cId="4420586" sldId="264"/>
            <ac:spMk id="3" creationId="{F9364537-2893-CE49-8B8C-9CDA2A21863A}"/>
          </ac:spMkLst>
        </pc:spChg>
      </pc:sldChg>
      <pc:sldChg chg="modSp add mod">
        <pc:chgData name="Christopher Potter" userId="24ad2ef8db5e8a45" providerId="LiveId" clId="{10AB9FE2-9012-46EF-B18A-C87D5526F6EE}" dt="2026-06-01T14:06:37.579" v="46" actId="20577"/>
        <pc:sldMkLst>
          <pc:docMk/>
          <pc:sldMk cId="1250082732" sldId="265"/>
        </pc:sldMkLst>
        <pc:spChg chg="mod">
          <ac:chgData name="Christopher Potter" userId="24ad2ef8db5e8a45" providerId="LiveId" clId="{10AB9FE2-9012-46EF-B18A-C87D5526F6EE}" dt="2026-06-01T14:06:31.705" v="44" actId="6549"/>
          <ac:spMkLst>
            <pc:docMk/>
            <pc:sldMk cId="1250082732" sldId="265"/>
            <ac:spMk id="2" creationId="{803AE9D9-4F2B-7A09-EDD2-3326C7BAFF24}"/>
          </ac:spMkLst>
        </pc:spChg>
        <pc:spChg chg="mod">
          <ac:chgData name="Christopher Potter" userId="24ad2ef8db5e8a45" providerId="LiveId" clId="{10AB9FE2-9012-46EF-B18A-C87D5526F6EE}" dt="2026-06-01T14:06:37.579" v="46" actId="20577"/>
          <ac:spMkLst>
            <pc:docMk/>
            <pc:sldMk cId="1250082732" sldId="265"/>
            <ac:spMk id="3" creationId="{04C6AC8D-9AAF-9DAB-5C1B-EE3CF69EF809}"/>
          </ac:spMkLst>
        </pc:spChg>
      </pc:sldChg>
      <pc:sldChg chg="modSp add mod">
        <pc:chgData name="Christopher Potter" userId="24ad2ef8db5e8a45" providerId="LiveId" clId="{10AB9FE2-9012-46EF-B18A-C87D5526F6EE}" dt="2026-06-01T14:06:47.621" v="52" actId="20577"/>
        <pc:sldMkLst>
          <pc:docMk/>
          <pc:sldMk cId="2907416860" sldId="266"/>
        </pc:sldMkLst>
        <pc:spChg chg="mod">
          <ac:chgData name="Christopher Potter" userId="24ad2ef8db5e8a45" providerId="LiveId" clId="{10AB9FE2-9012-46EF-B18A-C87D5526F6EE}" dt="2026-06-01T14:06:45.543" v="50" actId="20577"/>
          <ac:spMkLst>
            <pc:docMk/>
            <pc:sldMk cId="2907416860" sldId="266"/>
            <ac:spMk id="2" creationId="{F177398E-05F0-27F4-67B7-8F643036754C}"/>
          </ac:spMkLst>
        </pc:spChg>
        <pc:spChg chg="mod">
          <ac:chgData name="Christopher Potter" userId="24ad2ef8db5e8a45" providerId="LiveId" clId="{10AB9FE2-9012-46EF-B18A-C87D5526F6EE}" dt="2026-06-01T14:06:47.621" v="52" actId="20577"/>
          <ac:spMkLst>
            <pc:docMk/>
            <pc:sldMk cId="2907416860" sldId="266"/>
            <ac:spMk id="3" creationId="{F067071A-A0F3-A87A-69B0-4C3D590BB4EF}"/>
          </ac:spMkLst>
        </pc:spChg>
      </pc:sldChg>
      <pc:sldChg chg="modSp add mod">
        <pc:chgData name="Christopher Potter" userId="24ad2ef8db5e8a45" providerId="LiveId" clId="{10AB9FE2-9012-46EF-B18A-C87D5526F6EE}" dt="2026-06-01T14:06:57.302" v="57" actId="20577"/>
        <pc:sldMkLst>
          <pc:docMk/>
          <pc:sldMk cId="3084492732" sldId="267"/>
        </pc:sldMkLst>
        <pc:spChg chg="mod">
          <ac:chgData name="Christopher Potter" userId="24ad2ef8db5e8a45" providerId="LiveId" clId="{10AB9FE2-9012-46EF-B18A-C87D5526F6EE}" dt="2026-06-01T14:06:55.388" v="56" actId="20577"/>
          <ac:spMkLst>
            <pc:docMk/>
            <pc:sldMk cId="3084492732" sldId="267"/>
            <ac:spMk id="2" creationId="{C7DD8A1C-CFA1-7D22-8470-FB8421D4D3AC}"/>
          </ac:spMkLst>
        </pc:spChg>
        <pc:spChg chg="mod">
          <ac:chgData name="Christopher Potter" userId="24ad2ef8db5e8a45" providerId="LiveId" clId="{10AB9FE2-9012-46EF-B18A-C87D5526F6EE}" dt="2026-06-01T14:06:57.302" v="57" actId="20577"/>
          <ac:spMkLst>
            <pc:docMk/>
            <pc:sldMk cId="3084492732" sldId="267"/>
            <ac:spMk id="3" creationId="{6C20FB45-D21D-F967-355B-732F96DED7AC}"/>
          </ac:spMkLst>
        </pc:spChg>
      </pc:sldChg>
      <pc:sldChg chg="modSp add mod">
        <pc:chgData name="Christopher Potter" userId="24ad2ef8db5e8a45" providerId="LiveId" clId="{10AB9FE2-9012-46EF-B18A-C87D5526F6EE}" dt="2026-06-01T14:07:10.799" v="67" actId="20577"/>
        <pc:sldMkLst>
          <pc:docMk/>
          <pc:sldMk cId="3928599700" sldId="268"/>
        </pc:sldMkLst>
        <pc:spChg chg="mod">
          <ac:chgData name="Christopher Potter" userId="24ad2ef8db5e8a45" providerId="LiveId" clId="{10AB9FE2-9012-46EF-B18A-C87D5526F6EE}" dt="2026-06-01T14:07:07.565" v="65" actId="6549"/>
          <ac:spMkLst>
            <pc:docMk/>
            <pc:sldMk cId="3928599700" sldId="268"/>
            <ac:spMk id="2" creationId="{F1E05593-E5D7-0C50-77A5-B461D97E3BCE}"/>
          </ac:spMkLst>
        </pc:spChg>
        <pc:spChg chg="mod">
          <ac:chgData name="Christopher Potter" userId="24ad2ef8db5e8a45" providerId="LiveId" clId="{10AB9FE2-9012-46EF-B18A-C87D5526F6EE}" dt="2026-06-01T14:07:10.799" v="67" actId="20577"/>
          <ac:spMkLst>
            <pc:docMk/>
            <pc:sldMk cId="3928599700" sldId="268"/>
            <ac:spMk id="3" creationId="{A5C0FC7D-387F-DF84-6AEF-0F484B1DBDD0}"/>
          </ac:spMkLst>
        </pc:spChg>
      </pc:sldChg>
      <pc:sldChg chg="modSp add mod">
        <pc:chgData name="Christopher Potter" userId="24ad2ef8db5e8a45" providerId="LiveId" clId="{10AB9FE2-9012-46EF-B18A-C87D5526F6EE}" dt="2026-06-01T14:07:24.548" v="82" actId="20577"/>
        <pc:sldMkLst>
          <pc:docMk/>
          <pc:sldMk cId="3145251638" sldId="269"/>
        </pc:sldMkLst>
        <pc:spChg chg="mod">
          <ac:chgData name="Christopher Potter" userId="24ad2ef8db5e8a45" providerId="LiveId" clId="{10AB9FE2-9012-46EF-B18A-C87D5526F6EE}" dt="2026-06-01T14:07:21.758" v="80" actId="6549"/>
          <ac:spMkLst>
            <pc:docMk/>
            <pc:sldMk cId="3145251638" sldId="269"/>
            <ac:spMk id="2" creationId="{70C7D41F-1A68-83BC-A4EA-ABA60E1174CC}"/>
          </ac:spMkLst>
        </pc:spChg>
        <pc:spChg chg="mod">
          <ac:chgData name="Christopher Potter" userId="24ad2ef8db5e8a45" providerId="LiveId" clId="{10AB9FE2-9012-46EF-B18A-C87D5526F6EE}" dt="2026-06-01T14:07:24.548" v="82" actId="20577"/>
          <ac:spMkLst>
            <pc:docMk/>
            <pc:sldMk cId="3145251638" sldId="269"/>
            <ac:spMk id="3" creationId="{AC39B514-4E4F-2182-359D-29BF5B77E24A}"/>
          </ac:spMkLst>
        </pc:spChg>
      </pc:sldChg>
      <pc:sldChg chg="modSp add mod">
        <pc:chgData name="Christopher Potter" userId="24ad2ef8db5e8a45" providerId="LiveId" clId="{10AB9FE2-9012-46EF-B18A-C87D5526F6EE}" dt="2026-06-01T14:07:37.842" v="97" actId="20577"/>
        <pc:sldMkLst>
          <pc:docMk/>
          <pc:sldMk cId="1178631360" sldId="270"/>
        </pc:sldMkLst>
        <pc:spChg chg="mod">
          <ac:chgData name="Christopher Potter" userId="24ad2ef8db5e8a45" providerId="LiveId" clId="{10AB9FE2-9012-46EF-B18A-C87D5526F6EE}" dt="2026-06-01T14:07:33.725" v="95" actId="6549"/>
          <ac:spMkLst>
            <pc:docMk/>
            <pc:sldMk cId="1178631360" sldId="270"/>
            <ac:spMk id="2" creationId="{2C509C5C-5AD6-D627-63E1-C0CFF660740E}"/>
          </ac:spMkLst>
        </pc:spChg>
        <pc:spChg chg="mod">
          <ac:chgData name="Christopher Potter" userId="24ad2ef8db5e8a45" providerId="LiveId" clId="{10AB9FE2-9012-46EF-B18A-C87D5526F6EE}" dt="2026-06-01T14:07:37.842" v="97" actId="20577"/>
          <ac:spMkLst>
            <pc:docMk/>
            <pc:sldMk cId="1178631360" sldId="270"/>
            <ac:spMk id="3" creationId="{C93BF239-4F12-7DBB-FA17-ABAE70295DDC}"/>
          </ac:spMkLst>
        </pc:spChg>
      </pc:sldChg>
      <pc:sldChg chg="modSp add mod">
        <pc:chgData name="Christopher Potter" userId="24ad2ef8db5e8a45" providerId="LiveId" clId="{10AB9FE2-9012-46EF-B18A-C87D5526F6EE}" dt="2026-06-01T14:08:13.218" v="109" actId="20577"/>
        <pc:sldMkLst>
          <pc:docMk/>
          <pc:sldMk cId="261533308" sldId="271"/>
        </pc:sldMkLst>
        <pc:spChg chg="mod">
          <ac:chgData name="Christopher Potter" userId="24ad2ef8db5e8a45" providerId="LiveId" clId="{10AB9FE2-9012-46EF-B18A-C87D5526F6EE}" dt="2026-06-01T14:07:46.948" v="106" actId="6549"/>
          <ac:spMkLst>
            <pc:docMk/>
            <pc:sldMk cId="261533308" sldId="271"/>
            <ac:spMk id="2" creationId="{3B7027E2-03B7-0C4D-8A1A-1F49A7251B2D}"/>
          </ac:spMkLst>
        </pc:spChg>
        <pc:spChg chg="mod">
          <ac:chgData name="Christopher Potter" userId="24ad2ef8db5e8a45" providerId="LiveId" clId="{10AB9FE2-9012-46EF-B18A-C87D5526F6EE}" dt="2026-06-01T14:08:13.218" v="109" actId="20577"/>
          <ac:spMkLst>
            <pc:docMk/>
            <pc:sldMk cId="261533308" sldId="271"/>
            <ac:spMk id="3" creationId="{0BBADACB-9807-CD6A-F42E-00CC0787A1C6}"/>
          </ac:spMkLst>
        </pc:spChg>
      </pc:sldChg>
      <pc:sldChg chg="modSp add mod ord">
        <pc:chgData name="Christopher Potter" userId="24ad2ef8db5e8a45" providerId="LiveId" clId="{10AB9FE2-9012-46EF-B18A-C87D5526F6EE}" dt="2026-06-01T14:08:45.470" v="118" actId="20577"/>
        <pc:sldMkLst>
          <pc:docMk/>
          <pc:sldMk cId="4160901743" sldId="272"/>
        </pc:sldMkLst>
        <pc:spChg chg="mod">
          <ac:chgData name="Christopher Potter" userId="24ad2ef8db5e8a45" providerId="LiveId" clId="{10AB9FE2-9012-46EF-B18A-C87D5526F6EE}" dt="2026-06-01T14:08:32.108" v="114" actId="6549"/>
          <ac:spMkLst>
            <pc:docMk/>
            <pc:sldMk cId="4160901743" sldId="272"/>
            <ac:spMk id="2" creationId="{881E2A35-3A2E-1C56-FDA9-009082FAB848}"/>
          </ac:spMkLst>
        </pc:spChg>
        <pc:spChg chg="mod">
          <ac:chgData name="Christopher Potter" userId="24ad2ef8db5e8a45" providerId="LiveId" clId="{10AB9FE2-9012-46EF-B18A-C87D5526F6EE}" dt="2026-06-01T14:08:45.470" v="118" actId="20577"/>
          <ac:spMkLst>
            <pc:docMk/>
            <pc:sldMk cId="4160901743" sldId="272"/>
            <ac:spMk id="3" creationId="{C132B304-E20E-B14B-5857-134E6A31B5DE}"/>
          </ac:spMkLst>
        </pc:spChg>
      </pc:sldChg>
      <pc:sldChg chg="delSp modSp add mod delAnim">
        <pc:chgData name="Christopher Potter" userId="24ad2ef8db5e8a45" providerId="LiveId" clId="{10AB9FE2-9012-46EF-B18A-C87D5526F6EE}" dt="2026-06-01T14:12:39.168" v="310" actId="6549"/>
        <pc:sldMkLst>
          <pc:docMk/>
          <pc:sldMk cId="1959251068" sldId="273"/>
        </pc:sldMkLst>
        <pc:spChg chg="mod">
          <ac:chgData name="Christopher Potter" userId="24ad2ef8db5e8a45" providerId="LiveId" clId="{10AB9FE2-9012-46EF-B18A-C87D5526F6EE}" dt="2026-06-01T14:12:39.168" v="310" actId="6549"/>
          <ac:spMkLst>
            <pc:docMk/>
            <pc:sldMk cId="1959251068" sldId="273"/>
            <ac:spMk id="2" creationId="{669FAA18-B3D1-30DA-384D-4A406D3653E3}"/>
          </ac:spMkLst>
        </pc:spChg>
        <pc:spChg chg="del">
          <ac:chgData name="Christopher Potter" userId="24ad2ef8db5e8a45" providerId="LiveId" clId="{10AB9FE2-9012-46EF-B18A-C87D5526F6EE}" dt="2026-06-01T14:11:56.348" v="247" actId="478"/>
          <ac:spMkLst>
            <pc:docMk/>
            <pc:sldMk cId="1959251068" sldId="273"/>
            <ac:spMk id="3" creationId="{2EF1E028-A989-A748-2B14-8F403435AD4B}"/>
          </ac:spMkLst>
        </pc:spChg>
      </pc:sldChg>
      <pc:sldChg chg="modSp add mod">
        <pc:chgData name="Christopher Potter" userId="24ad2ef8db5e8a45" providerId="LiveId" clId="{10AB9FE2-9012-46EF-B18A-C87D5526F6EE}" dt="2026-06-01T14:12:36.398" v="309" actId="6549"/>
        <pc:sldMkLst>
          <pc:docMk/>
          <pc:sldMk cId="3686271521" sldId="274"/>
        </pc:sldMkLst>
        <pc:spChg chg="mod">
          <ac:chgData name="Christopher Potter" userId="24ad2ef8db5e8a45" providerId="LiveId" clId="{10AB9FE2-9012-46EF-B18A-C87D5526F6EE}" dt="2026-06-01T14:12:36.398" v="309" actId="6549"/>
          <ac:spMkLst>
            <pc:docMk/>
            <pc:sldMk cId="3686271521" sldId="274"/>
            <ac:spMk id="2" creationId="{C3824FA6-28EA-921E-BD93-2AE8F5D7B4C3}"/>
          </ac:spMkLst>
        </pc:spChg>
      </pc:sldChg>
      <pc:sldChg chg="modSp add mod">
        <pc:chgData name="Christopher Potter" userId="24ad2ef8db5e8a45" providerId="LiveId" clId="{10AB9FE2-9012-46EF-B18A-C87D5526F6EE}" dt="2026-06-01T14:13:06.049" v="342" actId="20577"/>
        <pc:sldMkLst>
          <pc:docMk/>
          <pc:sldMk cId="3760293120" sldId="275"/>
        </pc:sldMkLst>
        <pc:spChg chg="mod">
          <ac:chgData name="Christopher Potter" userId="24ad2ef8db5e8a45" providerId="LiveId" clId="{10AB9FE2-9012-46EF-B18A-C87D5526F6EE}" dt="2026-06-01T14:13:06.049" v="342" actId="20577"/>
          <ac:spMkLst>
            <pc:docMk/>
            <pc:sldMk cId="3760293120" sldId="275"/>
            <ac:spMk id="2" creationId="{B760DA45-05BC-0D1B-50C9-F50249BE3B1E}"/>
          </ac:spMkLst>
        </pc:spChg>
      </pc:sldChg>
      <pc:sldChg chg="modSp add mod">
        <pc:chgData name="Christopher Potter" userId="24ad2ef8db5e8a45" providerId="LiveId" clId="{10AB9FE2-9012-46EF-B18A-C87D5526F6EE}" dt="2026-06-01T14:12:59.248" v="340" actId="6549"/>
        <pc:sldMkLst>
          <pc:docMk/>
          <pc:sldMk cId="1274306772" sldId="276"/>
        </pc:sldMkLst>
        <pc:spChg chg="mod">
          <ac:chgData name="Christopher Potter" userId="24ad2ef8db5e8a45" providerId="LiveId" clId="{10AB9FE2-9012-46EF-B18A-C87D5526F6EE}" dt="2026-06-01T14:12:59.248" v="340" actId="6549"/>
          <ac:spMkLst>
            <pc:docMk/>
            <pc:sldMk cId="1274306772" sldId="276"/>
            <ac:spMk id="2" creationId="{874E7E65-492D-BA73-FBD6-F55C047DA484}"/>
          </ac:spMkLst>
        </pc:spChg>
      </pc:sldChg>
      <pc:sldChg chg="modSp add mod">
        <pc:chgData name="Christopher Potter" userId="24ad2ef8db5e8a45" providerId="LiveId" clId="{10AB9FE2-9012-46EF-B18A-C87D5526F6EE}" dt="2026-06-01T14:13:32.448" v="361" actId="20577"/>
        <pc:sldMkLst>
          <pc:docMk/>
          <pc:sldMk cId="1140103230" sldId="277"/>
        </pc:sldMkLst>
        <pc:spChg chg="mod">
          <ac:chgData name="Christopher Potter" userId="24ad2ef8db5e8a45" providerId="LiveId" clId="{10AB9FE2-9012-46EF-B18A-C87D5526F6EE}" dt="2026-06-01T14:13:32.448" v="361" actId="20577"/>
          <ac:spMkLst>
            <pc:docMk/>
            <pc:sldMk cId="1140103230" sldId="277"/>
            <ac:spMk id="2" creationId="{0C062B78-F4B1-4B93-D8EE-14802BD8AC7C}"/>
          </ac:spMkLst>
        </pc:spChg>
      </pc:sldChg>
      <pc:sldChg chg="modSp add mod">
        <pc:chgData name="Christopher Potter" userId="24ad2ef8db5e8a45" providerId="LiveId" clId="{10AB9FE2-9012-46EF-B18A-C87D5526F6EE}" dt="2026-06-01T14:13:54.690" v="373" actId="20577"/>
        <pc:sldMkLst>
          <pc:docMk/>
          <pc:sldMk cId="2985462207" sldId="278"/>
        </pc:sldMkLst>
        <pc:spChg chg="mod">
          <ac:chgData name="Christopher Potter" userId="24ad2ef8db5e8a45" providerId="LiveId" clId="{10AB9FE2-9012-46EF-B18A-C87D5526F6EE}" dt="2026-06-01T14:13:45.815" v="371" actId="6549"/>
          <ac:spMkLst>
            <pc:docMk/>
            <pc:sldMk cId="2985462207" sldId="278"/>
            <ac:spMk id="2" creationId="{4A9F7DBD-61D0-6C02-FAC4-F4E6973FD4BA}"/>
          </ac:spMkLst>
        </pc:spChg>
        <pc:spChg chg="mod">
          <ac:chgData name="Christopher Potter" userId="24ad2ef8db5e8a45" providerId="LiveId" clId="{10AB9FE2-9012-46EF-B18A-C87D5526F6EE}" dt="2026-06-01T14:13:54.690" v="373" actId="20577"/>
          <ac:spMkLst>
            <pc:docMk/>
            <pc:sldMk cId="2985462207" sldId="278"/>
            <ac:spMk id="3" creationId="{098FF5B8-BE16-563C-6DF8-EDDE5AF4A00A}"/>
          </ac:spMkLst>
        </pc:spChg>
      </pc:sldChg>
      <pc:sldChg chg="modSp add mod">
        <pc:chgData name="Christopher Potter" userId="24ad2ef8db5e8a45" providerId="LiveId" clId="{10AB9FE2-9012-46EF-B18A-C87D5526F6EE}" dt="2026-06-01T14:14:23.668" v="385" actId="20577"/>
        <pc:sldMkLst>
          <pc:docMk/>
          <pc:sldMk cId="3384810137" sldId="279"/>
        </pc:sldMkLst>
        <pc:spChg chg="mod">
          <ac:chgData name="Christopher Potter" userId="24ad2ef8db5e8a45" providerId="LiveId" clId="{10AB9FE2-9012-46EF-B18A-C87D5526F6EE}" dt="2026-06-01T14:14:12.250" v="383" actId="6549"/>
          <ac:spMkLst>
            <pc:docMk/>
            <pc:sldMk cId="3384810137" sldId="279"/>
            <ac:spMk id="2" creationId="{F567F7DA-65F4-E15B-039D-CE0698FE2914}"/>
          </ac:spMkLst>
        </pc:spChg>
        <pc:spChg chg="mod">
          <ac:chgData name="Christopher Potter" userId="24ad2ef8db5e8a45" providerId="LiveId" clId="{10AB9FE2-9012-46EF-B18A-C87D5526F6EE}" dt="2026-06-01T14:14:23.668" v="385" actId="20577"/>
          <ac:spMkLst>
            <pc:docMk/>
            <pc:sldMk cId="3384810137" sldId="279"/>
            <ac:spMk id="3" creationId="{8ED735A9-4203-918C-EE3D-90EC0BDB8174}"/>
          </ac:spMkLst>
        </pc:spChg>
      </pc:sldChg>
      <pc:sldChg chg="modSp add mod">
        <pc:chgData name="Christopher Potter" userId="24ad2ef8db5e8a45" providerId="LiveId" clId="{10AB9FE2-9012-46EF-B18A-C87D5526F6EE}" dt="2026-06-01T14:14:36.516" v="391" actId="20577"/>
        <pc:sldMkLst>
          <pc:docMk/>
          <pc:sldMk cId="2761351795" sldId="280"/>
        </pc:sldMkLst>
        <pc:spChg chg="mod">
          <ac:chgData name="Christopher Potter" userId="24ad2ef8db5e8a45" providerId="LiveId" clId="{10AB9FE2-9012-46EF-B18A-C87D5526F6EE}" dt="2026-06-01T14:14:31.356" v="389" actId="20577"/>
          <ac:spMkLst>
            <pc:docMk/>
            <pc:sldMk cId="2761351795" sldId="280"/>
            <ac:spMk id="2" creationId="{17563511-B591-7B51-A9A6-570A48DB4151}"/>
          </ac:spMkLst>
        </pc:spChg>
        <pc:spChg chg="mod">
          <ac:chgData name="Christopher Potter" userId="24ad2ef8db5e8a45" providerId="LiveId" clId="{10AB9FE2-9012-46EF-B18A-C87D5526F6EE}" dt="2026-06-01T14:14:36.516" v="391" actId="20577"/>
          <ac:spMkLst>
            <pc:docMk/>
            <pc:sldMk cId="2761351795" sldId="280"/>
            <ac:spMk id="3" creationId="{D82DF218-89E9-0E63-4611-FBE51F79B486}"/>
          </ac:spMkLst>
        </pc:spChg>
      </pc:sldChg>
      <pc:sldChg chg="modSp add mod">
        <pc:chgData name="Christopher Potter" userId="24ad2ef8db5e8a45" providerId="LiveId" clId="{10AB9FE2-9012-46EF-B18A-C87D5526F6EE}" dt="2026-06-01T14:14:49.192" v="398" actId="20577"/>
        <pc:sldMkLst>
          <pc:docMk/>
          <pc:sldMk cId="1902435124" sldId="281"/>
        </pc:sldMkLst>
        <pc:spChg chg="mod">
          <ac:chgData name="Christopher Potter" userId="24ad2ef8db5e8a45" providerId="LiveId" clId="{10AB9FE2-9012-46EF-B18A-C87D5526F6EE}" dt="2026-06-01T14:14:43.149" v="395" actId="20577"/>
          <ac:spMkLst>
            <pc:docMk/>
            <pc:sldMk cId="1902435124" sldId="281"/>
            <ac:spMk id="2" creationId="{88AA844E-979F-F139-E718-4AE24B7DBF7B}"/>
          </ac:spMkLst>
        </pc:spChg>
        <pc:spChg chg="mod">
          <ac:chgData name="Christopher Potter" userId="24ad2ef8db5e8a45" providerId="LiveId" clId="{10AB9FE2-9012-46EF-B18A-C87D5526F6EE}" dt="2026-06-01T14:14:49.192" v="398" actId="20577"/>
          <ac:spMkLst>
            <pc:docMk/>
            <pc:sldMk cId="1902435124" sldId="281"/>
            <ac:spMk id="3" creationId="{6F48771B-F578-6BF8-3DD0-2288C773573A}"/>
          </ac:spMkLst>
        </pc:spChg>
      </pc:sldChg>
      <pc:sldChg chg="modSp add mod">
        <pc:chgData name="Christopher Potter" userId="24ad2ef8db5e8a45" providerId="LiveId" clId="{10AB9FE2-9012-46EF-B18A-C87D5526F6EE}" dt="2026-06-01T14:15:01.470" v="405" actId="20577"/>
        <pc:sldMkLst>
          <pc:docMk/>
          <pc:sldMk cId="2787543165" sldId="282"/>
        </pc:sldMkLst>
        <pc:spChg chg="mod">
          <ac:chgData name="Christopher Potter" userId="24ad2ef8db5e8a45" providerId="LiveId" clId="{10AB9FE2-9012-46EF-B18A-C87D5526F6EE}" dt="2026-06-01T14:14:54.794" v="402" actId="20577"/>
          <ac:spMkLst>
            <pc:docMk/>
            <pc:sldMk cId="2787543165" sldId="282"/>
            <ac:spMk id="2" creationId="{8EDCB776-A4BC-4C8A-5520-C27876AC0F28}"/>
          </ac:spMkLst>
        </pc:spChg>
        <pc:spChg chg="mod">
          <ac:chgData name="Christopher Potter" userId="24ad2ef8db5e8a45" providerId="LiveId" clId="{10AB9FE2-9012-46EF-B18A-C87D5526F6EE}" dt="2026-06-01T14:15:01.470" v="405" actId="20577"/>
          <ac:spMkLst>
            <pc:docMk/>
            <pc:sldMk cId="2787543165" sldId="282"/>
            <ac:spMk id="3" creationId="{86A697F1-136F-50B3-DBDB-0BA9E648EA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Lowest Common Multiple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01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972E1-2225-D933-A6B3-9B94FC039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1E2A35-3A2E-1C56-FDA9-009082FAB8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4, 6 and 9.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132B304-E20E-B14B-5857-134E6A31B5D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132B304-E20E-B14B-5857-134E6A31B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9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F2609-12EF-51B4-BF75-B12ABDF9A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7027E2-03B7-0C4D-8A1A-1F49A7251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9, 12 and 30.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BADACB-9807-CD6A-F42E-00CC0787A1C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BADACB-9807-CD6A-F42E-00CC0787A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4D801-24D4-781C-42E5-B87A49C21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9FAA18-B3D1-30DA-384D-4A406D3653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Two integers have a LCM of 24.</a:t>
            </a:r>
          </a:p>
          <a:p>
            <a:r>
              <a:rPr lang="en-GB" sz="5400" dirty="0"/>
              <a:t>Give an example of a possible pair.</a:t>
            </a:r>
          </a:p>
        </p:txBody>
      </p:sp>
    </p:spTree>
    <p:extLst>
      <p:ext uri="{BB962C8B-B14F-4D97-AF65-F5344CB8AC3E}">
        <p14:creationId xmlns:p14="http://schemas.microsoft.com/office/powerpoint/2010/main" val="195925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79F9-6A61-82FF-267E-F20265675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824FA6-28EA-921E-BD93-2AE8F5D7B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Two integers have a LCM of 60.</a:t>
            </a:r>
          </a:p>
          <a:p>
            <a:r>
              <a:rPr lang="en-GB" sz="5400" dirty="0"/>
              <a:t>Give an example of a possible pair.</a:t>
            </a:r>
          </a:p>
        </p:txBody>
      </p:sp>
    </p:spTree>
    <p:extLst>
      <p:ext uri="{BB962C8B-B14F-4D97-AF65-F5344CB8AC3E}">
        <p14:creationId xmlns:p14="http://schemas.microsoft.com/office/powerpoint/2010/main" val="368627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C438C-057E-7F6F-E1AE-D347F846B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60DA45-05BC-0D1B-50C9-F50249BE3B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Write two numbers with a LCM of twelve.</a:t>
            </a:r>
          </a:p>
        </p:txBody>
      </p:sp>
    </p:spTree>
    <p:extLst>
      <p:ext uri="{BB962C8B-B14F-4D97-AF65-F5344CB8AC3E}">
        <p14:creationId xmlns:p14="http://schemas.microsoft.com/office/powerpoint/2010/main" val="376029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4ADF5-2B80-0ECC-6C6A-86495CF0B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4E7E65-492D-BA73-FBD6-F55C047DA4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Write two numbers whose LCM is greater than 50.</a:t>
            </a:r>
          </a:p>
        </p:txBody>
      </p:sp>
    </p:spTree>
    <p:extLst>
      <p:ext uri="{BB962C8B-B14F-4D97-AF65-F5344CB8AC3E}">
        <p14:creationId xmlns:p14="http://schemas.microsoft.com/office/powerpoint/2010/main" val="127430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1BB54-30A3-50DC-E8D2-A2FA16EA3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062B78-F4B1-4B93-D8EE-14802BD8AC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Write three numbers with a LCM of 30.</a:t>
            </a:r>
          </a:p>
        </p:txBody>
      </p:sp>
    </p:spTree>
    <p:extLst>
      <p:ext uri="{BB962C8B-B14F-4D97-AF65-F5344CB8AC3E}">
        <p14:creationId xmlns:p14="http://schemas.microsoft.com/office/powerpoint/2010/main" val="1140103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18262-9CE0-E351-0DE1-559518E26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F7DBD-61D0-6C02-FAC4-F4E6973FD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16 and 20.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8FF5B8-BE16-563C-6DF8-EDDE5AF4A0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8FF5B8-BE16-563C-6DF8-EDDE5AF4A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46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B0F52-D57C-EB9D-7E9D-59CD2EB10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67F7DA-65F4-E15B-039D-CE0698FE29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18 and 24.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D735A9-4203-918C-EE3D-90EC0BDB8174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D735A9-4203-918C-EE3D-90EC0BDB8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8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279A8-FD15-7F2E-9D06-0177DBEBB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563511-B591-7B51-A9A6-570A48DB41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21 and 28.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2DF218-89E9-0E63-4611-FBE51F79B48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2DF218-89E9-0E63-4611-FBE51F79B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3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4 and 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926DD-1475-149E-AADE-9BD7FEDC6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AA844E-979F-F139-E718-4AE24B7DBF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25 and 30.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48771B-F578-6BF8-3DD0-2288C773573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48771B-F578-6BF8-3DD0-2288C7735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4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564C1-DC85-1339-DF04-4D47E7064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DCB776-A4BC-4C8A-5520-C27876AC0F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14 and 18.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6A697F1-136F-50B3-DBDB-0BA9E648EA3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6A697F1-136F-50B3-DBDB-0BA9E648E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5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67393-A974-B097-D7FB-29A4585E6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E1C717-D819-77CC-8865-C997974148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8 and 12.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364537-2893-CE49-8B8C-9CDA2A21863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364537-2893-CE49-8B8C-9CDA2A218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4759E-2830-21F1-B66E-C2844F5A6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AE9D9-4F2B-7A09-EDD2-3326C7BAFF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9 and 15.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4C6AC8D-9AAF-9DAB-5C1B-EE3CF69EF80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4C6AC8D-9AAF-9DAB-5C1B-EE3CF69EF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0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0F120-67D2-2D1E-900C-A8D67D17A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77398E-05F0-27F4-67B7-8F64303675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10 and 14.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067071A-A0F3-A87A-69B0-4C3D590BB4E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067071A-A0F3-A87A-69B0-4C3D590BB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4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32018-075B-B6CE-BE58-80A635A62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DD8A1C-CFA1-7D22-8470-FB8421D4D3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12 and 18.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20FB45-D21D-F967-355B-732F96DED7A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20FB45-D21D-F967-355B-732F96DED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4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5CBDD-D890-EBF9-80EE-1C5B448A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E05593-E5D7-0C50-77A5-B461D97E3B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6, 8 and 12.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5C0FC7D-387F-DF84-6AEF-0F484B1DBDD0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5C0FC7D-387F-DF84-6AEF-0F484B1DB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5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8E24E-5265-FFF6-99DF-FF7B2E694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C7D41F-1A68-83BC-A4EA-ABA60E1174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5, 10 and 20.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39B514-4E4F-2182-359D-29BF5B77E24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39B514-4E4F-2182-359D-29BF5B77E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25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BA95B-072D-ADC3-F609-C27DB5105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509C5C-5AD6-D627-63E1-C0CFF6607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lowest common multiple of 7, 14 and 21.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3BF239-4F12-7DBB-FA17-ABAE70295DD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3BF239-4F12-7DBB-FA17-ABAE70295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6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50</TotalTime>
  <Words>239</Words>
  <Application>Microsoft Office PowerPoint</Application>
  <PresentationFormat>Widescreen</PresentationFormat>
  <Paragraphs>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Lowest Common Multiple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5</cp:revision>
  <dcterms:created xsi:type="dcterms:W3CDTF">2026-05-17T08:45:11Z</dcterms:created>
  <dcterms:modified xsi:type="dcterms:W3CDTF">2026-06-01T14:15:03Z</dcterms:modified>
</cp:coreProperties>
</file>