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7" r:id="rId3"/>
    <p:sldId id="285" r:id="rId4"/>
    <p:sldId id="286" r:id="rId5"/>
    <p:sldId id="287" r:id="rId6"/>
    <p:sldId id="284" r:id="rId7"/>
    <p:sldId id="281" r:id="rId8"/>
    <p:sldId id="282" r:id="rId9"/>
    <p:sldId id="28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9T14:12:04.020" v="1079" actId="20577"/>
      <pc:docMkLst>
        <pc:docMk/>
      </pc:docMkLst>
      <pc:sldChg chg="addSp delSp modSp del mod addAnim delAnim modAnim">
        <pc:chgData name="Christopher Potter" userId="24ad2ef8db5e8a45" providerId="LiveId" clId="{10AB9FE2-9012-46EF-B18A-C87D5526F6EE}" dt="2026-06-09T14:02:33.898" v="961" actId="47"/>
        <pc:sldMkLst>
          <pc:docMk/>
          <pc:sldMk cId="1103491532" sldId="266"/>
        </pc:sldMkLst>
        <pc:spChg chg="mod">
          <ac:chgData name="Christopher Potter" userId="24ad2ef8db5e8a45" providerId="LiveId" clId="{10AB9FE2-9012-46EF-B18A-C87D5526F6EE}" dt="2026-06-09T13:26:04.052" v="702" actId="6549"/>
          <ac:spMkLst>
            <pc:docMk/>
            <pc:sldMk cId="1103491532" sldId="266"/>
            <ac:spMk id="2" creationId="{FF37CEB9-C98B-E532-226E-B735BC2A7C44}"/>
          </ac:spMkLst>
        </pc:spChg>
        <pc:spChg chg="mod">
          <ac:chgData name="Christopher Potter" userId="24ad2ef8db5e8a45" providerId="LiveId" clId="{10AB9FE2-9012-46EF-B18A-C87D5526F6EE}" dt="2026-06-09T13:26:47.966" v="707" actId="6549"/>
          <ac:spMkLst>
            <pc:docMk/>
            <pc:sldMk cId="1103491532" sldId="266"/>
            <ac:spMk id="3" creationId="{773F1691-0230-4551-033B-5605F4D660C5}"/>
          </ac:spMkLst>
        </pc:spChg>
        <pc:spChg chg="add mod">
          <ac:chgData name="Christopher Potter" userId="24ad2ef8db5e8a45" providerId="LiveId" clId="{10AB9FE2-9012-46EF-B18A-C87D5526F6EE}" dt="2026-06-09T13:26:51.099" v="712" actId="6549"/>
          <ac:spMkLst>
            <pc:docMk/>
            <pc:sldMk cId="1103491532" sldId="266"/>
            <ac:spMk id="4" creationId="{06A411A8-69A8-3BB2-3CA7-C2B1EFFB06CA}"/>
          </ac:spMkLst>
        </pc:spChg>
        <pc:spChg chg="del">
          <ac:chgData name="Christopher Potter" userId="24ad2ef8db5e8a45" providerId="LiveId" clId="{10AB9FE2-9012-46EF-B18A-C87D5526F6EE}" dt="2026-06-09T12:33:22.012" v="0" actId="478"/>
          <ac:spMkLst>
            <pc:docMk/>
            <pc:sldMk cId="1103491532" sldId="266"/>
            <ac:spMk id="6" creationId="{228E6836-6169-3312-666D-430005271CE9}"/>
          </ac:spMkLst>
        </pc:spChg>
      </pc:sldChg>
      <pc:sldChg chg="addSp delSp modSp add mod ord delAnim modAnim">
        <pc:chgData name="Christopher Potter" userId="24ad2ef8db5e8a45" providerId="LiveId" clId="{10AB9FE2-9012-46EF-B18A-C87D5526F6EE}" dt="2026-06-09T14:07:06.018" v="1013" actId="20577"/>
        <pc:sldMkLst>
          <pc:docMk/>
          <pc:sldMk cId="304015061" sldId="267"/>
        </pc:sldMkLst>
        <pc:spChg chg="mod">
          <ac:chgData name="Christopher Potter" userId="24ad2ef8db5e8a45" providerId="LiveId" clId="{10AB9FE2-9012-46EF-B18A-C87D5526F6EE}" dt="2026-06-09T14:07:06.018" v="1013" actId="20577"/>
          <ac:spMkLst>
            <pc:docMk/>
            <pc:sldMk cId="304015061" sldId="267"/>
            <ac:spMk id="2" creationId="{48F7B001-52F6-C5B8-AC40-8FB492B92D4C}"/>
          </ac:spMkLst>
        </pc:spChg>
        <pc:spChg chg="del mod">
          <ac:chgData name="Christopher Potter" userId="24ad2ef8db5e8a45" providerId="LiveId" clId="{10AB9FE2-9012-46EF-B18A-C87D5526F6EE}" dt="2026-06-09T13:59:20.689" v="927" actId="478"/>
          <ac:spMkLst>
            <pc:docMk/>
            <pc:sldMk cId="304015061" sldId="267"/>
            <ac:spMk id="3" creationId="{59A8FD5C-8D74-6E4B-3662-058138707CF2}"/>
          </ac:spMkLst>
        </pc:spChg>
        <pc:spChg chg="del mod">
          <ac:chgData name="Christopher Potter" userId="24ad2ef8db5e8a45" providerId="LiveId" clId="{10AB9FE2-9012-46EF-B18A-C87D5526F6EE}" dt="2026-06-09T13:59:20.689" v="927" actId="478"/>
          <ac:spMkLst>
            <pc:docMk/>
            <pc:sldMk cId="304015061" sldId="267"/>
            <ac:spMk id="4" creationId="{43ECB85A-299A-9FC2-A4CE-A0A60A8B441E}"/>
          </ac:spMkLst>
        </pc:spChg>
        <pc:spChg chg="add mod">
          <ac:chgData name="Christopher Potter" userId="24ad2ef8db5e8a45" providerId="LiveId" clId="{10AB9FE2-9012-46EF-B18A-C87D5526F6EE}" dt="2026-06-09T14:06:53.458" v="1004" actId="255"/>
          <ac:spMkLst>
            <pc:docMk/>
            <pc:sldMk cId="304015061" sldId="267"/>
            <ac:spMk id="5" creationId="{0947D6FB-1B41-31B6-2DEE-DC44BBFC088A}"/>
          </ac:spMkLst>
        </pc:spChg>
      </pc:sldChg>
      <pc:sldChg chg="modSp add mod">
        <pc:chgData name="Christopher Potter" userId="24ad2ef8db5e8a45" providerId="LiveId" clId="{10AB9FE2-9012-46EF-B18A-C87D5526F6EE}" dt="2026-06-09T13:27:47.638" v="735" actId="6549"/>
        <pc:sldMkLst>
          <pc:docMk/>
          <pc:sldMk cId="1069033557" sldId="268"/>
        </pc:sldMkLst>
        <pc:spChg chg="mod">
          <ac:chgData name="Christopher Potter" userId="24ad2ef8db5e8a45" providerId="LiveId" clId="{10AB9FE2-9012-46EF-B18A-C87D5526F6EE}" dt="2026-06-09T13:27:34.532" v="723" actId="6549"/>
          <ac:spMkLst>
            <pc:docMk/>
            <pc:sldMk cId="1069033557" sldId="268"/>
            <ac:spMk id="2" creationId="{9853B7CE-CF58-3735-F40E-8D54BF2AE38F}"/>
          </ac:spMkLst>
        </pc:spChg>
        <pc:spChg chg="mod">
          <ac:chgData name="Christopher Potter" userId="24ad2ef8db5e8a45" providerId="LiveId" clId="{10AB9FE2-9012-46EF-B18A-C87D5526F6EE}" dt="2026-06-09T13:27:42.252" v="728" actId="20577"/>
          <ac:spMkLst>
            <pc:docMk/>
            <pc:sldMk cId="1069033557" sldId="268"/>
            <ac:spMk id="3" creationId="{18CE1F66-3D57-B155-BCBB-7C4786864B52}"/>
          </ac:spMkLst>
        </pc:spChg>
        <pc:spChg chg="mod">
          <ac:chgData name="Christopher Potter" userId="24ad2ef8db5e8a45" providerId="LiveId" clId="{10AB9FE2-9012-46EF-B18A-C87D5526F6EE}" dt="2026-06-09T13:27:47.638" v="735" actId="6549"/>
          <ac:spMkLst>
            <pc:docMk/>
            <pc:sldMk cId="1069033557" sldId="268"/>
            <ac:spMk id="4" creationId="{85F821F6-CEB8-7AAA-00CF-EBD5669B3908}"/>
          </ac:spMkLst>
        </pc:spChg>
      </pc:sldChg>
      <pc:sldChg chg="modSp add mod">
        <pc:chgData name="Christopher Potter" userId="24ad2ef8db5e8a45" providerId="LiveId" clId="{10AB9FE2-9012-46EF-B18A-C87D5526F6EE}" dt="2026-06-09T13:30:37.338" v="760" actId="20577"/>
        <pc:sldMkLst>
          <pc:docMk/>
          <pc:sldMk cId="1726502196" sldId="269"/>
        </pc:sldMkLst>
        <pc:spChg chg="mod">
          <ac:chgData name="Christopher Potter" userId="24ad2ef8db5e8a45" providerId="LiveId" clId="{10AB9FE2-9012-46EF-B18A-C87D5526F6EE}" dt="2026-06-09T13:30:12.076" v="748" actId="20577"/>
          <ac:spMkLst>
            <pc:docMk/>
            <pc:sldMk cId="1726502196" sldId="269"/>
            <ac:spMk id="2" creationId="{34A8CE2E-B6A5-882B-BD15-87535D4050E9}"/>
          </ac:spMkLst>
        </pc:spChg>
        <pc:spChg chg="mod">
          <ac:chgData name="Christopher Potter" userId="24ad2ef8db5e8a45" providerId="LiveId" clId="{10AB9FE2-9012-46EF-B18A-C87D5526F6EE}" dt="2026-06-09T13:30:34.100" v="758" actId="20577"/>
          <ac:spMkLst>
            <pc:docMk/>
            <pc:sldMk cId="1726502196" sldId="269"/>
            <ac:spMk id="3" creationId="{19BD219A-6F9D-9EF3-5F8C-EEF7AC130DCA}"/>
          </ac:spMkLst>
        </pc:spChg>
        <pc:spChg chg="mod">
          <ac:chgData name="Christopher Potter" userId="24ad2ef8db5e8a45" providerId="LiveId" clId="{10AB9FE2-9012-46EF-B18A-C87D5526F6EE}" dt="2026-06-09T13:30:37.338" v="760" actId="20577"/>
          <ac:spMkLst>
            <pc:docMk/>
            <pc:sldMk cId="1726502196" sldId="269"/>
            <ac:spMk id="4" creationId="{26BF61F7-635E-8C6F-8A52-3926A8D91D47}"/>
          </ac:spMkLst>
        </pc:spChg>
      </pc:sldChg>
      <pc:sldChg chg="modSp add mod">
        <pc:chgData name="Christopher Potter" userId="24ad2ef8db5e8a45" providerId="LiveId" clId="{10AB9FE2-9012-46EF-B18A-C87D5526F6EE}" dt="2026-06-09T13:32:16.378" v="774" actId="6549"/>
        <pc:sldMkLst>
          <pc:docMk/>
          <pc:sldMk cId="2430576534" sldId="270"/>
        </pc:sldMkLst>
        <pc:spChg chg="mod">
          <ac:chgData name="Christopher Potter" userId="24ad2ef8db5e8a45" providerId="LiveId" clId="{10AB9FE2-9012-46EF-B18A-C87D5526F6EE}" dt="2026-06-09T13:32:06.668" v="766" actId="20577"/>
          <ac:spMkLst>
            <pc:docMk/>
            <pc:sldMk cId="2430576534" sldId="270"/>
            <ac:spMk id="2" creationId="{6405AA85-BB3B-3321-324C-2BDD7DC6856A}"/>
          </ac:spMkLst>
        </pc:spChg>
        <pc:spChg chg="mod">
          <ac:chgData name="Christopher Potter" userId="24ad2ef8db5e8a45" providerId="LiveId" clId="{10AB9FE2-9012-46EF-B18A-C87D5526F6EE}" dt="2026-06-09T13:32:11.950" v="770" actId="6549"/>
          <ac:spMkLst>
            <pc:docMk/>
            <pc:sldMk cId="2430576534" sldId="270"/>
            <ac:spMk id="3" creationId="{94B353E1-29BE-831A-7487-2FA9E7ECBAF8}"/>
          </ac:spMkLst>
        </pc:spChg>
        <pc:spChg chg="mod">
          <ac:chgData name="Christopher Potter" userId="24ad2ef8db5e8a45" providerId="LiveId" clId="{10AB9FE2-9012-46EF-B18A-C87D5526F6EE}" dt="2026-06-09T13:32:16.378" v="774" actId="6549"/>
          <ac:spMkLst>
            <pc:docMk/>
            <pc:sldMk cId="2430576534" sldId="270"/>
            <ac:spMk id="4" creationId="{82FC785C-AEF8-E58B-2C10-DB7EBDBA75D5}"/>
          </ac:spMkLst>
        </pc:spChg>
      </pc:sldChg>
      <pc:sldChg chg="modSp add mod">
        <pc:chgData name="Christopher Potter" userId="24ad2ef8db5e8a45" providerId="LiveId" clId="{10AB9FE2-9012-46EF-B18A-C87D5526F6EE}" dt="2026-06-09T13:33:44.010" v="790" actId="6549"/>
        <pc:sldMkLst>
          <pc:docMk/>
          <pc:sldMk cId="2914370593" sldId="271"/>
        </pc:sldMkLst>
        <pc:spChg chg="mod">
          <ac:chgData name="Christopher Potter" userId="24ad2ef8db5e8a45" providerId="LiveId" clId="{10AB9FE2-9012-46EF-B18A-C87D5526F6EE}" dt="2026-06-09T13:33:44.010" v="790" actId="6549"/>
          <ac:spMkLst>
            <pc:docMk/>
            <pc:sldMk cId="2914370593" sldId="271"/>
            <ac:spMk id="2" creationId="{6B555925-0A95-3C23-7656-FAA279CEB4BD}"/>
          </ac:spMkLst>
        </pc:spChg>
        <pc:spChg chg="mod">
          <ac:chgData name="Christopher Potter" userId="24ad2ef8db5e8a45" providerId="LiveId" clId="{10AB9FE2-9012-46EF-B18A-C87D5526F6EE}" dt="2026-06-09T13:33:19.528" v="779" actId="6549"/>
          <ac:spMkLst>
            <pc:docMk/>
            <pc:sldMk cId="2914370593" sldId="271"/>
            <ac:spMk id="3" creationId="{6A8FC2EA-0972-62F0-911E-3AB1EFEF0DDC}"/>
          </ac:spMkLst>
        </pc:spChg>
        <pc:spChg chg="mod">
          <ac:chgData name="Christopher Potter" userId="24ad2ef8db5e8a45" providerId="LiveId" clId="{10AB9FE2-9012-46EF-B18A-C87D5526F6EE}" dt="2026-06-09T13:33:24.971" v="784" actId="6549"/>
          <ac:spMkLst>
            <pc:docMk/>
            <pc:sldMk cId="2914370593" sldId="271"/>
            <ac:spMk id="4" creationId="{91EE794E-9EBB-3E73-B273-38A54D646D7A}"/>
          </ac:spMkLst>
        </pc:spChg>
      </pc:sldChg>
      <pc:sldChg chg="delSp modSp add mod delAnim">
        <pc:chgData name="Christopher Potter" userId="24ad2ef8db5e8a45" providerId="LiveId" clId="{10AB9FE2-9012-46EF-B18A-C87D5526F6EE}" dt="2026-06-09T13:35:28.778" v="808" actId="14100"/>
        <pc:sldMkLst>
          <pc:docMk/>
          <pc:sldMk cId="3370139949" sldId="272"/>
        </pc:sldMkLst>
        <pc:spChg chg="mod">
          <ac:chgData name="Christopher Potter" userId="24ad2ef8db5e8a45" providerId="LiveId" clId="{10AB9FE2-9012-46EF-B18A-C87D5526F6EE}" dt="2026-06-09T13:35:04.784" v="794" actId="20577"/>
          <ac:spMkLst>
            <pc:docMk/>
            <pc:sldMk cId="3370139949" sldId="272"/>
            <ac:spMk id="2" creationId="{F68A6C57-D1DA-61A9-EFE9-BD9A506C7551}"/>
          </ac:spMkLst>
        </pc:spChg>
        <pc:spChg chg="mod">
          <ac:chgData name="Christopher Potter" userId="24ad2ef8db5e8a45" providerId="LiveId" clId="{10AB9FE2-9012-46EF-B18A-C87D5526F6EE}" dt="2026-06-09T13:35:28.778" v="808" actId="14100"/>
          <ac:spMkLst>
            <pc:docMk/>
            <pc:sldMk cId="3370139949" sldId="272"/>
            <ac:spMk id="3" creationId="{7C82893B-1916-93C4-39F5-D1FB5F4213A0}"/>
          </ac:spMkLst>
        </pc:spChg>
        <pc:spChg chg="del">
          <ac:chgData name="Christopher Potter" userId="24ad2ef8db5e8a45" providerId="LiveId" clId="{10AB9FE2-9012-46EF-B18A-C87D5526F6EE}" dt="2026-06-09T13:35:22.204" v="807" actId="478"/>
          <ac:spMkLst>
            <pc:docMk/>
            <pc:sldMk cId="3370139949" sldId="272"/>
            <ac:spMk id="4" creationId="{27F4BEF0-13B8-142B-006D-ED92C7F5E02B}"/>
          </ac:spMkLst>
        </pc:spChg>
      </pc:sldChg>
      <pc:sldChg chg="modSp add mod">
        <pc:chgData name="Christopher Potter" userId="24ad2ef8db5e8a45" providerId="LiveId" clId="{10AB9FE2-9012-46EF-B18A-C87D5526F6EE}" dt="2026-06-09T13:35:53.801" v="818" actId="6549"/>
        <pc:sldMkLst>
          <pc:docMk/>
          <pc:sldMk cId="2408410587" sldId="273"/>
        </pc:sldMkLst>
        <pc:spChg chg="mod">
          <ac:chgData name="Christopher Potter" userId="24ad2ef8db5e8a45" providerId="LiveId" clId="{10AB9FE2-9012-46EF-B18A-C87D5526F6EE}" dt="2026-06-09T13:35:44.412" v="814" actId="6549"/>
          <ac:spMkLst>
            <pc:docMk/>
            <pc:sldMk cId="2408410587" sldId="273"/>
            <ac:spMk id="2" creationId="{D1942F52-5947-C78E-A8AA-685DD2D87800}"/>
          </ac:spMkLst>
        </pc:spChg>
        <pc:spChg chg="mod">
          <ac:chgData name="Christopher Potter" userId="24ad2ef8db5e8a45" providerId="LiveId" clId="{10AB9FE2-9012-46EF-B18A-C87D5526F6EE}" dt="2026-06-09T13:35:36.178" v="812" actId="6549"/>
          <ac:spMkLst>
            <pc:docMk/>
            <pc:sldMk cId="2408410587" sldId="273"/>
            <ac:spMk id="3" creationId="{35A1D1BB-D5C1-9D38-930B-95375C9DDFC4}"/>
          </ac:spMkLst>
        </pc:spChg>
        <pc:spChg chg="mod">
          <ac:chgData name="Christopher Potter" userId="24ad2ef8db5e8a45" providerId="LiveId" clId="{10AB9FE2-9012-46EF-B18A-C87D5526F6EE}" dt="2026-06-09T13:35:53.801" v="818" actId="6549"/>
          <ac:spMkLst>
            <pc:docMk/>
            <pc:sldMk cId="2408410587" sldId="273"/>
            <ac:spMk id="4" creationId="{ED716555-70BD-1C4C-CBA5-733E8BE5770B}"/>
          </ac:spMkLst>
        </pc:spChg>
      </pc:sldChg>
      <pc:sldChg chg="modSp add mod ord">
        <pc:chgData name="Christopher Potter" userId="24ad2ef8db5e8a45" providerId="LiveId" clId="{10AB9FE2-9012-46EF-B18A-C87D5526F6EE}" dt="2026-06-09T13:38:03.348" v="839" actId="6549"/>
        <pc:sldMkLst>
          <pc:docMk/>
          <pc:sldMk cId="806280210" sldId="274"/>
        </pc:sldMkLst>
        <pc:spChg chg="mod">
          <ac:chgData name="Christopher Potter" userId="24ad2ef8db5e8a45" providerId="LiveId" clId="{10AB9FE2-9012-46EF-B18A-C87D5526F6EE}" dt="2026-06-09T13:38:03.348" v="839" actId="6549"/>
          <ac:spMkLst>
            <pc:docMk/>
            <pc:sldMk cId="806280210" sldId="274"/>
            <ac:spMk id="2" creationId="{62887400-8F4F-5C2B-AF5D-59CAC1135206}"/>
          </ac:spMkLst>
        </pc:spChg>
        <pc:spChg chg="mod">
          <ac:chgData name="Christopher Potter" userId="24ad2ef8db5e8a45" providerId="LiveId" clId="{10AB9FE2-9012-46EF-B18A-C87D5526F6EE}" dt="2026-06-09T13:36:30.483" v="827" actId="404"/>
          <ac:spMkLst>
            <pc:docMk/>
            <pc:sldMk cId="806280210" sldId="274"/>
            <ac:spMk id="3" creationId="{718FDD7D-78A8-24F7-BF22-541D5A7B1EE6}"/>
          </ac:spMkLst>
        </pc:spChg>
        <pc:spChg chg="mod">
          <ac:chgData name="Christopher Potter" userId="24ad2ef8db5e8a45" providerId="LiveId" clId="{10AB9FE2-9012-46EF-B18A-C87D5526F6EE}" dt="2026-06-09T13:37:05.776" v="835" actId="404"/>
          <ac:spMkLst>
            <pc:docMk/>
            <pc:sldMk cId="806280210" sldId="274"/>
            <ac:spMk id="4" creationId="{026F90C0-7DC4-11D1-CBAB-52FE2C3DD90B}"/>
          </ac:spMkLst>
        </pc:spChg>
      </pc:sldChg>
      <pc:sldChg chg="modSp add mod">
        <pc:chgData name="Christopher Potter" userId="24ad2ef8db5e8a45" providerId="LiveId" clId="{10AB9FE2-9012-46EF-B18A-C87D5526F6EE}" dt="2026-06-09T13:39:11.085" v="858" actId="20577"/>
        <pc:sldMkLst>
          <pc:docMk/>
          <pc:sldMk cId="3244150296" sldId="275"/>
        </pc:sldMkLst>
        <pc:spChg chg="mod">
          <ac:chgData name="Christopher Potter" userId="24ad2ef8db5e8a45" providerId="LiveId" clId="{10AB9FE2-9012-46EF-B18A-C87D5526F6EE}" dt="2026-06-09T13:39:01.198" v="846" actId="6549"/>
          <ac:spMkLst>
            <pc:docMk/>
            <pc:sldMk cId="3244150296" sldId="275"/>
            <ac:spMk id="2" creationId="{8505762E-033E-7892-1833-0BAA8FCACB91}"/>
          </ac:spMkLst>
        </pc:spChg>
        <pc:spChg chg="mod">
          <ac:chgData name="Christopher Potter" userId="24ad2ef8db5e8a45" providerId="LiveId" clId="{10AB9FE2-9012-46EF-B18A-C87D5526F6EE}" dt="2026-06-09T13:39:06.450" v="853" actId="6549"/>
          <ac:spMkLst>
            <pc:docMk/>
            <pc:sldMk cId="3244150296" sldId="275"/>
            <ac:spMk id="3" creationId="{5F74066D-7E78-61B7-C625-90F8172B70D4}"/>
          </ac:spMkLst>
        </pc:spChg>
        <pc:spChg chg="mod">
          <ac:chgData name="Christopher Potter" userId="24ad2ef8db5e8a45" providerId="LiveId" clId="{10AB9FE2-9012-46EF-B18A-C87D5526F6EE}" dt="2026-06-09T13:39:11.085" v="858" actId="20577"/>
          <ac:spMkLst>
            <pc:docMk/>
            <pc:sldMk cId="3244150296" sldId="275"/>
            <ac:spMk id="4" creationId="{14E18D7B-BAA6-B0AE-E2C6-B0A3629477F6}"/>
          </ac:spMkLst>
        </pc:spChg>
      </pc:sldChg>
      <pc:sldChg chg="addSp modSp add mod">
        <pc:chgData name="Christopher Potter" userId="24ad2ef8db5e8a45" providerId="LiveId" clId="{10AB9FE2-9012-46EF-B18A-C87D5526F6EE}" dt="2026-06-09T13:15:33.075" v="613" actId="6549"/>
        <pc:sldMkLst>
          <pc:docMk/>
          <pc:sldMk cId="576468882" sldId="276"/>
        </pc:sldMkLst>
        <pc:spChg chg="mod">
          <ac:chgData name="Christopher Potter" userId="24ad2ef8db5e8a45" providerId="LiveId" clId="{10AB9FE2-9012-46EF-B18A-C87D5526F6EE}" dt="2026-06-09T13:14:11.182" v="571" actId="20577"/>
          <ac:spMkLst>
            <pc:docMk/>
            <pc:sldMk cId="576468882" sldId="276"/>
            <ac:spMk id="2" creationId="{D49C1C9C-BD49-DB3E-E0BC-6702DFED0D78}"/>
          </ac:spMkLst>
        </pc:spChg>
        <pc:spChg chg="mod">
          <ac:chgData name="Christopher Potter" userId="24ad2ef8db5e8a45" providerId="LiveId" clId="{10AB9FE2-9012-46EF-B18A-C87D5526F6EE}" dt="2026-06-09T13:15:29.572" v="609" actId="6549"/>
          <ac:spMkLst>
            <pc:docMk/>
            <pc:sldMk cId="576468882" sldId="276"/>
            <ac:spMk id="3" creationId="{32E3C72E-027E-4C38-6854-CF3BEC4F642E}"/>
          </ac:spMkLst>
        </pc:spChg>
        <pc:spChg chg="mod">
          <ac:chgData name="Christopher Potter" userId="24ad2ef8db5e8a45" providerId="LiveId" clId="{10AB9FE2-9012-46EF-B18A-C87D5526F6EE}" dt="2026-06-09T13:15:33.075" v="613" actId="6549"/>
          <ac:spMkLst>
            <pc:docMk/>
            <pc:sldMk cId="576468882" sldId="276"/>
            <ac:spMk id="4" creationId="{B0F06FED-4C97-8834-AE79-F211F8D6292A}"/>
          </ac:spMkLst>
        </pc:spChg>
        <pc:spChg chg="add mod">
          <ac:chgData name="Christopher Potter" userId="24ad2ef8db5e8a45" providerId="LiveId" clId="{10AB9FE2-9012-46EF-B18A-C87D5526F6EE}" dt="2026-06-09T13:14:41.263" v="575" actId="1582"/>
          <ac:spMkLst>
            <pc:docMk/>
            <pc:sldMk cId="576468882" sldId="276"/>
            <ac:spMk id="5" creationId="{77521194-FE01-6003-E833-1D8EB3EB600E}"/>
          </ac:spMkLst>
        </pc:spChg>
        <pc:spChg chg="add mod">
          <ac:chgData name="Christopher Potter" userId="24ad2ef8db5e8a45" providerId="LiveId" clId="{10AB9FE2-9012-46EF-B18A-C87D5526F6EE}" dt="2026-06-09T13:15:00.178" v="587" actId="1076"/>
          <ac:spMkLst>
            <pc:docMk/>
            <pc:sldMk cId="576468882" sldId="276"/>
            <ac:spMk id="6" creationId="{04183B49-08F4-1F17-FB5F-B627FB46E7FE}"/>
          </ac:spMkLst>
        </pc:spChg>
        <pc:spChg chg="add mod">
          <ac:chgData name="Christopher Potter" userId="24ad2ef8db5e8a45" providerId="LiveId" clId="{10AB9FE2-9012-46EF-B18A-C87D5526F6EE}" dt="2026-06-09T13:15:10.187" v="596" actId="6549"/>
          <ac:spMkLst>
            <pc:docMk/>
            <pc:sldMk cId="576468882" sldId="276"/>
            <ac:spMk id="7" creationId="{5CC43724-3754-29B7-705B-0264207A3E56}"/>
          </ac:spMkLst>
        </pc:spChg>
        <pc:spChg chg="add mod">
          <ac:chgData name="Christopher Potter" userId="24ad2ef8db5e8a45" providerId="LiveId" clId="{10AB9FE2-9012-46EF-B18A-C87D5526F6EE}" dt="2026-06-09T13:15:25.846" v="605" actId="1035"/>
          <ac:spMkLst>
            <pc:docMk/>
            <pc:sldMk cId="576468882" sldId="276"/>
            <ac:spMk id="8" creationId="{9EB68497-2BB9-AA8D-B744-F63A1A8E4C3C}"/>
          </ac:spMkLst>
        </pc:spChg>
      </pc:sldChg>
      <pc:sldChg chg="modSp add mod ord">
        <pc:chgData name="Christopher Potter" userId="24ad2ef8db5e8a45" providerId="LiveId" clId="{10AB9FE2-9012-46EF-B18A-C87D5526F6EE}" dt="2026-06-09T13:40:17.287" v="869" actId="6549"/>
        <pc:sldMkLst>
          <pc:docMk/>
          <pc:sldMk cId="301268787" sldId="277"/>
        </pc:sldMkLst>
        <pc:spChg chg="mod">
          <ac:chgData name="Christopher Potter" userId="24ad2ef8db5e8a45" providerId="LiveId" clId="{10AB9FE2-9012-46EF-B18A-C87D5526F6EE}" dt="2026-06-09T13:40:01.517" v="860" actId="6549"/>
          <ac:spMkLst>
            <pc:docMk/>
            <pc:sldMk cId="301268787" sldId="277"/>
            <ac:spMk id="2" creationId="{F153E2F1-D3D9-454C-D866-96F5B04D3FE3}"/>
          </ac:spMkLst>
        </pc:spChg>
        <pc:spChg chg="mod">
          <ac:chgData name="Christopher Potter" userId="24ad2ef8db5e8a45" providerId="LiveId" clId="{10AB9FE2-9012-46EF-B18A-C87D5526F6EE}" dt="2026-06-09T13:40:09.008" v="864" actId="6549"/>
          <ac:spMkLst>
            <pc:docMk/>
            <pc:sldMk cId="301268787" sldId="277"/>
            <ac:spMk id="3" creationId="{FC05B8A9-DB86-5D17-71A9-DB9DBA84B3C3}"/>
          </ac:spMkLst>
        </pc:spChg>
        <pc:spChg chg="mod">
          <ac:chgData name="Christopher Potter" userId="24ad2ef8db5e8a45" providerId="LiveId" clId="{10AB9FE2-9012-46EF-B18A-C87D5526F6EE}" dt="2026-06-09T13:40:17.287" v="869" actId="6549"/>
          <ac:spMkLst>
            <pc:docMk/>
            <pc:sldMk cId="301268787" sldId="277"/>
            <ac:spMk id="4" creationId="{B836680F-8556-03BE-0AFA-D3B1D794487B}"/>
          </ac:spMkLst>
        </pc:spChg>
      </pc:sldChg>
      <pc:sldChg chg="modSp add mod">
        <pc:chgData name="Christopher Potter" userId="24ad2ef8db5e8a45" providerId="LiveId" clId="{10AB9FE2-9012-46EF-B18A-C87D5526F6EE}" dt="2026-06-09T13:40:45.848" v="878" actId="6549"/>
        <pc:sldMkLst>
          <pc:docMk/>
          <pc:sldMk cId="5183295" sldId="278"/>
        </pc:sldMkLst>
        <pc:spChg chg="mod">
          <ac:chgData name="Christopher Potter" userId="24ad2ef8db5e8a45" providerId="LiveId" clId="{10AB9FE2-9012-46EF-B18A-C87D5526F6EE}" dt="2026-06-09T13:19:15.238" v="653"/>
          <ac:spMkLst>
            <pc:docMk/>
            <pc:sldMk cId="5183295" sldId="278"/>
            <ac:spMk id="2" creationId="{1B8BDD9E-A333-F390-8508-D18D976D18F4}"/>
          </ac:spMkLst>
        </pc:spChg>
        <pc:spChg chg="mod">
          <ac:chgData name="Christopher Potter" userId="24ad2ef8db5e8a45" providerId="LiveId" clId="{10AB9FE2-9012-46EF-B18A-C87D5526F6EE}" dt="2026-06-09T13:40:40.512" v="874" actId="6549"/>
          <ac:spMkLst>
            <pc:docMk/>
            <pc:sldMk cId="5183295" sldId="278"/>
            <ac:spMk id="3" creationId="{1A591A47-EF56-2C1D-E110-2946482B6090}"/>
          </ac:spMkLst>
        </pc:spChg>
        <pc:spChg chg="mod">
          <ac:chgData name="Christopher Potter" userId="24ad2ef8db5e8a45" providerId="LiveId" clId="{10AB9FE2-9012-46EF-B18A-C87D5526F6EE}" dt="2026-06-09T13:40:45.848" v="878" actId="6549"/>
          <ac:spMkLst>
            <pc:docMk/>
            <pc:sldMk cId="5183295" sldId="278"/>
            <ac:spMk id="4" creationId="{71B52938-1604-E8CA-1148-F80926263A76}"/>
          </ac:spMkLst>
        </pc:spChg>
      </pc:sldChg>
      <pc:sldChg chg="modSp add mod">
        <pc:chgData name="Christopher Potter" userId="24ad2ef8db5e8a45" providerId="LiveId" clId="{10AB9FE2-9012-46EF-B18A-C87D5526F6EE}" dt="2026-06-09T13:41:47.420" v="888" actId="6549"/>
        <pc:sldMkLst>
          <pc:docMk/>
          <pc:sldMk cId="1775071448" sldId="279"/>
        </pc:sldMkLst>
        <pc:spChg chg="mod">
          <ac:chgData name="Christopher Potter" userId="24ad2ef8db5e8a45" providerId="LiveId" clId="{10AB9FE2-9012-46EF-B18A-C87D5526F6EE}" dt="2026-06-09T13:41:30.728" v="880" actId="6549"/>
          <ac:spMkLst>
            <pc:docMk/>
            <pc:sldMk cId="1775071448" sldId="279"/>
            <ac:spMk id="2" creationId="{481FAA0F-79CB-91EE-81D1-8D88586DE297}"/>
          </ac:spMkLst>
        </pc:spChg>
        <pc:spChg chg="mod">
          <ac:chgData name="Christopher Potter" userId="24ad2ef8db5e8a45" providerId="LiveId" clId="{10AB9FE2-9012-46EF-B18A-C87D5526F6EE}" dt="2026-06-09T13:41:47.420" v="888" actId="6549"/>
          <ac:spMkLst>
            <pc:docMk/>
            <pc:sldMk cId="1775071448" sldId="279"/>
            <ac:spMk id="3" creationId="{8D2E87A9-CA44-E72A-848B-3972C65D652F}"/>
          </ac:spMkLst>
        </pc:spChg>
        <pc:spChg chg="mod">
          <ac:chgData name="Christopher Potter" userId="24ad2ef8db5e8a45" providerId="LiveId" clId="{10AB9FE2-9012-46EF-B18A-C87D5526F6EE}" dt="2026-06-09T13:41:41.423" v="883" actId="20577"/>
          <ac:spMkLst>
            <pc:docMk/>
            <pc:sldMk cId="1775071448" sldId="279"/>
            <ac:spMk id="4" creationId="{2A5E540F-169B-1C39-843D-A23AF1154471}"/>
          </ac:spMkLst>
        </pc:spChg>
      </pc:sldChg>
      <pc:sldChg chg="delSp modSp add del mod delAnim">
        <pc:chgData name="Christopher Potter" userId="24ad2ef8db5e8a45" providerId="LiveId" clId="{10AB9FE2-9012-46EF-B18A-C87D5526F6EE}" dt="2026-06-09T14:01:05.218" v="952" actId="47"/>
        <pc:sldMkLst>
          <pc:docMk/>
          <pc:sldMk cId="535448221" sldId="280"/>
        </pc:sldMkLst>
        <pc:spChg chg="mod">
          <ac:chgData name="Christopher Potter" userId="24ad2ef8db5e8a45" providerId="LiveId" clId="{10AB9FE2-9012-46EF-B18A-C87D5526F6EE}" dt="2026-06-09T14:00:47.308" v="946" actId="21"/>
          <ac:spMkLst>
            <pc:docMk/>
            <pc:sldMk cId="535448221" sldId="280"/>
            <ac:spMk id="2" creationId="{61D965F5-E8FF-55CA-2C26-FD47E4226734}"/>
          </ac:spMkLst>
        </pc:spChg>
        <pc:spChg chg="del">
          <ac:chgData name="Christopher Potter" userId="24ad2ef8db5e8a45" providerId="LiveId" clId="{10AB9FE2-9012-46EF-B18A-C87D5526F6EE}" dt="2026-06-09T14:01:00.392" v="950" actId="21"/>
          <ac:spMkLst>
            <pc:docMk/>
            <pc:sldMk cId="535448221" sldId="280"/>
            <ac:spMk id="3" creationId="{21D523F4-3322-203F-5AE2-6765D934C991}"/>
          </ac:spMkLst>
        </pc:spChg>
        <pc:spChg chg="del">
          <ac:chgData name="Christopher Potter" userId="24ad2ef8db5e8a45" providerId="LiveId" clId="{10AB9FE2-9012-46EF-B18A-C87D5526F6EE}" dt="2026-06-09T14:01:00.392" v="950" actId="21"/>
          <ac:spMkLst>
            <pc:docMk/>
            <pc:sldMk cId="535448221" sldId="280"/>
            <ac:spMk id="4" creationId="{43AB7FF4-7859-D792-8BE6-412CB538605C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9T14:01:40.248" v="956" actId="20577"/>
        <pc:sldMkLst>
          <pc:docMk/>
          <pc:sldMk cId="2794447898" sldId="281"/>
        </pc:sldMkLst>
        <pc:spChg chg="mod">
          <ac:chgData name="Christopher Potter" userId="24ad2ef8db5e8a45" providerId="LiveId" clId="{10AB9FE2-9012-46EF-B18A-C87D5526F6EE}" dt="2026-06-09T14:01:40.248" v="956" actId="20577"/>
          <ac:spMkLst>
            <pc:docMk/>
            <pc:sldMk cId="2794447898" sldId="281"/>
            <ac:spMk id="2" creationId="{1414D027-3B05-AC86-B1D1-AA75146426D7}"/>
          </ac:spMkLst>
        </pc:spChg>
        <pc:spChg chg="add mod">
          <ac:chgData name="Christopher Potter" userId="24ad2ef8db5e8a45" providerId="LiveId" clId="{10AB9FE2-9012-46EF-B18A-C87D5526F6EE}" dt="2026-06-09T14:01:01.908" v="951"/>
          <ac:spMkLst>
            <pc:docMk/>
            <pc:sldMk cId="2794447898" sldId="281"/>
            <ac:spMk id="3" creationId="{21D523F4-3322-203F-5AE2-6765D934C991}"/>
          </ac:spMkLst>
        </pc:spChg>
        <pc:spChg chg="add mod">
          <ac:chgData name="Christopher Potter" userId="24ad2ef8db5e8a45" providerId="LiveId" clId="{10AB9FE2-9012-46EF-B18A-C87D5526F6EE}" dt="2026-06-09T14:01:01.908" v="951"/>
          <ac:spMkLst>
            <pc:docMk/>
            <pc:sldMk cId="2794447898" sldId="281"/>
            <ac:spMk id="4" creationId="{43AB7FF4-7859-D792-8BE6-412CB538605C}"/>
          </ac:spMkLst>
        </pc:spChg>
        <pc:spChg chg="del">
          <ac:chgData name="Christopher Potter" userId="24ad2ef8db5e8a45" providerId="LiveId" clId="{10AB9FE2-9012-46EF-B18A-C87D5526F6EE}" dt="2026-06-09T14:00:57.259" v="949" actId="478"/>
          <ac:spMkLst>
            <pc:docMk/>
            <pc:sldMk cId="2794447898" sldId="281"/>
            <ac:spMk id="5" creationId="{872020A7-50FB-A4A0-B29A-C281B6E9D1B4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9T14:03:09.849" v="979" actId="6549"/>
        <pc:sldMkLst>
          <pc:docMk/>
          <pc:sldMk cId="600543173" sldId="282"/>
        </pc:sldMkLst>
        <pc:spChg chg="mod">
          <ac:chgData name="Christopher Potter" userId="24ad2ef8db5e8a45" providerId="LiveId" clId="{10AB9FE2-9012-46EF-B18A-C87D5526F6EE}" dt="2026-06-09T14:02:52.627" v="964" actId="6549"/>
          <ac:spMkLst>
            <pc:docMk/>
            <pc:sldMk cId="600543173" sldId="282"/>
            <ac:spMk id="2" creationId="{D9EAE4A9-B0A9-EB70-CBA7-DC1C9D9D1F26}"/>
          </ac:spMkLst>
        </pc:spChg>
        <pc:spChg chg="del">
          <ac:chgData name="Christopher Potter" userId="24ad2ef8db5e8a45" providerId="LiveId" clId="{10AB9FE2-9012-46EF-B18A-C87D5526F6EE}" dt="2026-06-09T14:02:59.889" v="965" actId="478"/>
          <ac:spMkLst>
            <pc:docMk/>
            <pc:sldMk cId="600543173" sldId="282"/>
            <ac:spMk id="3" creationId="{724CB0F4-1DCF-1FAB-D725-E88A6385C7E6}"/>
          </ac:spMkLst>
        </pc:spChg>
        <pc:spChg chg="del">
          <ac:chgData name="Christopher Potter" userId="24ad2ef8db5e8a45" providerId="LiveId" clId="{10AB9FE2-9012-46EF-B18A-C87D5526F6EE}" dt="2026-06-09T14:02:59.889" v="965" actId="478"/>
          <ac:spMkLst>
            <pc:docMk/>
            <pc:sldMk cId="600543173" sldId="282"/>
            <ac:spMk id="4" creationId="{0ED5B618-C66A-9037-1BB7-E68CD60F01E8}"/>
          </ac:spMkLst>
        </pc:spChg>
        <pc:spChg chg="add mod">
          <ac:chgData name="Christopher Potter" userId="24ad2ef8db5e8a45" providerId="LiveId" clId="{10AB9FE2-9012-46EF-B18A-C87D5526F6EE}" dt="2026-06-09T14:03:09.849" v="979" actId="6549"/>
          <ac:spMkLst>
            <pc:docMk/>
            <pc:sldMk cId="600543173" sldId="282"/>
            <ac:spMk id="5" creationId="{EB4334AE-B878-A4E9-F18C-2B569F8B7CCC}"/>
          </ac:spMkLst>
        </pc:spChg>
      </pc:sldChg>
      <pc:sldChg chg="add">
        <pc:chgData name="Christopher Potter" userId="24ad2ef8db5e8a45" providerId="LiveId" clId="{10AB9FE2-9012-46EF-B18A-C87D5526F6EE}" dt="2026-06-09T14:02:39.717" v="962" actId="2890"/>
        <pc:sldMkLst>
          <pc:docMk/>
          <pc:sldMk cId="770202964" sldId="283"/>
        </pc:sldMkLst>
      </pc:sldChg>
      <pc:sldChg chg="add">
        <pc:chgData name="Christopher Potter" userId="24ad2ef8db5e8a45" providerId="LiveId" clId="{10AB9FE2-9012-46EF-B18A-C87D5526F6EE}" dt="2026-06-09T14:06:08.468" v="980" actId="2890"/>
        <pc:sldMkLst>
          <pc:docMk/>
          <pc:sldMk cId="613756492" sldId="284"/>
        </pc:sldMkLst>
      </pc:sldChg>
      <pc:sldChg chg="modSp add mod">
        <pc:chgData name="Christopher Potter" userId="24ad2ef8db5e8a45" providerId="LiveId" clId="{10AB9FE2-9012-46EF-B18A-C87D5526F6EE}" dt="2026-06-09T14:08:36.173" v="1031" actId="6549"/>
        <pc:sldMkLst>
          <pc:docMk/>
          <pc:sldMk cId="1499801404" sldId="285"/>
        </pc:sldMkLst>
        <pc:spChg chg="mod">
          <ac:chgData name="Christopher Potter" userId="24ad2ef8db5e8a45" providerId="LiveId" clId="{10AB9FE2-9012-46EF-B18A-C87D5526F6EE}" dt="2026-06-09T14:08:06.348" v="1025" actId="6549"/>
          <ac:spMkLst>
            <pc:docMk/>
            <pc:sldMk cId="1499801404" sldId="285"/>
            <ac:spMk id="2" creationId="{1BE30440-8741-85DB-7A3B-E757F41395E9}"/>
          </ac:spMkLst>
        </pc:spChg>
        <pc:spChg chg="mod">
          <ac:chgData name="Christopher Potter" userId="24ad2ef8db5e8a45" providerId="LiveId" clId="{10AB9FE2-9012-46EF-B18A-C87D5526F6EE}" dt="2026-06-09T14:08:36.173" v="1031" actId="6549"/>
          <ac:spMkLst>
            <pc:docMk/>
            <pc:sldMk cId="1499801404" sldId="285"/>
            <ac:spMk id="5" creationId="{843A12A4-9D34-2255-FCEC-FAD32FCC1462}"/>
          </ac:spMkLst>
        </pc:spChg>
      </pc:sldChg>
      <pc:sldChg chg="modSp add mod">
        <pc:chgData name="Christopher Potter" userId="24ad2ef8db5e8a45" providerId="LiveId" clId="{10AB9FE2-9012-46EF-B18A-C87D5526F6EE}" dt="2026-06-09T14:12:00.168" v="1072" actId="20577"/>
        <pc:sldMkLst>
          <pc:docMk/>
          <pc:sldMk cId="3606992851" sldId="286"/>
        </pc:sldMkLst>
        <pc:spChg chg="mod">
          <ac:chgData name="Christopher Potter" userId="24ad2ef8db5e8a45" providerId="LiveId" clId="{10AB9FE2-9012-46EF-B18A-C87D5526F6EE}" dt="2026-06-09T14:12:00.168" v="1072" actId="20577"/>
          <ac:spMkLst>
            <pc:docMk/>
            <pc:sldMk cId="3606992851" sldId="286"/>
            <ac:spMk id="2" creationId="{AD5FAEC4-A9F9-9BE9-FAD9-0E53221D2B04}"/>
          </ac:spMkLst>
        </pc:spChg>
        <pc:spChg chg="mod">
          <ac:chgData name="Christopher Potter" userId="24ad2ef8db5e8a45" providerId="LiveId" clId="{10AB9FE2-9012-46EF-B18A-C87D5526F6EE}" dt="2026-06-09T14:10:40.560" v="1044" actId="20577"/>
          <ac:spMkLst>
            <pc:docMk/>
            <pc:sldMk cId="3606992851" sldId="286"/>
            <ac:spMk id="5" creationId="{C5ADBEF1-F094-3809-6F84-66E379511410}"/>
          </ac:spMkLst>
        </pc:spChg>
      </pc:sldChg>
      <pc:sldChg chg="modSp add mod">
        <pc:chgData name="Christopher Potter" userId="24ad2ef8db5e8a45" providerId="LiveId" clId="{10AB9FE2-9012-46EF-B18A-C87D5526F6EE}" dt="2026-06-09T14:12:04.020" v="1079" actId="20577"/>
        <pc:sldMkLst>
          <pc:docMk/>
          <pc:sldMk cId="1722892804" sldId="287"/>
        </pc:sldMkLst>
        <pc:spChg chg="mod">
          <ac:chgData name="Christopher Potter" userId="24ad2ef8db5e8a45" providerId="LiveId" clId="{10AB9FE2-9012-46EF-B18A-C87D5526F6EE}" dt="2026-06-09T14:12:04.020" v="1079" actId="20577"/>
          <ac:spMkLst>
            <pc:docMk/>
            <pc:sldMk cId="1722892804" sldId="287"/>
            <ac:spMk id="2" creationId="{D3ED3491-440A-A60B-CD2B-1BEB0796DC6F}"/>
          </ac:spMkLst>
        </pc:spChg>
        <pc:spChg chg="mod">
          <ac:chgData name="Christopher Potter" userId="24ad2ef8db5e8a45" providerId="LiveId" clId="{10AB9FE2-9012-46EF-B18A-C87D5526F6EE}" dt="2026-06-09T14:11:38.740" v="1065" actId="6549"/>
          <ac:spMkLst>
            <pc:docMk/>
            <pc:sldMk cId="1722892804" sldId="287"/>
            <ac:spMk id="5" creationId="{66AA2FD2-DE13-A32F-A5FF-9E52B522C0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Simultaneous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0F983-40EF-5935-A8C5-3BC7A8FAB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53B7CE-CF58-3735-F40E-8D54BF2AE38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fast‑food place sells fries and burgers. </a:t>
                </a:r>
                <a:br>
                  <a:rPr lang="en-GB" sz="3600" dirty="0"/>
                </a:br>
                <a:r>
                  <a:rPr lang="en-GB" sz="3600" dirty="0"/>
                  <a:t>One order contains 3 fries and 2 burgers costing £8.60. </a:t>
                </a:r>
                <a:br>
                  <a:rPr lang="en-GB" sz="3600" dirty="0"/>
                </a:br>
                <a:r>
                  <a:rPr lang="en-GB" sz="3600" dirty="0"/>
                  <a:t>Another order contains 1 fries and 4 burgers costing £11.20.</a:t>
                </a:r>
              </a:p>
              <a:p>
                <a:r>
                  <a:rPr lang="en-GB" sz="3600" dirty="0">
                    <a:effectLst/>
                  </a:rPr>
                  <a:t>Find the prices of burgers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3600" dirty="0">
                    <a:effectLst/>
                  </a:rPr>
                  <a:t> and fries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3600" dirty="0">
                    <a:effectLst/>
                  </a:rPr>
                  <a:t>.</a:t>
                </a:r>
                <a:endParaRPr lang="en-GB" sz="3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53B7CE-CF58-3735-F40E-8D54BF2AE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CE1F66-3D57-B155-BCBB-7C4786864B52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.50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CE1F66-3D57-B155-BCBB-7C4786864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F821F6-CEB8-7AAA-00CF-EBD5669B3908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1.20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F821F6-CEB8-7AAA-00CF-EBD5669B3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0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86F3B-DB51-5AD3-78B2-2854E2632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A8CE2E-B6A5-882B-BD15-87535D4050E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200" dirty="0"/>
                  <a:t>A minibus holds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/>
                  <a:t> passengers and a coach holds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3200" dirty="0"/>
                  <a:t> passengers. </a:t>
                </a:r>
              </a:p>
              <a:p>
                <a:r>
                  <a:rPr lang="en-GB" sz="3200" dirty="0"/>
                  <a:t>Using 3 minibuses and 2 coaches, a school transports 97 students.</a:t>
                </a:r>
              </a:p>
              <a:p>
                <a:r>
                  <a:rPr lang="en-GB" sz="3200" dirty="0"/>
                  <a:t>Using 4 minibuses and 3 coaches, the school transports 139 students.</a:t>
                </a:r>
              </a:p>
              <a:p>
                <a:r>
                  <a:rPr lang="en-GB" sz="3200" dirty="0"/>
                  <a:t>Find the values of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/>
                  <a:t> and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32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A8CE2E-B6A5-882B-BD15-87535D405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602" t="-2099" r="-1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BD219A-6F9D-9EF3-5F8C-EEF7AC130DCA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BD219A-6F9D-9EF3-5F8C-EEF7AC130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BF61F7-635E-8C6F-8A52-3926A8D91D47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=29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BF61F7-635E-8C6F-8A52-3926A8D91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A7B0A-2D6E-8F64-7401-1E3373EC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5AA85-BB3B-3321-324C-2BDD7DC685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builder uses red bricks and grey blocks to build walls. </a:t>
            </a:r>
          </a:p>
          <a:p>
            <a:r>
              <a:rPr lang="en-GB" sz="3200" dirty="0"/>
              <a:t>A wall section using 120 red bricks and 40 grey blocks weighs 840 kg.</a:t>
            </a:r>
          </a:p>
          <a:p>
            <a:r>
              <a:rPr lang="en-GB" sz="3200" dirty="0"/>
              <a:t>Another section using 150 red bricks and 20 grey blocks weighs 780 kg.</a:t>
            </a:r>
          </a:p>
          <a:p>
            <a:r>
              <a:rPr lang="en-GB" sz="3200" dirty="0"/>
              <a:t>Find the mass of a single red brick and a single grey block.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B353E1-29BE-831A-7487-2FA9E7ECBAF8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B353E1-29BE-831A-7487-2FA9E7ECB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FC785C-AEF8-E58B-2C10-DB7EBDBA75D5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FC785C-AEF8-E58B-2C10-DB7EBDBA7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5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1A0A-7AC5-5EEF-2164-013AF5FF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555925-0A95-3C23-7656-FAA279CEB4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Two different components in a physics experiment each release a certain amount of energy when activated.</a:t>
            </a:r>
          </a:p>
          <a:p>
            <a:r>
              <a:rPr lang="en-GB" sz="3200" dirty="0"/>
              <a:t>In one experiment, a setup uses 2 of Component A and 5 of Component B, releasing a total of 309 joules.</a:t>
            </a:r>
          </a:p>
          <a:p>
            <a:r>
              <a:rPr lang="en-GB" sz="3200" dirty="0"/>
              <a:t>In another experiment, a setup uses 4 of Component A and 3 of Component B, releasing 289 joules.</a:t>
            </a:r>
          </a:p>
          <a:p>
            <a:r>
              <a:rPr lang="en-GB" sz="3200" dirty="0"/>
              <a:t>Form and solve simultaneous equations to determine the energy released by each component.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8FC2EA-0972-62F0-911E-3AB1EFEF0DDC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8FC2EA-0972-62F0-911E-3AB1EFEF0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EE794E-9EBB-3E73-B273-38A54D646D7A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47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EE794E-9EBB-3E73-B273-38A54D646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3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13551-6FC5-0E18-204D-CC98AFC5C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8A6C57-D1DA-61A9-EFE9-BD9A506C75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Two robots, A and B, travel in straight lines at constant speeds. </a:t>
            </a:r>
          </a:p>
          <a:p>
            <a:r>
              <a:rPr lang="en-GB" sz="3200" dirty="0"/>
              <a:t>In one test, Robot A travels for 6 seconds and Robot B for 3 seconds, covering a combined total of 57 metres.</a:t>
            </a:r>
          </a:p>
          <a:p>
            <a:r>
              <a:rPr lang="en-GB" sz="3200" dirty="0"/>
              <a:t>Form an equation to represent the test.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82893B-1916-93C4-39F5-D1FB5F4213A0}"/>
                  </a:ext>
                </a:extLst>
              </p:cNvPr>
              <p:cNvSpPr/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=57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82893B-1916-93C4-39F5-D1FB5F421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97BB9-CA4F-5EE7-713D-E21A8EC86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42F52-5947-C78E-A8AA-685DD2D878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Two robots, A and B, travel in straight lines at constant speeds. </a:t>
            </a:r>
          </a:p>
          <a:p>
            <a:r>
              <a:rPr lang="en-GB" sz="3200" dirty="0"/>
              <a:t>In one test, Robot A travels for 6 seconds and Robot B for 3 seconds, covering a combined total of 57 metres.</a:t>
            </a:r>
          </a:p>
          <a:p>
            <a:r>
              <a:rPr lang="en-GB" sz="3200" dirty="0"/>
              <a:t>In a second test, Robot A travels for 8 seconds, while Robot B travels for 5 seconds, and Robot A travels 31 metres further than Robot B.</a:t>
            </a:r>
          </a:p>
          <a:p>
            <a:r>
              <a:rPr lang="en-GB" sz="3200" dirty="0"/>
              <a:t>Find the speeds of the robots.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A1D1BB-D5C1-9D38-930B-95375C9DDFC4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A1D1BB-D5C1-9D38-930B-95375C9DD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716555-70BD-1C4C-CBA5-733E8BE5770B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716555-70BD-1C4C-CBA5-733E8BE57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4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856B6-ED5A-0A18-2311-7B8DB3C9D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887400-8F4F-5C2B-AF5D-59CAC113520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cinema sells popcorn and drinks. </a:t>
                </a:r>
                <a:br>
                  <a:rPr lang="en-GB" sz="3600" dirty="0"/>
                </a:br>
                <a:r>
                  <a:rPr lang="en-GB" sz="3600" dirty="0"/>
                  <a:t>One order has 2 popcorns and 3 drinks costing £17.50. </a:t>
                </a:r>
                <a:br>
                  <a:rPr lang="en-GB" sz="3600" dirty="0"/>
                </a:br>
                <a:r>
                  <a:rPr lang="en-GB" sz="3600" dirty="0"/>
                  <a:t>Another order has 4 popcorns and 1 drink costing £19.50. </a:t>
                </a:r>
              </a:p>
              <a:p>
                <a:r>
                  <a:rPr lang="en-GB" sz="3600" dirty="0"/>
                  <a:t>Find the prices of popcorn </a:t>
                </a:r>
                <a14:m>
                  <m:oMath xmlns:m="http://schemas.openxmlformats.org/officeDocument/2006/math">
                    <m:r>
                      <a:rPr lang="en-GB" sz="3600" b="0" i="1"/>
                      <m:t>𝑝</m:t>
                    </m:r>
                  </m:oMath>
                </a14:m>
                <a:r>
                  <a:rPr lang="en-GB" sz="3600" dirty="0"/>
                  <a:t> and drinks </a:t>
                </a:r>
                <a14:m>
                  <m:oMath xmlns:m="http://schemas.openxmlformats.org/officeDocument/2006/math">
                    <m:r>
                      <a:rPr lang="en-GB" sz="3600" b="0" i="1"/>
                      <m:t>𝑑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887400-8F4F-5C2B-AF5D-59CAC1135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8FDD7D-78A8-24F7-BF22-541D5A7B1EE6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£4.10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8FDD7D-78A8-24F7-BF22-541D5A7B1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6F90C0-7DC4-11D1-CBAB-52FE2C3DD90B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.10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6F90C0-7DC4-11D1-CBAB-52FE2C3DD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2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4592F-4A1E-3F6A-E5E0-19139FA03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05762E-033E-7892-1833-0BAA8FCACB9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fruit stall sells apples and oranges. </a:t>
                </a:r>
                <a:br>
                  <a:rPr lang="en-GB" sz="3600" dirty="0"/>
                </a:br>
                <a:r>
                  <a:rPr lang="en-GB" sz="3600" dirty="0"/>
                  <a:t>A bag containing 6 apples and 2 oranges costs £9.20. </a:t>
                </a:r>
                <a:br>
                  <a:rPr lang="en-GB" sz="3600" dirty="0"/>
                </a:br>
                <a:r>
                  <a:rPr lang="en-GB" sz="3600" dirty="0"/>
                  <a:t>Another bag containing 3 apples and 5 oranges costs £9.80. </a:t>
                </a:r>
              </a:p>
              <a:p>
                <a:r>
                  <a:rPr lang="en-GB" sz="3600" dirty="0"/>
                  <a:t>Find the prices of apples </a:t>
                </a:r>
                <a14:m>
                  <m:oMath xmlns:m="http://schemas.openxmlformats.org/officeDocument/2006/math">
                    <m:r>
                      <a:rPr lang="en-GB" sz="3600" b="0" i="1"/>
                      <m:t>𝑎</m:t>
                    </m:r>
                  </m:oMath>
                </a14:m>
                <a:r>
                  <a:rPr lang="en-GB" sz="3600" dirty="0"/>
                  <a:t> and oranges </a:t>
                </a:r>
                <a14:m>
                  <m:oMath xmlns:m="http://schemas.openxmlformats.org/officeDocument/2006/math">
                    <m:r>
                      <a:rPr lang="en-GB" sz="3600" b="0" i="1"/>
                      <m:t>𝑜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05762E-033E-7892-1833-0BAA8FCAC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74066D-7E78-61B7-C625-90F8172B70D4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1.10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74066D-7E78-61B7-C625-90F8172B7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E18D7B-BAA6-B0AE-E2C6-B0A3629477F6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E18D7B-BAA6-B0AE-E2C6-B0A362947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1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25FB7-3255-E8B8-D0D5-8E5E0A00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9C1C9C-BD49-DB3E-E0BC-6702DFED0D7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4000" dirty="0"/>
                  <a:t>Given that the perimeter of the rectangle </a:t>
                </a:r>
                <a:br>
                  <a:rPr lang="en-GB" sz="4000" dirty="0"/>
                </a:br>
                <a:r>
                  <a:rPr lang="en-GB" sz="4000" dirty="0"/>
                  <a:t>is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000" dirty="0"/>
                  <a:t> – find the values of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 and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9C1C9C-BD49-DB3E-E0BC-6702DFED0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E3C72E-027E-4C38-6854-CF3BEC4F642E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E3C72E-027E-4C38-6854-CF3BEC4F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F06FED-4C97-8834-AE79-F211F8D6292A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F06FED-4C97-8834-AE79-F211F8D62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7521194-FE01-6003-E833-1D8EB3EB600E}"/>
              </a:ext>
            </a:extLst>
          </p:cNvPr>
          <p:cNvSpPr/>
          <p:nvPr/>
        </p:nvSpPr>
        <p:spPr>
          <a:xfrm>
            <a:off x="3497179" y="2406316"/>
            <a:ext cx="3352800" cy="1562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83B49-08F4-1F17-FB5F-B627FB46E7FE}"/>
                  </a:ext>
                </a:extLst>
              </p:cNvPr>
              <p:cNvSpPr txBox="1"/>
              <p:nvPr/>
            </p:nvSpPr>
            <p:spPr>
              <a:xfrm>
                <a:off x="4421866" y="1847274"/>
                <a:ext cx="15034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83B49-08F4-1F17-FB5F-B627FB46E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866" y="1847274"/>
                <a:ext cx="150342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43724-3754-29B7-705B-0264207A3E56}"/>
                  </a:ext>
                </a:extLst>
              </p:cNvPr>
              <p:cNvSpPr txBox="1"/>
              <p:nvPr/>
            </p:nvSpPr>
            <p:spPr>
              <a:xfrm>
                <a:off x="4421865" y="4016623"/>
                <a:ext cx="12757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43724-3754-29B7-705B-0264207A3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865" y="4016623"/>
                <a:ext cx="127579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68497-2BB9-AA8D-B744-F63A1A8E4C3C}"/>
                  </a:ext>
                </a:extLst>
              </p:cNvPr>
              <p:cNvSpPr txBox="1"/>
              <p:nvPr/>
            </p:nvSpPr>
            <p:spPr>
              <a:xfrm>
                <a:off x="2284412" y="2888431"/>
                <a:ext cx="10481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68497-2BB9-AA8D-B744-F63A1A8E4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888431"/>
                <a:ext cx="104817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4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9FFAB-0558-2CAC-F8DE-69BCA702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53E2F1-D3D9-454C-D866-96F5B04D3FE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Amira is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 years old and Ben is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3600" dirty="0"/>
                  <a:t> years old.</a:t>
                </a:r>
                <a:br>
                  <a:rPr lang="en-GB" sz="3600" dirty="0"/>
                </a:br>
                <a:r>
                  <a:rPr lang="en-GB" sz="3600" dirty="0"/>
                  <a:t>Together, their ages add up to 33.</a:t>
                </a:r>
                <a:br>
                  <a:rPr lang="en-GB" sz="3600" dirty="0"/>
                </a:br>
                <a:r>
                  <a:rPr lang="en-GB" sz="3600" dirty="0"/>
                  <a:t>Ben is 6 years older than twice Amira’s age. </a:t>
                </a:r>
              </a:p>
              <a:p>
                <a:r>
                  <a:rPr lang="en-GB" sz="3600" dirty="0"/>
                  <a:t>Find the ages of Amira and Ben.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53E2F1-D3D9-454C-D866-96F5B04D3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05B8A9-DB86-5D17-71A9-DB9DBA84B3C3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05B8A9-DB86-5D17-71A9-DB9DBA84B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36680F-8556-03BE-0AFA-D3B1D794487B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36680F-8556-03BE-0AFA-D3B1D7944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F9556-0AB3-36C6-AA10-0BF58C418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F7B001-52F6-C5B8-AC40-8FB492B92D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Bill and Ben each think of a number. </a:t>
            </a:r>
            <a:br>
              <a:rPr lang="en-GB" sz="3600" dirty="0"/>
            </a:br>
            <a:r>
              <a:rPr lang="en-GB" sz="3600" dirty="0"/>
              <a:t>The sum of their numbers is 28.</a:t>
            </a:r>
            <a:br>
              <a:rPr lang="en-GB" sz="3600" dirty="0"/>
            </a:br>
            <a:r>
              <a:rPr lang="en-GB" sz="3600" dirty="0"/>
              <a:t>The difference of their numbers is 4.</a:t>
            </a:r>
          </a:p>
          <a:p>
            <a:r>
              <a:rPr lang="en-GB" sz="3600" dirty="0"/>
              <a:t>What numbers did they think of?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47D6FB-1B41-31B6-2DEE-DC44BBFC088A}"/>
                  </a:ext>
                </a:extLst>
              </p:cNvPr>
              <p:cNvSpPr/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GB" sz="7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7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7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47D6FB-1B41-31B6-2DEE-DC44BBFC0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blipFill>
                <a:blip r:embed="rId2"/>
                <a:stretch>
                  <a:fillRect t="-1132" b="-18113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572E-1BC3-22CF-51BE-67A135D61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8BDD9E-A333-F390-8508-D18D976D18F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father is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3600" dirty="0"/>
                  <a:t> years old and his daughter is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3600" dirty="0"/>
                  <a:t> years old.</a:t>
                </a:r>
                <a:br>
                  <a:rPr lang="en-GB" sz="3600" dirty="0"/>
                </a:br>
                <a:r>
                  <a:rPr lang="en-GB" sz="3600" dirty="0"/>
                  <a:t>The sum of their ages is 52.</a:t>
                </a:r>
                <a:br>
                  <a:rPr lang="en-GB" sz="3600" dirty="0"/>
                </a:br>
                <a:r>
                  <a:rPr lang="en-GB" sz="3600" dirty="0"/>
                  <a:t>In 8 years, the father will be three times his daughter’s age at that time.</a:t>
                </a:r>
              </a:p>
              <a:p>
                <a:r>
                  <a:rPr lang="en-GB" sz="3600" dirty="0"/>
                  <a:t>Find their current ages.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8BDD9E-A333-F390-8508-D18D976D1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3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591A47-EF56-2C1D-E110-2946482B6090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591A47-EF56-2C1D-E110-2946482B6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B52938-1604-E8CA-1148-F80926263A76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B52938-1604-E8CA-1148-F80926263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4EC2D-2575-2136-27DE-7AF368DF7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1FAA0F-79CB-91EE-81D1-8D88586DE29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Callum and Priya, are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600" dirty="0"/>
                  <a:t> and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3600" dirty="0"/>
                  <a:t> years old.</a:t>
                </a:r>
                <a:br>
                  <a:rPr lang="en-GB" sz="3600" dirty="0"/>
                </a:br>
                <a:r>
                  <a:rPr lang="en-GB" sz="3600" dirty="0"/>
                  <a:t>Callum is 4 years younger than three times Priya’s age.</a:t>
                </a:r>
                <a:br>
                  <a:rPr lang="en-GB" sz="3600" dirty="0"/>
                </a:br>
                <a:r>
                  <a:rPr lang="en-GB" sz="3600" dirty="0"/>
                  <a:t>In 5 years, the total of their ages will be 58. </a:t>
                </a:r>
              </a:p>
              <a:p>
                <a:r>
                  <a:rPr lang="en-GB" sz="3600" dirty="0"/>
                  <a:t>Find their current ages.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1FAA0F-79CB-91EE-81D1-8D88586DE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D2E87A9-CA44-E72A-848B-3972C65D652F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D2E87A9-CA44-E72A-848B-3972C65D6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5E540F-169B-1C39-843D-A23AF1154471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5E540F-169B-1C39-843D-A23AF1154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C9597-C65F-4DAE-90D2-DEB413174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E30440-8741-85DB-7A3B-E757F41395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Bill and Ben each think of a number. </a:t>
            </a:r>
            <a:br>
              <a:rPr lang="en-GB" sz="3600" dirty="0"/>
            </a:br>
            <a:r>
              <a:rPr lang="en-GB" sz="3600" dirty="0"/>
              <a:t>The sum of their numbers is 12.</a:t>
            </a:r>
            <a:br>
              <a:rPr lang="en-GB" sz="3600" dirty="0"/>
            </a:br>
            <a:r>
              <a:rPr lang="en-GB" sz="3600" dirty="0"/>
              <a:t>The difference of their numbers is 20.</a:t>
            </a:r>
          </a:p>
          <a:p>
            <a:r>
              <a:rPr lang="en-GB" sz="3600" dirty="0"/>
              <a:t>What numbers did they think of?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3A12A4-9D34-2255-FCEC-FAD32FCC1462}"/>
                  </a:ext>
                </a:extLst>
              </p:cNvPr>
              <p:cNvSpPr/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7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7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3A12A4-9D34-2255-FCEC-FAD32FCC1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blipFill>
                <a:blip r:embed="rId2"/>
                <a:stretch>
                  <a:fillRect t="-1132" b="-18113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8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88E68-07E4-64EC-34C1-7CF401AA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FAEC4-A9F9-9BE9-FAD9-0E53221D2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Bill and Ben each think of a number. </a:t>
            </a:r>
            <a:br>
              <a:rPr lang="en-GB" sz="3600" dirty="0"/>
            </a:br>
            <a:r>
              <a:rPr lang="en-GB" sz="3600" dirty="0"/>
              <a:t>The sum of their numbers is 17.</a:t>
            </a:r>
            <a:br>
              <a:rPr lang="en-GB" sz="3600" dirty="0"/>
            </a:br>
            <a:r>
              <a:rPr lang="en-GB" sz="3600" dirty="0"/>
              <a:t>The product of their numbers is 72.</a:t>
            </a:r>
          </a:p>
          <a:p>
            <a:r>
              <a:rPr lang="en-GB" sz="3600" dirty="0"/>
              <a:t>What numbers did they think of?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ADBEF1-F094-3809-6F84-66E379511410}"/>
                  </a:ext>
                </a:extLst>
              </p:cNvPr>
              <p:cNvSpPr/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7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7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ADBEF1-F094-3809-6F84-66E379511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blipFill>
                <a:blip r:embed="rId2"/>
                <a:stretch>
                  <a:fillRect t="-1132" b="-18113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69E3-75A7-596F-F8CB-5D28FA61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ED3491-440A-A60B-CD2B-1BEB0796D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Bill and Ben each think of a number. </a:t>
            </a:r>
            <a:br>
              <a:rPr lang="en-GB" sz="3600" dirty="0"/>
            </a:br>
            <a:r>
              <a:rPr lang="en-GB" sz="3600" dirty="0"/>
              <a:t>The sum of their numbers is 3.</a:t>
            </a:r>
            <a:br>
              <a:rPr lang="en-GB" sz="3600" dirty="0"/>
            </a:br>
            <a:r>
              <a:rPr lang="en-GB" sz="3600" dirty="0"/>
              <a:t>The product of their numbers is –40.</a:t>
            </a:r>
          </a:p>
          <a:p>
            <a:r>
              <a:rPr lang="en-GB" sz="3600" dirty="0"/>
              <a:t>What numbers did they think of?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AA2FD2-DE13-A32F-A5FF-9E52B522C049}"/>
                  </a:ext>
                </a:extLst>
              </p:cNvPr>
              <p:cNvSpPr/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7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7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AA2FD2-DE13-A32F-A5FF-9E52B522C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blipFill>
                <a:blip r:embed="rId2"/>
                <a:stretch>
                  <a:fillRect t="-1132" b="-18113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0F3D9-829A-61CC-07E5-DCA6331BE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264BBD-4548-6692-F369-AF07D4E2D59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café sells muffins and cookies.</a:t>
                </a:r>
                <a:br>
                  <a:rPr lang="en-GB" sz="3600" dirty="0"/>
                </a:br>
                <a:r>
                  <a:rPr lang="en-GB" sz="3600" dirty="0">
                    <a:effectLst/>
                  </a:rPr>
                  <a:t>Let the price of muffins be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3600" dirty="0">
                    <a:effectLst/>
                  </a:rPr>
                  <a:t> and the price of cookies be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600" dirty="0">
                    <a:effectLst/>
                  </a:rPr>
                  <a:t>. </a:t>
                </a:r>
              </a:p>
              <a:p>
                <a:r>
                  <a:rPr lang="en-GB" sz="3600" dirty="0">
                    <a:effectLst/>
                  </a:rPr>
                  <a:t>Form an equation to represent:</a:t>
                </a:r>
                <a:br>
                  <a:rPr lang="en-GB" sz="3600" dirty="0">
                    <a:effectLst/>
                  </a:rPr>
                </a:br>
                <a:r>
                  <a:rPr lang="en-GB" sz="3600" dirty="0"/>
                  <a:t>A customer buys 3 muffins and 2 cookies and pays £7.20. </a:t>
                </a:r>
              </a:p>
              <a:p>
                <a:endParaRPr lang="en-GB" sz="3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264BBD-4548-6692-F369-AF07D4E2D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DB6E7F-4241-F179-1BA2-E11E2378BCFF}"/>
                  </a:ext>
                </a:extLst>
              </p:cNvPr>
              <p:cNvSpPr/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=7.2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DB6E7F-4241-F179-1BA2-E11E2378B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7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0E0BB-0660-596C-D606-88DEB7B9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14D027-3B05-AC86-B1D1-AA75146426D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 café sells muffins and cookies.</a:t>
                </a:r>
                <a:br>
                  <a:rPr lang="en-GB" sz="3600" dirty="0"/>
                </a:br>
                <a:r>
                  <a:rPr lang="en-GB" sz="3600" dirty="0">
                    <a:effectLst/>
                  </a:rPr>
                  <a:t>Let the price of muffins be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3600" dirty="0">
                    <a:effectLst/>
                  </a:rPr>
                  <a:t> and the price of cookies be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600" dirty="0">
                    <a:effectLst/>
                  </a:rPr>
                  <a:t>. </a:t>
                </a:r>
              </a:p>
              <a:p>
                <a:r>
                  <a:rPr lang="en-GB" sz="3600" dirty="0"/>
                  <a:t>Find the values of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3600" dirty="0"/>
                  <a:t> and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600" dirty="0"/>
                  <a:t>.</a:t>
                </a:r>
                <a:br>
                  <a:rPr lang="en-GB" sz="3600" dirty="0"/>
                </a:br>
                <a:r>
                  <a:rPr lang="en-GB" sz="3600" dirty="0"/>
                  <a:t>A customer buys 3 muffins and 2 cookies and pays £7.20.</a:t>
                </a:r>
                <a:br>
                  <a:rPr lang="en-GB" sz="3600" dirty="0"/>
                </a:br>
                <a:r>
                  <a:rPr lang="en-GB" sz="3600" dirty="0"/>
                  <a:t>Another customer buys 5 muffins and 1 cookie and pays £10.25.</a:t>
                </a:r>
              </a:p>
              <a:p>
                <a:r>
                  <a:rPr lang="en-GB" sz="3600" dirty="0"/>
                  <a:t> </a:t>
                </a:r>
              </a:p>
              <a:p>
                <a:endParaRPr lang="en-GB" sz="3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14D027-3B05-AC86-B1D1-AA7514642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D523F4-3322-203F-5AE2-6765D934C991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=1.90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D523F4-3322-203F-5AE2-6765D934C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AB7FF4-7859-D792-8BE6-412CB538605C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AB7FF4-7859-D792-8BE6-412CB5386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D31A4-671B-340E-A026-98D4A525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EAE4A9-B0A9-EB70-CBA7-DC1C9D9D1F2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At a school fair, a stall sells </a:t>
                </a:r>
                <a:r>
                  <a:rPr lang="en-GB" sz="3600" dirty="0">
                    <a:effectLst/>
                  </a:rPr>
                  <a:t>cups of tea and cups of coffee. </a:t>
                </a:r>
                <a:br>
                  <a:rPr lang="en-GB" sz="3600" dirty="0">
                    <a:effectLst/>
                  </a:rPr>
                </a:br>
                <a:r>
                  <a:rPr lang="en-GB" sz="3600" dirty="0">
                    <a:effectLst/>
                  </a:rPr>
                  <a:t>Let the price of tea be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3600" dirty="0">
                    <a:effectLst/>
                  </a:rPr>
                  <a:t> and the price of coffee be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600" dirty="0">
                    <a:effectLst/>
                  </a:rPr>
                  <a:t>. </a:t>
                </a:r>
              </a:p>
              <a:p>
                <a:r>
                  <a:rPr lang="en-GB" sz="3600" dirty="0"/>
                  <a:t>Form an equation to represent:</a:t>
                </a:r>
                <a:br>
                  <a:rPr lang="en-GB" sz="3600" dirty="0"/>
                </a:br>
                <a:r>
                  <a:rPr lang="en-GB" sz="3600" dirty="0"/>
                  <a:t>On Monday, it sells 4 teas and 3 coffees for £6.05.</a:t>
                </a:r>
                <a:br>
                  <a:rPr lang="en-GB" sz="3600" dirty="0"/>
                </a:br>
                <a:endParaRPr lang="en-GB" sz="3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EAE4A9-B0A9-EB70-CBA7-DC1C9D9D1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2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4334AE-B878-A4E9-F18C-2B569F8B7CCC}"/>
                  </a:ext>
                </a:extLst>
              </p:cNvPr>
              <p:cNvSpPr/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=6.05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4334AE-B878-A4E9-F18C-2B569F8B7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6615292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5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17BE-D648-8A6B-2CEB-198E921CF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9233DD-5873-8C4C-47DA-04F2AB1D54D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At a school fair, a stall sells </a:t>
                </a:r>
                <a:r>
                  <a:rPr lang="en-GB" sz="3600" dirty="0">
                    <a:effectLst/>
                  </a:rPr>
                  <a:t>cups of tea and cups of coffee. </a:t>
                </a:r>
                <a:br>
                  <a:rPr lang="en-GB" sz="3600" dirty="0">
                    <a:effectLst/>
                  </a:rPr>
                </a:br>
                <a:r>
                  <a:rPr lang="en-GB" sz="3600" dirty="0">
                    <a:effectLst/>
                  </a:rPr>
                  <a:t>Let the price of tea be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3600" dirty="0">
                    <a:effectLst/>
                  </a:rPr>
                  <a:t> and the price of coffee be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600" dirty="0">
                    <a:effectLst/>
                  </a:rPr>
                  <a:t>. </a:t>
                </a:r>
              </a:p>
              <a:p>
                <a:r>
                  <a:rPr lang="en-GB" sz="3600" dirty="0">
                    <a:effectLst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3600" dirty="0"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600" dirty="0">
                    <a:effectLst/>
                  </a:rPr>
                  <a:t>.</a:t>
                </a:r>
                <a:br>
                  <a:rPr lang="en-GB" sz="3600" dirty="0"/>
                </a:br>
                <a:r>
                  <a:rPr lang="en-GB" sz="3600" dirty="0"/>
                  <a:t>On Monday, it sells 4 teas and 3 coffees for £6.05.</a:t>
                </a:r>
                <a:br>
                  <a:rPr lang="en-GB" sz="3600" dirty="0"/>
                </a:br>
                <a:r>
                  <a:rPr lang="en-GB" sz="3600" dirty="0"/>
                  <a:t>On Tuesday, it sells 2 teas and 5 coffees for £6.35.</a:t>
                </a:r>
              </a:p>
              <a:p>
                <a:endParaRPr lang="en-GB" sz="3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9233DD-5873-8C4C-47DA-04F2AB1D5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 r="-2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6E1815-3AE0-D97C-DAA0-A164E1F308C2}"/>
                  </a:ext>
                </a:extLst>
              </p:cNvPr>
              <p:cNvSpPr/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=0.80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6E1815-3AE0-D97C-DAA0-A164E1F3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2" y="5133783"/>
                <a:ext cx="40680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2FBD08-A4DA-C069-8DA8-92EFCF90CCD0}"/>
                  </a:ext>
                </a:extLst>
              </p:cNvPr>
              <p:cNvSpPr/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2FBD08-A4DA-C069-8DA8-92EFCF90C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0" y="5133783"/>
                <a:ext cx="4068000" cy="1562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2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281</TotalTime>
  <Words>1077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2026-05-15T17:39:16Z</dcterms:created>
  <dcterms:modified xsi:type="dcterms:W3CDTF">2026-06-09T14:12:06Z</dcterms:modified>
</cp:coreProperties>
</file>