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  <p:sldId id="263" r:id="rId12"/>
    <p:sldId id="265" r:id="rId13"/>
    <p:sldId id="276" r:id="rId14"/>
    <p:sldId id="264" r:id="rId15"/>
    <p:sldId id="277" r:id="rId16"/>
    <p:sldId id="26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6-09T17:00:48.911" v="458" actId="6549"/>
      <pc:docMkLst>
        <pc:docMk/>
      </pc:docMkLst>
      <pc:sldChg chg="modSp mod">
        <pc:chgData name="Christopher Potter" userId="24ad2ef8db5e8a45" providerId="LiveId" clId="{10AB9FE2-9012-46EF-B18A-C87D5526F6EE}" dt="2026-06-09T12:12:59.999" v="19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9T12:12:59.999" v="1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9T12:14:20.570" v="71" actId="404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9T12:14:20.570" v="71" actId="404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9T12:14:13.619" v="65" actId="6549"/>
          <ac:spMkLst>
            <pc:docMk/>
            <pc:sldMk cId="2091781012" sldId="263"/>
            <ac:spMk id="6" creationId="{150FDAF1-89D3-984E-307C-31EEF90F90B3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3689066174" sldId="264"/>
        </pc:sldMkLst>
      </pc:sldChg>
      <pc:sldChg chg="add">
        <pc:chgData name="Christopher Potter" userId="24ad2ef8db5e8a45" providerId="LiveId" clId="{10AB9FE2-9012-46EF-B18A-C87D5526F6EE}" dt="2026-06-09T12:13:54.038" v="50" actId="2890"/>
        <pc:sldMkLst>
          <pc:docMk/>
          <pc:sldMk cId="4268381192" sldId="264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2183637933" sldId="265"/>
        </pc:sldMkLst>
      </pc:sldChg>
      <pc:sldChg chg="modSp add">
        <pc:chgData name="Christopher Potter" userId="24ad2ef8db5e8a45" providerId="LiveId" clId="{10AB9FE2-9012-46EF-B18A-C87D5526F6EE}" dt="2026-06-09T12:16:25.878" v="121" actId="6549"/>
        <pc:sldMkLst>
          <pc:docMk/>
          <pc:sldMk cId="2793363104" sldId="265"/>
        </pc:sldMkLst>
        <pc:spChg chg="mod">
          <ac:chgData name="Christopher Potter" userId="24ad2ef8db5e8a45" providerId="LiveId" clId="{10AB9FE2-9012-46EF-B18A-C87D5526F6EE}" dt="2026-06-09T12:16:25.878" v="121" actId="6549"/>
          <ac:spMkLst>
            <pc:docMk/>
            <pc:sldMk cId="2793363104" sldId="265"/>
            <ac:spMk id="3" creationId="{CF3BC488-E296-2AD7-FE0D-2372FA53B766}"/>
          </ac:spMkLst>
        </pc:spChg>
        <pc:spChg chg="mod">
          <ac:chgData name="Christopher Potter" userId="24ad2ef8db5e8a45" providerId="LiveId" clId="{10AB9FE2-9012-46EF-B18A-C87D5526F6EE}" dt="2026-06-09T12:15:08.450" v="91" actId="6549"/>
          <ac:spMkLst>
            <pc:docMk/>
            <pc:sldMk cId="2793363104" sldId="265"/>
            <ac:spMk id="6" creationId="{F891CABB-435B-F670-6647-C4CF8E09177C}"/>
          </ac:spMkLst>
        </pc:spChg>
      </pc:sldChg>
      <pc:sldChg chg="modSp add ord">
        <pc:chgData name="Christopher Potter" userId="24ad2ef8db5e8a45" providerId="LiveId" clId="{10AB9FE2-9012-46EF-B18A-C87D5526F6EE}" dt="2026-06-09T12:18:25.330" v="162" actId="6549"/>
        <pc:sldMkLst>
          <pc:docMk/>
          <pc:sldMk cId="1103491532" sldId="266"/>
        </pc:sldMkLst>
        <pc:spChg chg="mod">
          <ac:chgData name="Christopher Potter" userId="24ad2ef8db5e8a45" providerId="LiveId" clId="{10AB9FE2-9012-46EF-B18A-C87D5526F6EE}" dt="2026-06-09T12:18:25.330" v="162" actId="6549"/>
          <ac:spMkLst>
            <pc:docMk/>
            <pc:sldMk cId="1103491532" sldId="266"/>
            <ac:spMk id="3" creationId="{773F1691-0230-4551-033B-5605F4D660C5}"/>
          </ac:spMkLst>
        </pc:spChg>
        <pc:spChg chg="mod">
          <ac:chgData name="Christopher Potter" userId="24ad2ef8db5e8a45" providerId="LiveId" clId="{10AB9FE2-9012-46EF-B18A-C87D5526F6EE}" dt="2026-06-09T12:18:21.068" v="158" actId="20577"/>
          <ac:spMkLst>
            <pc:docMk/>
            <pc:sldMk cId="1103491532" sldId="266"/>
            <ac:spMk id="6" creationId="{228E6836-6169-3312-666D-430005271CE9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2713729101" sldId="266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718056599" sldId="267"/>
        </pc:sldMkLst>
      </pc:sldChg>
      <pc:sldChg chg="modSp add">
        <pc:chgData name="Christopher Potter" userId="24ad2ef8db5e8a45" providerId="LiveId" clId="{10AB9FE2-9012-46EF-B18A-C87D5526F6EE}" dt="2026-06-09T12:17:13.219" v="145" actId="6549"/>
        <pc:sldMkLst>
          <pc:docMk/>
          <pc:sldMk cId="2305225795" sldId="267"/>
        </pc:sldMkLst>
        <pc:spChg chg="mod">
          <ac:chgData name="Christopher Potter" userId="24ad2ef8db5e8a45" providerId="LiveId" clId="{10AB9FE2-9012-46EF-B18A-C87D5526F6EE}" dt="2026-06-09T12:17:13.219" v="145" actId="6549"/>
          <ac:spMkLst>
            <pc:docMk/>
            <pc:sldMk cId="2305225795" sldId="267"/>
            <ac:spMk id="3" creationId="{B720F948-1074-2F1E-B03F-E642C2AB59D0}"/>
          </ac:spMkLst>
        </pc:spChg>
        <pc:spChg chg="mod">
          <ac:chgData name="Christopher Potter" userId="24ad2ef8db5e8a45" providerId="LiveId" clId="{10AB9FE2-9012-46EF-B18A-C87D5526F6EE}" dt="2026-06-09T12:17:07.039" v="141" actId="6549"/>
          <ac:spMkLst>
            <pc:docMk/>
            <pc:sldMk cId="2305225795" sldId="267"/>
            <ac:spMk id="6" creationId="{88EF4DD5-8711-2D0B-964F-AA8BA59F01C5}"/>
          </ac:spMkLst>
        </pc:spChg>
      </pc:sldChg>
      <pc:sldChg chg="add">
        <pc:chgData name="Christopher Potter" userId="24ad2ef8db5e8a45" providerId="LiveId" clId="{10AB9FE2-9012-46EF-B18A-C87D5526F6EE}" dt="2026-06-09T12:18:00.638" v="146" actId="2890"/>
        <pc:sldMkLst>
          <pc:docMk/>
          <pc:sldMk cId="79032062" sldId="268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607071464" sldId="268"/>
        </pc:sldMkLst>
      </pc:sldChg>
      <pc:sldChg chg="modSp add">
        <pc:chgData name="Christopher Potter" userId="24ad2ef8db5e8a45" providerId="LiveId" clId="{10AB9FE2-9012-46EF-B18A-C87D5526F6EE}" dt="2026-06-09T12:18:49.230" v="183" actId="6549"/>
        <pc:sldMkLst>
          <pc:docMk/>
          <pc:sldMk cId="126447252" sldId="269"/>
        </pc:sldMkLst>
        <pc:spChg chg="mod">
          <ac:chgData name="Christopher Potter" userId="24ad2ef8db5e8a45" providerId="LiveId" clId="{10AB9FE2-9012-46EF-B18A-C87D5526F6EE}" dt="2026-06-09T12:18:49.230" v="183" actId="6549"/>
          <ac:spMkLst>
            <pc:docMk/>
            <pc:sldMk cId="126447252" sldId="269"/>
            <ac:spMk id="3" creationId="{A1B3BFC3-7D04-AEB6-721D-D46A7DAEF50C}"/>
          </ac:spMkLst>
        </pc:spChg>
        <pc:spChg chg="mod">
          <ac:chgData name="Christopher Potter" userId="24ad2ef8db5e8a45" providerId="LiveId" clId="{10AB9FE2-9012-46EF-B18A-C87D5526F6EE}" dt="2026-06-09T12:18:44.628" v="179" actId="6549"/>
          <ac:spMkLst>
            <pc:docMk/>
            <pc:sldMk cId="126447252" sldId="269"/>
            <ac:spMk id="6" creationId="{2E0308E3-6803-D5C8-C50D-B0DF5FC9AC81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511517092" sldId="269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368545501" sldId="270"/>
        </pc:sldMkLst>
      </pc:sldChg>
      <pc:sldChg chg="modSp add">
        <pc:chgData name="Christopher Potter" userId="24ad2ef8db5e8a45" providerId="LiveId" clId="{10AB9FE2-9012-46EF-B18A-C87D5526F6EE}" dt="2026-06-09T17:00:48.911" v="458" actId="6549"/>
        <pc:sldMkLst>
          <pc:docMk/>
          <pc:sldMk cId="3781441371" sldId="270"/>
        </pc:sldMkLst>
        <pc:spChg chg="mod">
          <ac:chgData name="Christopher Potter" userId="24ad2ef8db5e8a45" providerId="LiveId" clId="{10AB9FE2-9012-46EF-B18A-C87D5526F6EE}" dt="2026-06-09T12:19:15.928" v="202" actId="6549"/>
          <ac:spMkLst>
            <pc:docMk/>
            <pc:sldMk cId="3781441371" sldId="270"/>
            <ac:spMk id="3" creationId="{869B9AD0-8A99-654B-C09C-7D0F218D74C0}"/>
          </ac:spMkLst>
        </pc:spChg>
        <pc:spChg chg="mod">
          <ac:chgData name="Christopher Potter" userId="24ad2ef8db5e8a45" providerId="LiveId" clId="{10AB9FE2-9012-46EF-B18A-C87D5526F6EE}" dt="2026-06-09T17:00:48.911" v="458" actId="6549"/>
          <ac:spMkLst>
            <pc:docMk/>
            <pc:sldMk cId="3781441371" sldId="270"/>
            <ac:spMk id="6" creationId="{5D4F815F-8ACC-5B72-BFDA-CDAA8C6010EC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918714232" sldId="271"/>
        </pc:sldMkLst>
      </pc:sldChg>
      <pc:sldChg chg="modSp add">
        <pc:chgData name="Christopher Potter" userId="24ad2ef8db5e8a45" providerId="LiveId" clId="{10AB9FE2-9012-46EF-B18A-C87D5526F6EE}" dt="2026-06-09T12:19:42.343" v="221" actId="6549"/>
        <pc:sldMkLst>
          <pc:docMk/>
          <pc:sldMk cId="2343069292" sldId="271"/>
        </pc:sldMkLst>
        <pc:spChg chg="mod">
          <ac:chgData name="Christopher Potter" userId="24ad2ef8db5e8a45" providerId="LiveId" clId="{10AB9FE2-9012-46EF-B18A-C87D5526F6EE}" dt="2026-06-09T12:19:42.343" v="221" actId="6549"/>
          <ac:spMkLst>
            <pc:docMk/>
            <pc:sldMk cId="2343069292" sldId="271"/>
            <ac:spMk id="3" creationId="{DFEA1F9D-A722-9EFB-6D4F-DC088436F5D0}"/>
          </ac:spMkLst>
        </pc:spChg>
        <pc:spChg chg="mod">
          <ac:chgData name="Christopher Potter" userId="24ad2ef8db5e8a45" providerId="LiveId" clId="{10AB9FE2-9012-46EF-B18A-C87D5526F6EE}" dt="2026-06-09T12:19:37.528" v="219" actId="6549"/>
          <ac:spMkLst>
            <pc:docMk/>
            <pc:sldMk cId="2343069292" sldId="271"/>
            <ac:spMk id="6" creationId="{F545CF45-EF53-F3DE-E6B2-174DA36408FB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424401607" sldId="272"/>
        </pc:sldMkLst>
      </pc:sldChg>
      <pc:sldChg chg="modSp add">
        <pc:chgData name="Christopher Potter" userId="24ad2ef8db5e8a45" providerId="LiveId" clId="{10AB9FE2-9012-46EF-B18A-C87D5526F6EE}" dt="2026-06-09T12:20:14.719" v="242" actId="6549"/>
        <pc:sldMkLst>
          <pc:docMk/>
          <pc:sldMk cId="673838534" sldId="272"/>
        </pc:sldMkLst>
        <pc:spChg chg="mod">
          <ac:chgData name="Christopher Potter" userId="24ad2ef8db5e8a45" providerId="LiveId" clId="{10AB9FE2-9012-46EF-B18A-C87D5526F6EE}" dt="2026-06-09T12:20:14.719" v="242" actId="6549"/>
          <ac:spMkLst>
            <pc:docMk/>
            <pc:sldMk cId="673838534" sldId="272"/>
            <ac:spMk id="3" creationId="{0DC7B272-3D75-8713-666D-12661D06FC10}"/>
          </ac:spMkLst>
        </pc:spChg>
        <pc:spChg chg="mod">
          <ac:chgData name="Christopher Potter" userId="24ad2ef8db5e8a45" providerId="LiveId" clId="{10AB9FE2-9012-46EF-B18A-C87D5526F6EE}" dt="2026-06-09T12:20:08.980" v="238" actId="6549"/>
          <ac:spMkLst>
            <pc:docMk/>
            <pc:sldMk cId="673838534" sldId="272"/>
            <ac:spMk id="6" creationId="{45F3B375-3E73-6611-707E-A4175DDACFC6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304985908" sldId="273"/>
        </pc:sldMkLst>
      </pc:sldChg>
      <pc:sldChg chg="modSp add">
        <pc:chgData name="Christopher Potter" userId="24ad2ef8db5e8a45" providerId="LiveId" clId="{10AB9FE2-9012-46EF-B18A-C87D5526F6EE}" dt="2026-06-09T12:21:36.909" v="257" actId="6549"/>
        <pc:sldMkLst>
          <pc:docMk/>
          <pc:sldMk cId="4275462299" sldId="273"/>
        </pc:sldMkLst>
        <pc:spChg chg="mod">
          <ac:chgData name="Christopher Potter" userId="24ad2ef8db5e8a45" providerId="LiveId" clId="{10AB9FE2-9012-46EF-B18A-C87D5526F6EE}" dt="2026-06-09T12:21:36.909" v="257" actId="6549"/>
          <ac:spMkLst>
            <pc:docMk/>
            <pc:sldMk cId="4275462299" sldId="273"/>
            <ac:spMk id="3" creationId="{19669A36-03BA-B967-29BE-FD7AD6131E74}"/>
          </ac:spMkLst>
        </pc:spChg>
        <pc:spChg chg="mod">
          <ac:chgData name="Christopher Potter" userId="24ad2ef8db5e8a45" providerId="LiveId" clId="{10AB9FE2-9012-46EF-B18A-C87D5526F6EE}" dt="2026-06-09T12:21:31.988" v="254" actId="6549"/>
          <ac:spMkLst>
            <pc:docMk/>
            <pc:sldMk cId="4275462299" sldId="273"/>
            <ac:spMk id="6" creationId="{8CFA1D7E-D529-A585-0F42-32846CC27820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200886168" sldId="274"/>
        </pc:sldMkLst>
      </pc:sldChg>
      <pc:sldChg chg="modSp add">
        <pc:chgData name="Christopher Potter" userId="24ad2ef8db5e8a45" providerId="LiveId" clId="{10AB9FE2-9012-46EF-B18A-C87D5526F6EE}" dt="2026-06-09T12:22:07.075" v="274" actId="6549"/>
        <pc:sldMkLst>
          <pc:docMk/>
          <pc:sldMk cId="1807612468" sldId="274"/>
        </pc:sldMkLst>
        <pc:spChg chg="mod">
          <ac:chgData name="Christopher Potter" userId="24ad2ef8db5e8a45" providerId="LiveId" clId="{10AB9FE2-9012-46EF-B18A-C87D5526F6EE}" dt="2026-06-09T12:22:07.075" v="274" actId="6549"/>
          <ac:spMkLst>
            <pc:docMk/>
            <pc:sldMk cId="1807612468" sldId="274"/>
            <ac:spMk id="3" creationId="{825FC05D-DA5B-4083-11B4-CDD0A5374F98}"/>
          </ac:spMkLst>
        </pc:spChg>
        <pc:spChg chg="mod">
          <ac:chgData name="Christopher Potter" userId="24ad2ef8db5e8a45" providerId="LiveId" clId="{10AB9FE2-9012-46EF-B18A-C87D5526F6EE}" dt="2026-06-09T12:22:02.052" v="270" actId="6549"/>
          <ac:spMkLst>
            <pc:docMk/>
            <pc:sldMk cId="1807612468" sldId="274"/>
            <ac:spMk id="6" creationId="{5ECC3A0A-3A6A-5CF3-E1E0-13B94686495D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587280591" sldId="275"/>
        </pc:sldMkLst>
      </pc:sldChg>
      <pc:sldChg chg="modSp add">
        <pc:chgData name="Christopher Potter" userId="24ad2ef8db5e8a45" providerId="LiveId" clId="{10AB9FE2-9012-46EF-B18A-C87D5526F6EE}" dt="2026-06-09T12:23:27.257" v="295" actId="404"/>
        <pc:sldMkLst>
          <pc:docMk/>
          <pc:sldMk cId="3039799190" sldId="275"/>
        </pc:sldMkLst>
        <pc:spChg chg="mod">
          <ac:chgData name="Christopher Potter" userId="24ad2ef8db5e8a45" providerId="LiveId" clId="{10AB9FE2-9012-46EF-B18A-C87D5526F6EE}" dt="2026-06-09T12:23:27.257" v="295" actId="404"/>
          <ac:spMkLst>
            <pc:docMk/>
            <pc:sldMk cId="3039799190" sldId="275"/>
            <ac:spMk id="3" creationId="{3769A697-6221-DADD-CB45-3BCB8F2C3AE7}"/>
          </ac:spMkLst>
        </pc:spChg>
        <pc:spChg chg="mod">
          <ac:chgData name="Christopher Potter" userId="24ad2ef8db5e8a45" providerId="LiveId" clId="{10AB9FE2-9012-46EF-B18A-C87D5526F6EE}" dt="2026-06-09T12:23:18.632" v="288" actId="6549"/>
          <ac:spMkLst>
            <pc:docMk/>
            <pc:sldMk cId="3039799190" sldId="275"/>
            <ac:spMk id="6" creationId="{54A2AA38-EE37-8591-D217-13907510998E}"/>
          </ac:spMkLst>
        </pc:spChg>
      </pc:sldChg>
      <pc:sldChg chg="modSp add">
        <pc:chgData name="Christopher Potter" userId="24ad2ef8db5e8a45" providerId="LiveId" clId="{10AB9FE2-9012-46EF-B18A-C87D5526F6EE}" dt="2026-06-09T12:24:01.738" v="321" actId="404"/>
        <pc:sldMkLst>
          <pc:docMk/>
          <pc:sldMk cId="956399374" sldId="276"/>
        </pc:sldMkLst>
        <pc:spChg chg="mod">
          <ac:chgData name="Christopher Potter" userId="24ad2ef8db5e8a45" providerId="LiveId" clId="{10AB9FE2-9012-46EF-B18A-C87D5526F6EE}" dt="2026-06-09T12:24:01.738" v="321" actId="404"/>
          <ac:spMkLst>
            <pc:docMk/>
            <pc:sldMk cId="956399374" sldId="276"/>
            <ac:spMk id="3" creationId="{F8216C8A-99D3-9CFF-491B-CBAA37925F38}"/>
          </ac:spMkLst>
        </pc:spChg>
        <pc:spChg chg="mod">
          <ac:chgData name="Christopher Potter" userId="24ad2ef8db5e8a45" providerId="LiveId" clId="{10AB9FE2-9012-46EF-B18A-C87D5526F6EE}" dt="2026-06-09T12:23:51.599" v="312" actId="6549"/>
          <ac:spMkLst>
            <pc:docMk/>
            <pc:sldMk cId="956399374" sldId="276"/>
            <ac:spMk id="6" creationId="{DF870D8F-E4DA-77BA-5660-A7D2502D2FE7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4115240535" sldId="276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580845283" sldId="277"/>
        </pc:sldMkLst>
      </pc:sldChg>
      <pc:sldChg chg="modSp add">
        <pc:chgData name="Christopher Potter" userId="24ad2ef8db5e8a45" providerId="LiveId" clId="{10AB9FE2-9012-46EF-B18A-C87D5526F6EE}" dt="2026-06-09T12:25:28.489" v="335" actId="6549"/>
        <pc:sldMkLst>
          <pc:docMk/>
          <pc:sldMk cId="2732908239" sldId="277"/>
        </pc:sldMkLst>
        <pc:spChg chg="mod">
          <ac:chgData name="Christopher Potter" userId="24ad2ef8db5e8a45" providerId="LiveId" clId="{10AB9FE2-9012-46EF-B18A-C87D5526F6EE}" dt="2026-06-09T12:25:28.489" v="335" actId="6549"/>
          <ac:spMkLst>
            <pc:docMk/>
            <pc:sldMk cId="2732908239" sldId="277"/>
            <ac:spMk id="3" creationId="{2127F256-4755-B57A-AECE-0ADB74F5C8AC}"/>
          </ac:spMkLst>
        </pc:spChg>
        <pc:spChg chg="mod">
          <ac:chgData name="Christopher Potter" userId="24ad2ef8db5e8a45" providerId="LiveId" clId="{10AB9FE2-9012-46EF-B18A-C87D5526F6EE}" dt="2026-06-09T12:25:26.019" v="333" actId="6549"/>
          <ac:spMkLst>
            <pc:docMk/>
            <pc:sldMk cId="2732908239" sldId="277"/>
            <ac:spMk id="6" creationId="{C38E9C48-ED05-37DE-D9DB-2094C6BAC5F2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423658856" sldId="278"/>
        </pc:sldMkLst>
      </pc:sldChg>
      <pc:sldChg chg="modSp add">
        <pc:chgData name="Christopher Potter" userId="24ad2ef8db5e8a45" providerId="LiveId" clId="{10AB9FE2-9012-46EF-B18A-C87D5526F6EE}" dt="2026-06-09T12:25:51.853" v="356" actId="6549"/>
        <pc:sldMkLst>
          <pc:docMk/>
          <pc:sldMk cId="2128104167" sldId="278"/>
        </pc:sldMkLst>
        <pc:spChg chg="mod">
          <ac:chgData name="Christopher Potter" userId="24ad2ef8db5e8a45" providerId="LiveId" clId="{10AB9FE2-9012-46EF-B18A-C87D5526F6EE}" dt="2026-06-09T12:25:51.853" v="356" actId="6549"/>
          <ac:spMkLst>
            <pc:docMk/>
            <pc:sldMk cId="2128104167" sldId="278"/>
            <ac:spMk id="3" creationId="{A5D4B332-0AC7-2E60-CC0C-016DD9491777}"/>
          </ac:spMkLst>
        </pc:spChg>
        <pc:spChg chg="mod">
          <ac:chgData name="Christopher Potter" userId="24ad2ef8db5e8a45" providerId="LiveId" clId="{10AB9FE2-9012-46EF-B18A-C87D5526F6EE}" dt="2026-06-09T12:25:47.724" v="352" actId="6549"/>
          <ac:spMkLst>
            <pc:docMk/>
            <pc:sldMk cId="2128104167" sldId="278"/>
            <ac:spMk id="6" creationId="{CE3CFE86-CEC6-5901-69C1-E0E142B4C03D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298591590" sldId="279"/>
        </pc:sldMkLst>
      </pc:sldChg>
      <pc:sldChg chg="modSp add">
        <pc:chgData name="Christopher Potter" userId="24ad2ef8db5e8a45" providerId="LiveId" clId="{10AB9FE2-9012-46EF-B18A-C87D5526F6EE}" dt="2026-06-09T12:26:40.899" v="379" actId="404"/>
        <pc:sldMkLst>
          <pc:docMk/>
          <pc:sldMk cId="1865181292" sldId="279"/>
        </pc:sldMkLst>
        <pc:spChg chg="mod">
          <ac:chgData name="Christopher Potter" userId="24ad2ef8db5e8a45" providerId="LiveId" clId="{10AB9FE2-9012-46EF-B18A-C87D5526F6EE}" dt="2026-06-09T12:26:40.899" v="379" actId="404"/>
          <ac:spMkLst>
            <pc:docMk/>
            <pc:sldMk cId="1865181292" sldId="279"/>
            <ac:spMk id="3" creationId="{26FD970C-B3EE-BCA9-789D-4A10E83E3C2A}"/>
          </ac:spMkLst>
        </pc:spChg>
        <pc:spChg chg="mod">
          <ac:chgData name="Christopher Potter" userId="24ad2ef8db5e8a45" providerId="LiveId" clId="{10AB9FE2-9012-46EF-B18A-C87D5526F6EE}" dt="2026-06-09T12:26:32.115" v="373" actId="6549"/>
          <ac:spMkLst>
            <pc:docMk/>
            <pc:sldMk cId="1865181292" sldId="279"/>
            <ac:spMk id="6" creationId="{CC380746-B026-BA95-1A7B-114A906C801A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282705723" sldId="280"/>
        </pc:sldMkLst>
      </pc:sldChg>
      <pc:sldChg chg="modSp add">
        <pc:chgData name="Christopher Potter" userId="24ad2ef8db5e8a45" providerId="LiveId" clId="{10AB9FE2-9012-46EF-B18A-C87D5526F6EE}" dt="2026-06-09T12:28:42.509" v="399" actId="6549"/>
        <pc:sldMkLst>
          <pc:docMk/>
          <pc:sldMk cId="3976710840" sldId="280"/>
        </pc:sldMkLst>
        <pc:spChg chg="mod">
          <ac:chgData name="Christopher Potter" userId="24ad2ef8db5e8a45" providerId="LiveId" clId="{10AB9FE2-9012-46EF-B18A-C87D5526F6EE}" dt="2026-06-09T12:28:42.509" v="399" actId="6549"/>
          <ac:spMkLst>
            <pc:docMk/>
            <pc:sldMk cId="3976710840" sldId="280"/>
            <ac:spMk id="3" creationId="{36AFE6DA-EF96-085B-EA19-9DF4398E64CC}"/>
          </ac:spMkLst>
        </pc:spChg>
        <pc:spChg chg="mod">
          <ac:chgData name="Christopher Potter" userId="24ad2ef8db5e8a45" providerId="LiveId" clId="{10AB9FE2-9012-46EF-B18A-C87D5526F6EE}" dt="2026-06-09T12:28:35.719" v="394" actId="6549"/>
          <ac:spMkLst>
            <pc:docMk/>
            <pc:sldMk cId="3976710840" sldId="280"/>
            <ac:spMk id="6" creationId="{845C0672-E02F-B0BA-1575-F42313329784}"/>
          </ac:spMkLst>
        </pc:spChg>
      </pc:sldChg>
      <pc:sldChg chg="modSp add">
        <pc:chgData name="Christopher Potter" userId="24ad2ef8db5e8a45" providerId="LiveId" clId="{10AB9FE2-9012-46EF-B18A-C87D5526F6EE}" dt="2026-06-09T12:29:34.888" v="425" actId="6549"/>
        <pc:sldMkLst>
          <pc:docMk/>
          <pc:sldMk cId="169635137" sldId="281"/>
        </pc:sldMkLst>
        <pc:spChg chg="mod">
          <ac:chgData name="Christopher Potter" userId="24ad2ef8db5e8a45" providerId="LiveId" clId="{10AB9FE2-9012-46EF-B18A-C87D5526F6EE}" dt="2026-06-09T12:29:17.088" v="407" actId="404"/>
          <ac:spMkLst>
            <pc:docMk/>
            <pc:sldMk cId="169635137" sldId="281"/>
            <ac:spMk id="3" creationId="{BC400A64-5EDA-1034-5D38-92C24D3F0D72}"/>
          </ac:spMkLst>
        </pc:spChg>
        <pc:spChg chg="mod">
          <ac:chgData name="Christopher Potter" userId="24ad2ef8db5e8a45" providerId="LiveId" clId="{10AB9FE2-9012-46EF-B18A-C87D5526F6EE}" dt="2026-06-09T12:29:34.888" v="425" actId="6549"/>
          <ac:spMkLst>
            <pc:docMk/>
            <pc:sldMk cId="169635137" sldId="281"/>
            <ac:spMk id="6" creationId="{9984BA57-8A44-36DC-648E-C83E169E79F1}"/>
          </ac:spMkLst>
        </pc:spChg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1691596588" sldId="281"/>
        </pc:sldMkLst>
      </pc:sldChg>
      <pc:sldChg chg="del">
        <pc:chgData name="Christopher Potter" userId="24ad2ef8db5e8a45" providerId="LiveId" clId="{10AB9FE2-9012-46EF-B18A-C87D5526F6EE}" dt="2026-06-09T12:13:05.080" v="20" actId="47"/>
        <pc:sldMkLst>
          <pc:docMk/>
          <pc:sldMk cId="342623176" sldId="282"/>
        </pc:sldMkLst>
      </pc:sldChg>
      <pc:sldChg chg="modSp add">
        <pc:chgData name="Christopher Potter" userId="24ad2ef8db5e8a45" providerId="LiveId" clId="{10AB9FE2-9012-46EF-B18A-C87D5526F6EE}" dt="2026-06-09T12:31:21.342" v="454" actId="6549"/>
        <pc:sldMkLst>
          <pc:docMk/>
          <pc:sldMk cId="3059299753" sldId="282"/>
        </pc:sldMkLst>
        <pc:spChg chg="mod">
          <ac:chgData name="Christopher Potter" userId="24ad2ef8db5e8a45" providerId="LiveId" clId="{10AB9FE2-9012-46EF-B18A-C87D5526F6EE}" dt="2026-06-09T12:31:06.398" v="452" actId="20577"/>
          <ac:spMkLst>
            <pc:docMk/>
            <pc:sldMk cId="3059299753" sldId="282"/>
            <ac:spMk id="3" creationId="{EC935FCD-ED8C-C42E-98DE-458BB126C561}"/>
          </ac:spMkLst>
        </pc:spChg>
        <pc:spChg chg="mod">
          <ac:chgData name="Christopher Potter" userId="24ad2ef8db5e8a45" providerId="LiveId" clId="{10AB9FE2-9012-46EF-B18A-C87D5526F6EE}" dt="2026-06-09T12:31:21.342" v="454" actId="6549"/>
          <ac:spMkLst>
            <pc:docMk/>
            <pc:sldMk cId="3059299753" sldId="282"/>
            <ac:spMk id="6" creationId="{F36C7383-DA70-386B-33EA-46154DC987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Simultaneous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A4903-B46A-5D94-504B-CC2A5911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39F64-FB5A-D5F0-6BD2-BFA32B3C60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3C28E3-E379-F389-B458-BBAF5FEF96F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3C28E3-E379-F389-B458-BBAF5FEF9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FEE4A-21A5-FDF6-B54A-D92C8F3011DD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FEE4A-21A5-FDF6-B54A-D92C8F3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FDAF1-89D3-984E-307C-31EEF90F90B3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0FDAF1-89D3-984E-307C-31EEF90F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01065-E912-FB97-4A86-7ABE95BD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C46DBA-E95C-26C9-63EA-D132426632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3BC488-E296-2AD7-FE0D-2372FA53B7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3BC488-E296-2AD7-FE0D-2372FA53B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1CABB-435B-F670-6647-C4CF8E09177C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1CABB-435B-F670-6647-C4CF8E091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9F8C4-9FDF-843D-DE26-9E7911D2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2B866-BC5E-F626-3D7B-6800B6BD70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216C8A-99D3-9CFF-491B-CBAA37925F3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216C8A-99D3-9CFF-491B-CBAA37925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70D8F-E4DA-77BA-5660-A7D2502D2FE7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70D8F-E4DA-77BA-5660-A7D2502D2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68E3-80E1-9F27-A798-277514A4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BC20FA-2985-3847-099F-5695DBD5B2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79AA82-BED4-535A-93C7-D24229386AD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79AA82-BED4-535A-93C7-D24229386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22DED-9AB8-137D-6F69-249D724BFBF1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22DED-9AB8-137D-6F69-249D724BF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72A4-68E7-5C8A-6B1C-93FB4F8E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43AC2-4C44-793D-217A-1A5DD86E40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27F256-4755-B57A-AECE-0ADB74F5C8A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27F256-4755-B57A-AECE-0ADB74F5C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8E9C48-ED05-37DE-D9DB-2094C6BAC5F2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8E9C48-ED05-37DE-D9DB-2094C6BAC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9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18FCE-719B-CF3D-B7E2-73116E0AB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493FE-24BE-2E52-96D8-C8A43CBEFA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20F948-1074-2F1E-B03F-E642C2AB59D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20F948-1074-2F1E-B03F-E642C2AB5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F4DD5-8711-2D0B-964F-AA8BA59F01C5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F4DD5-8711-2D0B-964F-AA8BA59F0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2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FAB34-38EA-A8A3-68AD-B647B2A9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908AD-5A8E-67C0-D567-13AF91ADFA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D4B332-0AC7-2E60-CC0C-016DD949177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D4B332-0AC7-2E60-CC0C-016DD9491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3CFE86-CEC6-5901-69C1-E0E142B4C03D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3CFE86-CEC6-5901-69C1-E0E142B4C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1C31F-C720-BFCF-9D7F-22DE4FCB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EC1D2-D7C3-9F7F-617F-18B3819F47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FD970C-B3EE-BCA9-789D-4A10E83E3C2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FD970C-B3EE-BCA9-789D-4A10E83E3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380746-B026-BA95-1A7B-114A906C801A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380746-B026-BA95-1A7B-114A906C8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1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8A5C2-5DEF-D84B-651B-22726D53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9460F9-CC7C-9D55-EF4A-D4032506B6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AFE6DA-EF96-085B-EA19-9DF4398E64C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=3.5,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AFE6DA-EF96-085B-EA19-9DF4398E6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C0672-E02F-B0BA-1575-F42313329784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C0672-E02F-B0BA-1575-F42313329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DBF9A-26D0-FAF0-6C9E-373FE95C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7CEB9-C98B-E532-226E-B735BC2A7C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3F1691-0230-4551-033B-5605F4D660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3F1691-0230-4551-033B-5605F4D66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8E6836-6169-3312-666D-430005271CE9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8E6836-6169-3312-666D-430005271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C1BC4-39AE-A1BA-2F50-BDAAE81AC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80D35-2967-8E1C-E53C-F68440348B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400A64-5EDA-1034-5D38-92C24D3F0D7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400A64-5EDA-1034-5D38-92C24D3F0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84BA57-8A44-36DC-648E-C83E169E79F1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84BA57-8A44-36DC-648E-C83E169E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E80B3-CF7D-12B4-1D91-938F892DD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8ABD3-08C4-4D0A-45A5-3D39E98210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935FCD-ED8C-C42E-98DE-458BB126C56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=2.5,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935FCD-ED8C-C42E-98DE-458BB126C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C7383-DA70-386B-33EA-46154DC98719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C7383-DA70-386B-33EA-46154DC98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3EBD-1917-421F-581D-141ABBD84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7E46B7-CBF4-CBCD-326A-D1BC1732D7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B3BFC3-7D04-AEB6-721D-D46A7DAEF50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B3BFC3-7D04-AEB6-721D-D46A7DAEF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0308E3-6803-D5C8-C50D-B0DF5FC9AC81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0308E3-6803-D5C8-C50D-B0DF5FC9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3FBC-380E-FC66-6BA8-2DD71943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24370-148C-0344-F047-A6FF45C600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9B9AD0-8A99-654B-C09C-7D0F218D74C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9B9AD0-8A99-654B-C09C-7D0F218D7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815F-8ACC-5B72-BFDA-CDAA8C6010EC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815F-8ACC-5B72-BFDA-CDAA8C60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95C3-282C-4686-7075-16B55B7B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5ED905-BB3C-F251-A3F5-E177D55D76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EA1F9D-A722-9EFB-6D4F-DC088436F5D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EA1F9D-A722-9EFB-6D4F-DC088436F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5CF45-EF53-F3DE-E6B2-174DA36408FB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45CF45-EF53-F3DE-E6B2-174DA364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0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585E-BCE3-9A74-3EA0-CF1D7294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403F2-109F-5CC4-625F-7F0138AB08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C7B272-3D75-8713-666D-12661D06FC1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C7B272-3D75-8713-666D-12661D06F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3B375-3E73-6611-707E-A4175DDACFC6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3B375-3E73-6611-707E-A4175DDA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8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0718-2B7D-588C-FE9A-0869E53B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8C8E5-8C99-9853-0345-595B1EC6F8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69A36-03BA-B967-29BE-FD7AD6131E7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69A36-03BA-B967-29BE-FD7AD6131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A1D7E-D529-A585-0F42-32846CC27820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FA1D7E-D529-A585-0F42-32846CC2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4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7C63-9B0D-1200-C77D-B6E66200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AAB80-4A6A-BE52-E8EB-398C1339D3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5FC05D-DA5B-4083-11B4-CDD0A5374F9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=−3,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5FC05D-DA5B-4083-11B4-CDD0A5374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C3A0A-3A6A-5CF3-E1E0-13B94686495D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C3A0A-3A6A-5CF3-E1E0-13B94686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6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57047-C52F-5783-2D77-BECF05956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E730A-8511-6A54-DAD9-B33477D758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69A697-6221-DADD-CB45-3BCB8F2C3AE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69A697-6221-DADD-CB45-3BCB8F2C3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A2AA38-EE37-8591-D217-13907510998E}"/>
                  </a:ext>
                </a:extLst>
              </p:cNvPr>
              <p:cNvSpPr txBox="1"/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A2AA38-EE37-8591-D217-13907510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5" y="1000941"/>
                <a:ext cx="7636042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7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192</TotalTime>
  <Words>476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2026-05-15T17:39:16Z</dcterms:created>
  <dcterms:modified xsi:type="dcterms:W3CDTF">2026-06-09T17:00:52Z</dcterms:modified>
</cp:coreProperties>
</file>