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modSld sldOrd">
      <pc:chgData name="Christopher Potter" userId="24ad2ef8db5e8a45" providerId="LiveId" clId="{10AB9FE2-9012-46EF-B18A-C87D5526F6EE}" dt="2026-06-24T12:48:16.099" v="1064" actId="6549"/>
      <pc:docMkLst>
        <pc:docMk/>
      </pc:docMkLst>
      <pc:sldChg chg="modSp mod">
        <pc:chgData name="Christopher Potter" userId="24ad2ef8db5e8a45" providerId="LiveId" clId="{10AB9FE2-9012-46EF-B18A-C87D5526F6EE}" dt="2026-06-24T12:41:32.903" v="661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5T14:35:25.104" v="11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5T14:36:06.640" v="37" actId="20577"/>
          <ac:spMkLst>
            <pc:docMk/>
            <pc:sldMk cId="2091781012" sldId="263"/>
            <ac:spMk id="3" creationId="{CC75043C-992F-C1FA-95C6-A1316B68AAB7}"/>
          </ac:spMkLst>
        </pc:spChg>
        <pc:graphicFrameChg chg="mod modGraphic">
          <ac:chgData name="Christopher Potter" userId="24ad2ef8db5e8a45" providerId="LiveId" clId="{10AB9FE2-9012-46EF-B18A-C87D5526F6EE}" dt="2026-06-24T12:41:32.903" v="661" actId="6549"/>
          <ac:graphicFrameMkLst>
            <pc:docMk/>
            <pc:sldMk cId="2091781012" sldId="263"/>
            <ac:graphicFrameMk id="4" creationId="{7357A899-CD96-CDA1-D170-7060067F9826}"/>
          </ac:graphicFrameMkLst>
        </pc:graphicFrameChg>
      </pc:sldChg>
      <pc:sldChg chg="modSp add mod">
        <pc:chgData name="Christopher Potter" userId="24ad2ef8db5e8a45" providerId="LiveId" clId="{10AB9FE2-9012-46EF-B18A-C87D5526F6EE}" dt="2026-06-24T12:41:54.049" v="683" actId="6549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5-25T14:37:05.297" v="77" actId="6549"/>
          <ac:spMkLst>
            <pc:docMk/>
            <pc:sldMk cId="931541273" sldId="264"/>
            <ac:spMk id="3" creationId="{08D1886E-4F07-DD50-8A2B-7ED45D6F5353}"/>
          </ac:spMkLst>
        </pc:spChg>
        <pc:graphicFrameChg chg="mod modGraphic">
          <ac:chgData name="Christopher Potter" userId="24ad2ef8db5e8a45" providerId="LiveId" clId="{10AB9FE2-9012-46EF-B18A-C87D5526F6EE}" dt="2026-06-24T12:41:54.049" v="683" actId="6549"/>
          <ac:graphicFrameMkLst>
            <pc:docMk/>
            <pc:sldMk cId="931541273" sldId="264"/>
            <ac:graphicFrameMk id="4" creationId="{33FEC67D-45BE-A683-3ED3-0D5630F82B9C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2:12.348" v="698" actId="6549"/>
        <pc:sldMkLst>
          <pc:docMk/>
          <pc:sldMk cId="1145566928" sldId="265"/>
        </pc:sldMkLst>
        <pc:spChg chg="mod">
          <ac:chgData name="Christopher Potter" userId="24ad2ef8db5e8a45" providerId="LiveId" clId="{10AB9FE2-9012-46EF-B18A-C87D5526F6EE}" dt="2026-05-25T14:37:26.195" v="91" actId="6549"/>
          <ac:spMkLst>
            <pc:docMk/>
            <pc:sldMk cId="1145566928" sldId="265"/>
            <ac:spMk id="3" creationId="{1968B8BF-6C88-F067-C8CE-62BBD7502A09}"/>
          </ac:spMkLst>
        </pc:spChg>
        <pc:graphicFrameChg chg="mod modGraphic">
          <ac:chgData name="Christopher Potter" userId="24ad2ef8db5e8a45" providerId="LiveId" clId="{10AB9FE2-9012-46EF-B18A-C87D5526F6EE}" dt="2026-06-24T12:42:12.348" v="698" actId="6549"/>
          <ac:graphicFrameMkLst>
            <pc:docMk/>
            <pc:sldMk cId="1145566928" sldId="265"/>
            <ac:graphicFrameMk id="4" creationId="{C0883A67-9D81-6AF7-2BFF-E13A2F1B87F0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2:32.421" v="720" actId="6549"/>
        <pc:sldMkLst>
          <pc:docMk/>
          <pc:sldMk cId="1597606652" sldId="266"/>
        </pc:sldMkLst>
        <pc:spChg chg="mod">
          <ac:chgData name="Christopher Potter" userId="24ad2ef8db5e8a45" providerId="LiveId" clId="{10AB9FE2-9012-46EF-B18A-C87D5526F6EE}" dt="2026-05-25T14:38:04.465" v="129" actId="20577"/>
          <ac:spMkLst>
            <pc:docMk/>
            <pc:sldMk cId="1597606652" sldId="266"/>
            <ac:spMk id="3" creationId="{FB0028E3-2AED-475B-6E66-68D2FE37E9FF}"/>
          </ac:spMkLst>
        </pc:spChg>
        <pc:graphicFrameChg chg="mod modGraphic">
          <ac:chgData name="Christopher Potter" userId="24ad2ef8db5e8a45" providerId="LiveId" clId="{10AB9FE2-9012-46EF-B18A-C87D5526F6EE}" dt="2026-06-24T12:42:32.421" v="720" actId="6549"/>
          <ac:graphicFrameMkLst>
            <pc:docMk/>
            <pc:sldMk cId="1597606652" sldId="266"/>
            <ac:graphicFrameMk id="4" creationId="{00B89F30-A393-EDBA-C6A3-5B4965437C88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2:49.265" v="738" actId="6549"/>
        <pc:sldMkLst>
          <pc:docMk/>
          <pc:sldMk cId="3874846875" sldId="267"/>
        </pc:sldMkLst>
        <pc:spChg chg="mod">
          <ac:chgData name="Christopher Potter" userId="24ad2ef8db5e8a45" providerId="LiveId" clId="{10AB9FE2-9012-46EF-B18A-C87D5526F6EE}" dt="2026-05-25T14:38:30.835" v="151" actId="20577"/>
          <ac:spMkLst>
            <pc:docMk/>
            <pc:sldMk cId="3874846875" sldId="267"/>
            <ac:spMk id="3" creationId="{131EAA2A-8273-5E19-DC11-18C25C37F8CD}"/>
          </ac:spMkLst>
        </pc:spChg>
        <pc:graphicFrameChg chg="mod modGraphic">
          <ac:chgData name="Christopher Potter" userId="24ad2ef8db5e8a45" providerId="LiveId" clId="{10AB9FE2-9012-46EF-B18A-C87D5526F6EE}" dt="2026-06-24T12:42:49.265" v="738" actId="6549"/>
          <ac:graphicFrameMkLst>
            <pc:docMk/>
            <pc:sldMk cId="3874846875" sldId="267"/>
            <ac:graphicFrameMk id="4" creationId="{0045E370-6638-D990-7CD1-4C67E1D5B566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3:28.052" v="758" actId="6549"/>
        <pc:sldMkLst>
          <pc:docMk/>
          <pc:sldMk cId="34896088" sldId="268"/>
        </pc:sldMkLst>
        <pc:spChg chg="mod">
          <ac:chgData name="Christopher Potter" userId="24ad2ef8db5e8a45" providerId="LiveId" clId="{10AB9FE2-9012-46EF-B18A-C87D5526F6EE}" dt="2026-05-25T14:39:09.615" v="183" actId="20577"/>
          <ac:spMkLst>
            <pc:docMk/>
            <pc:sldMk cId="34896088" sldId="268"/>
            <ac:spMk id="3" creationId="{E4A76707-F99F-55DC-3AF5-13348BA9D26E}"/>
          </ac:spMkLst>
        </pc:spChg>
        <pc:graphicFrameChg chg="mod modGraphic">
          <ac:chgData name="Christopher Potter" userId="24ad2ef8db5e8a45" providerId="LiveId" clId="{10AB9FE2-9012-46EF-B18A-C87D5526F6EE}" dt="2026-06-24T12:43:28.052" v="758" actId="6549"/>
          <ac:graphicFrameMkLst>
            <pc:docMk/>
            <pc:sldMk cId="34896088" sldId="268"/>
            <ac:graphicFrameMk id="4" creationId="{84F49BFD-056C-7193-39C9-48955060A164}"/>
          </ac:graphicFrameMkLst>
        </pc:graphicFrameChg>
      </pc:sldChg>
      <pc:sldChg chg="modSp add mod">
        <pc:chgData name="Christopher Potter" userId="24ad2ef8db5e8a45" providerId="LiveId" clId="{10AB9FE2-9012-46EF-B18A-C87D5526F6EE}" dt="2026-06-24T12:43:46.699" v="782" actId="6549"/>
        <pc:sldMkLst>
          <pc:docMk/>
          <pc:sldMk cId="142358336" sldId="269"/>
        </pc:sldMkLst>
        <pc:spChg chg="mod">
          <ac:chgData name="Christopher Potter" userId="24ad2ef8db5e8a45" providerId="LiveId" clId="{10AB9FE2-9012-46EF-B18A-C87D5526F6EE}" dt="2026-05-25T14:39:55.316" v="214" actId="20577"/>
          <ac:spMkLst>
            <pc:docMk/>
            <pc:sldMk cId="142358336" sldId="269"/>
            <ac:spMk id="3" creationId="{B4B765C5-EA8C-F23D-726B-F5533D58B8D8}"/>
          </ac:spMkLst>
        </pc:spChg>
        <pc:graphicFrameChg chg="mod modGraphic">
          <ac:chgData name="Christopher Potter" userId="24ad2ef8db5e8a45" providerId="LiveId" clId="{10AB9FE2-9012-46EF-B18A-C87D5526F6EE}" dt="2026-06-24T12:43:46.699" v="782" actId="6549"/>
          <ac:graphicFrameMkLst>
            <pc:docMk/>
            <pc:sldMk cId="142358336" sldId="269"/>
            <ac:graphicFrameMk id="4" creationId="{2013CE73-1AD8-AB13-28A3-6AF7AB52E94A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4:06.189" v="803" actId="6549"/>
        <pc:sldMkLst>
          <pc:docMk/>
          <pc:sldMk cId="960971347" sldId="270"/>
        </pc:sldMkLst>
        <pc:spChg chg="mod">
          <ac:chgData name="Christopher Potter" userId="24ad2ef8db5e8a45" providerId="LiveId" clId="{10AB9FE2-9012-46EF-B18A-C87D5526F6EE}" dt="2026-05-25T14:40:32.953" v="244" actId="20577"/>
          <ac:spMkLst>
            <pc:docMk/>
            <pc:sldMk cId="960971347" sldId="270"/>
            <ac:spMk id="3" creationId="{A14B0F8E-661A-E468-1C9C-70CCF72F8175}"/>
          </ac:spMkLst>
        </pc:spChg>
        <pc:graphicFrameChg chg="mod modGraphic">
          <ac:chgData name="Christopher Potter" userId="24ad2ef8db5e8a45" providerId="LiveId" clId="{10AB9FE2-9012-46EF-B18A-C87D5526F6EE}" dt="2026-06-24T12:44:06.189" v="803" actId="6549"/>
          <ac:graphicFrameMkLst>
            <pc:docMk/>
            <pc:sldMk cId="960971347" sldId="270"/>
            <ac:graphicFrameMk id="4" creationId="{BB5B4D08-8482-8632-7BB0-9F8E89292BAB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4:24.303" v="823" actId="6549"/>
        <pc:sldMkLst>
          <pc:docMk/>
          <pc:sldMk cId="1668796876" sldId="271"/>
        </pc:sldMkLst>
        <pc:spChg chg="mod">
          <ac:chgData name="Christopher Potter" userId="24ad2ef8db5e8a45" providerId="LiveId" clId="{10AB9FE2-9012-46EF-B18A-C87D5526F6EE}" dt="2026-05-25T14:41:10.927" v="283" actId="20577"/>
          <ac:spMkLst>
            <pc:docMk/>
            <pc:sldMk cId="1668796876" sldId="271"/>
            <ac:spMk id="3" creationId="{82018C4C-8EFB-A0D8-0383-F6A5528AB14D}"/>
          </ac:spMkLst>
        </pc:spChg>
        <pc:graphicFrameChg chg="mod modGraphic">
          <ac:chgData name="Christopher Potter" userId="24ad2ef8db5e8a45" providerId="LiveId" clId="{10AB9FE2-9012-46EF-B18A-C87D5526F6EE}" dt="2026-06-24T12:44:24.303" v="823" actId="6549"/>
          <ac:graphicFrameMkLst>
            <pc:docMk/>
            <pc:sldMk cId="1668796876" sldId="271"/>
            <ac:graphicFrameMk id="4" creationId="{84BD813F-02C1-9670-7E36-58558D400E80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4:36.626" v="838" actId="6549"/>
        <pc:sldMkLst>
          <pc:docMk/>
          <pc:sldMk cId="2618947845" sldId="272"/>
        </pc:sldMkLst>
        <pc:spChg chg="mod">
          <ac:chgData name="Christopher Potter" userId="24ad2ef8db5e8a45" providerId="LiveId" clId="{10AB9FE2-9012-46EF-B18A-C87D5526F6EE}" dt="2026-05-25T14:41:42.011" v="310" actId="20577"/>
          <ac:spMkLst>
            <pc:docMk/>
            <pc:sldMk cId="2618947845" sldId="272"/>
            <ac:spMk id="3" creationId="{D6343C95-42CC-F21C-711E-CE18989EDE31}"/>
          </ac:spMkLst>
        </pc:spChg>
        <pc:graphicFrameChg chg="mod modGraphic">
          <ac:chgData name="Christopher Potter" userId="24ad2ef8db5e8a45" providerId="LiveId" clId="{10AB9FE2-9012-46EF-B18A-C87D5526F6EE}" dt="2026-06-24T12:44:36.626" v="838" actId="6549"/>
          <ac:graphicFrameMkLst>
            <pc:docMk/>
            <pc:sldMk cId="2618947845" sldId="272"/>
            <ac:graphicFrameMk id="4" creationId="{23A8ABBD-CF44-1E04-A56C-AB8F4A5D9C49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4:53.454" v="858" actId="6549"/>
        <pc:sldMkLst>
          <pc:docMk/>
          <pc:sldMk cId="3709293138" sldId="273"/>
        </pc:sldMkLst>
        <pc:spChg chg="mod">
          <ac:chgData name="Christopher Potter" userId="24ad2ef8db5e8a45" providerId="LiveId" clId="{10AB9FE2-9012-46EF-B18A-C87D5526F6EE}" dt="2026-05-25T14:42:24.745" v="362" actId="20577"/>
          <ac:spMkLst>
            <pc:docMk/>
            <pc:sldMk cId="3709293138" sldId="273"/>
            <ac:spMk id="3" creationId="{958AC8DA-07AB-626A-333D-5A810ADA6AA0}"/>
          </ac:spMkLst>
        </pc:spChg>
        <pc:graphicFrameChg chg="mod modGraphic">
          <ac:chgData name="Christopher Potter" userId="24ad2ef8db5e8a45" providerId="LiveId" clId="{10AB9FE2-9012-46EF-B18A-C87D5526F6EE}" dt="2026-06-24T12:44:53.454" v="858" actId="6549"/>
          <ac:graphicFrameMkLst>
            <pc:docMk/>
            <pc:sldMk cId="3709293138" sldId="273"/>
            <ac:graphicFrameMk id="4" creationId="{A3AD33AF-30D8-1E16-7F61-D98A8E27E214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5:07.965" v="873" actId="6549"/>
        <pc:sldMkLst>
          <pc:docMk/>
          <pc:sldMk cId="1763896213" sldId="274"/>
        </pc:sldMkLst>
        <pc:spChg chg="mod">
          <ac:chgData name="Christopher Potter" userId="24ad2ef8db5e8a45" providerId="LiveId" clId="{10AB9FE2-9012-46EF-B18A-C87D5526F6EE}" dt="2026-05-25T14:42:55.091" v="389" actId="20577"/>
          <ac:spMkLst>
            <pc:docMk/>
            <pc:sldMk cId="1763896213" sldId="274"/>
            <ac:spMk id="3" creationId="{669EB99E-2CDE-7DA6-DC7D-F6037B05B111}"/>
          </ac:spMkLst>
        </pc:spChg>
        <pc:graphicFrameChg chg="mod modGraphic">
          <ac:chgData name="Christopher Potter" userId="24ad2ef8db5e8a45" providerId="LiveId" clId="{10AB9FE2-9012-46EF-B18A-C87D5526F6EE}" dt="2026-06-24T12:45:07.965" v="873" actId="6549"/>
          <ac:graphicFrameMkLst>
            <pc:docMk/>
            <pc:sldMk cId="1763896213" sldId="274"/>
            <ac:graphicFrameMk id="4" creationId="{2C526FAD-AFF8-AF86-7990-97687C86FE28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5:23.650" v="893" actId="6549"/>
        <pc:sldMkLst>
          <pc:docMk/>
          <pc:sldMk cId="2529619762" sldId="275"/>
        </pc:sldMkLst>
        <pc:spChg chg="mod">
          <ac:chgData name="Christopher Potter" userId="24ad2ef8db5e8a45" providerId="LiveId" clId="{10AB9FE2-9012-46EF-B18A-C87D5526F6EE}" dt="2026-05-25T14:43:45.085" v="431" actId="20577"/>
          <ac:spMkLst>
            <pc:docMk/>
            <pc:sldMk cId="2529619762" sldId="275"/>
            <ac:spMk id="3" creationId="{C3028426-4C46-A2CE-F720-584C2715D9AE}"/>
          </ac:spMkLst>
        </pc:spChg>
        <pc:graphicFrameChg chg="mod modGraphic">
          <ac:chgData name="Christopher Potter" userId="24ad2ef8db5e8a45" providerId="LiveId" clId="{10AB9FE2-9012-46EF-B18A-C87D5526F6EE}" dt="2026-06-24T12:45:23.650" v="893" actId="6549"/>
          <ac:graphicFrameMkLst>
            <pc:docMk/>
            <pc:sldMk cId="2529619762" sldId="275"/>
            <ac:graphicFrameMk id="4" creationId="{3E07841B-6737-D741-45DD-F4DD6B3646ED}"/>
          </ac:graphicFrameMkLst>
        </pc:graphicFrameChg>
      </pc:sldChg>
      <pc:sldChg chg="modSp add mod">
        <pc:chgData name="Christopher Potter" userId="24ad2ef8db5e8a45" providerId="LiveId" clId="{10AB9FE2-9012-46EF-B18A-C87D5526F6EE}" dt="2026-06-24T12:45:39.627" v="913" actId="6549"/>
        <pc:sldMkLst>
          <pc:docMk/>
          <pc:sldMk cId="1796980005" sldId="276"/>
        </pc:sldMkLst>
        <pc:spChg chg="mod">
          <ac:chgData name="Christopher Potter" userId="24ad2ef8db5e8a45" providerId="LiveId" clId="{10AB9FE2-9012-46EF-B18A-C87D5526F6EE}" dt="2026-05-25T14:46:41.320" v="468" actId="20577"/>
          <ac:spMkLst>
            <pc:docMk/>
            <pc:sldMk cId="1796980005" sldId="276"/>
            <ac:spMk id="3" creationId="{A16FBDBF-337C-60BC-13BE-0857C20C5306}"/>
          </ac:spMkLst>
        </pc:spChg>
        <pc:graphicFrameChg chg="mod modGraphic">
          <ac:chgData name="Christopher Potter" userId="24ad2ef8db5e8a45" providerId="LiveId" clId="{10AB9FE2-9012-46EF-B18A-C87D5526F6EE}" dt="2026-06-24T12:45:39.627" v="913" actId="6549"/>
          <ac:graphicFrameMkLst>
            <pc:docMk/>
            <pc:sldMk cId="1796980005" sldId="276"/>
            <ac:graphicFrameMk id="4" creationId="{6736191D-5D53-05A6-1515-4C7AC5DE97A1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5:51.359" v="928" actId="6549"/>
        <pc:sldMkLst>
          <pc:docMk/>
          <pc:sldMk cId="1606809549" sldId="277"/>
        </pc:sldMkLst>
        <pc:spChg chg="mod">
          <ac:chgData name="Christopher Potter" userId="24ad2ef8db5e8a45" providerId="LiveId" clId="{10AB9FE2-9012-46EF-B18A-C87D5526F6EE}" dt="2026-05-25T14:47:18.296" v="496" actId="20577"/>
          <ac:spMkLst>
            <pc:docMk/>
            <pc:sldMk cId="1606809549" sldId="277"/>
            <ac:spMk id="3" creationId="{6020FED2-3AD4-7648-CD35-A5D0A9454F3C}"/>
          </ac:spMkLst>
        </pc:spChg>
        <pc:graphicFrameChg chg="mod modGraphic">
          <ac:chgData name="Christopher Potter" userId="24ad2ef8db5e8a45" providerId="LiveId" clId="{10AB9FE2-9012-46EF-B18A-C87D5526F6EE}" dt="2026-06-24T12:45:51.359" v="928" actId="6549"/>
          <ac:graphicFrameMkLst>
            <pc:docMk/>
            <pc:sldMk cId="1606809549" sldId="277"/>
            <ac:graphicFrameMk id="4" creationId="{BDD60BB2-8822-4C32-B003-A7B54A1311C9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6:33.247" v="971" actId="20577"/>
        <pc:sldMkLst>
          <pc:docMk/>
          <pc:sldMk cId="3529407889" sldId="278"/>
        </pc:sldMkLst>
        <pc:spChg chg="mod">
          <ac:chgData name="Christopher Potter" userId="24ad2ef8db5e8a45" providerId="LiveId" clId="{10AB9FE2-9012-46EF-B18A-C87D5526F6EE}" dt="2026-05-25T14:48:00.605" v="529" actId="20577"/>
          <ac:spMkLst>
            <pc:docMk/>
            <pc:sldMk cId="3529407889" sldId="278"/>
            <ac:spMk id="3" creationId="{E3B4A477-52C3-0B88-EF2F-5C35E679AAA3}"/>
          </ac:spMkLst>
        </pc:spChg>
        <pc:graphicFrameChg chg="mod modGraphic">
          <ac:chgData name="Christopher Potter" userId="24ad2ef8db5e8a45" providerId="LiveId" clId="{10AB9FE2-9012-46EF-B18A-C87D5526F6EE}" dt="2026-06-24T12:46:33.247" v="971" actId="20577"/>
          <ac:graphicFrameMkLst>
            <pc:docMk/>
            <pc:sldMk cId="3529407889" sldId="278"/>
            <ac:graphicFrameMk id="4" creationId="{22D3EDE5-B87A-F596-B28F-9BEB633EA3A3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6:51.600" v="988" actId="6549"/>
        <pc:sldMkLst>
          <pc:docMk/>
          <pc:sldMk cId="3435445158" sldId="279"/>
        </pc:sldMkLst>
        <pc:spChg chg="mod">
          <ac:chgData name="Christopher Potter" userId="24ad2ef8db5e8a45" providerId="LiveId" clId="{10AB9FE2-9012-46EF-B18A-C87D5526F6EE}" dt="2026-05-25T14:48:32.685" v="554" actId="20577"/>
          <ac:spMkLst>
            <pc:docMk/>
            <pc:sldMk cId="3435445158" sldId="279"/>
            <ac:spMk id="3" creationId="{38D69394-0668-1028-6B31-2BEA2ED3C6BC}"/>
          </ac:spMkLst>
        </pc:spChg>
        <pc:graphicFrameChg chg="mod modGraphic">
          <ac:chgData name="Christopher Potter" userId="24ad2ef8db5e8a45" providerId="LiveId" clId="{10AB9FE2-9012-46EF-B18A-C87D5526F6EE}" dt="2026-06-24T12:46:51.600" v="988" actId="6549"/>
          <ac:graphicFrameMkLst>
            <pc:docMk/>
            <pc:sldMk cId="3435445158" sldId="279"/>
            <ac:graphicFrameMk id="4" creationId="{3DEA860A-279B-E44F-D481-F271684642D8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7:09.441" v="1008" actId="6549"/>
        <pc:sldMkLst>
          <pc:docMk/>
          <pc:sldMk cId="3890151317" sldId="280"/>
        </pc:sldMkLst>
        <pc:spChg chg="mod">
          <ac:chgData name="Christopher Potter" userId="24ad2ef8db5e8a45" providerId="LiveId" clId="{10AB9FE2-9012-46EF-B18A-C87D5526F6EE}" dt="2026-05-25T14:49:04.500" v="580" actId="20577"/>
          <ac:spMkLst>
            <pc:docMk/>
            <pc:sldMk cId="3890151317" sldId="280"/>
            <ac:spMk id="3" creationId="{1EE5195E-DC7A-9304-44CB-618B6AD55769}"/>
          </ac:spMkLst>
        </pc:spChg>
        <pc:graphicFrameChg chg="mod modGraphic">
          <ac:chgData name="Christopher Potter" userId="24ad2ef8db5e8a45" providerId="LiveId" clId="{10AB9FE2-9012-46EF-B18A-C87D5526F6EE}" dt="2026-06-24T12:47:09.441" v="1008" actId="6549"/>
          <ac:graphicFrameMkLst>
            <pc:docMk/>
            <pc:sldMk cId="3890151317" sldId="280"/>
            <ac:graphicFrameMk id="4" creationId="{95D10A0E-16BD-104B-7BCC-8A9D3E7758A4}"/>
          </ac:graphicFrameMkLst>
        </pc:graphicFrameChg>
      </pc:sldChg>
      <pc:sldChg chg="modSp add mod">
        <pc:chgData name="Christopher Potter" userId="24ad2ef8db5e8a45" providerId="LiveId" clId="{10AB9FE2-9012-46EF-B18A-C87D5526F6EE}" dt="2026-06-24T12:48:02.961" v="1049" actId="20577"/>
        <pc:sldMkLst>
          <pc:docMk/>
          <pc:sldMk cId="2296479802" sldId="281"/>
        </pc:sldMkLst>
        <pc:spChg chg="mod">
          <ac:chgData name="Christopher Potter" userId="24ad2ef8db5e8a45" providerId="LiveId" clId="{10AB9FE2-9012-46EF-B18A-C87D5526F6EE}" dt="2026-06-24T12:47:39.489" v="1035" actId="20577"/>
          <ac:spMkLst>
            <pc:docMk/>
            <pc:sldMk cId="2296479802" sldId="281"/>
            <ac:spMk id="2" creationId="{0D175347-C45F-67A4-F9A2-062E7D7618A3}"/>
          </ac:spMkLst>
        </pc:spChg>
        <pc:spChg chg="mod">
          <ac:chgData name="Christopher Potter" userId="24ad2ef8db5e8a45" providerId="LiveId" clId="{10AB9FE2-9012-46EF-B18A-C87D5526F6EE}" dt="2026-06-24T12:47:41.760" v="1036" actId="20577"/>
          <ac:spMkLst>
            <pc:docMk/>
            <pc:sldMk cId="2296479802" sldId="281"/>
            <ac:spMk id="3" creationId="{BEC397DF-F3A7-3DFF-E445-ECC23C9225F2}"/>
          </ac:spMkLst>
        </pc:spChg>
        <pc:graphicFrameChg chg="mod modGraphic">
          <ac:chgData name="Christopher Potter" userId="24ad2ef8db5e8a45" providerId="LiveId" clId="{10AB9FE2-9012-46EF-B18A-C87D5526F6EE}" dt="2026-06-24T12:48:02.961" v="1049" actId="20577"/>
          <ac:graphicFrameMkLst>
            <pc:docMk/>
            <pc:sldMk cId="2296479802" sldId="281"/>
            <ac:graphicFrameMk id="4" creationId="{34273BF7-E1EB-609A-B390-E1EE819C69D3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8:16.099" v="1064" actId="6549"/>
        <pc:sldMkLst>
          <pc:docMk/>
          <pc:sldMk cId="2409086913" sldId="282"/>
        </pc:sldMkLst>
        <pc:spChg chg="mod">
          <ac:chgData name="Christopher Potter" userId="24ad2ef8db5e8a45" providerId="LiveId" clId="{10AB9FE2-9012-46EF-B18A-C87D5526F6EE}" dt="2026-05-25T14:50:21.658" v="646" actId="20577"/>
          <ac:spMkLst>
            <pc:docMk/>
            <pc:sldMk cId="2409086913" sldId="282"/>
            <ac:spMk id="3" creationId="{AECEEC82-F689-22B8-C24E-7040BDA3AB06}"/>
          </ac:spMkLst>
        </pc:spChg>
        <pc:graphicFrameChg chg="mod modGraphic">
          <ac:chgData name="Christopher Potter" userId="24ad2ef8db5e8a45" providerId="LiveId" clId="{10AB9FE2-9012-46EF-B18A-C87D5526F6EE}" dt="2026-06-24T12:48:16.099" v="1064" actId="6549"/>
          <ac:graphicFrameMkLst>
            <pc:docMk/>
            <pc:sldMk cId="2409086913" sldId="282"/>
            <ac:graphicFrameMk id="4" creationId="{A11D067F-03B7-0B6E-F8B1-CF52BE47613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24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50EB-8935-930F-0CE6-FEE4E53B0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9CD12-575D-EF7C-CE32-1DA0D376FB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018C4C-8EFB-A0D8-0383-F6A5528AB14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135.9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018C4C-8EFB-A0D8-0383-F6A5528AB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BD813F-02C1-9670-7E36-58558D400E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09969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≤110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BD813F-02C1-9670-7E36-58558D400E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09969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8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1B8E9-52D6-E0EF-A66F-269CADC84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4CBC5-2DA7-0338-0700-7ED34D6B23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343C95-42CC-F21C-711E-CE18989EDE3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33.0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343C95-42CC-F21C-711E-CE18989ED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A8ABBD-CF44-1E04-A56C-AB8F4A5D9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386519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A8ABBD-CF44-1E04-A56C-AB8F4A5D9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386519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89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2B92-73A8-34D8-B06C-B6A57E48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FE6DE1-C7C1-CEA7-661F-DF7638D999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8AC8DA-07AB-626A-333D-5A810ADA6AA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8AC8DA-07AB-626A-333D-5A810ADA6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AD33AF-30D8-1E16-7F61-D98A8E27E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77684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AD33AF-30D8-1E16-7F61-D98A8E27E2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77684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92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2212D-D55B-11B6-739F-BF4602CFA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53941-7504-5AF1-EE6D-1C73BF4038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9EB99E-2CDE-7DA6-DC7D-F6037B05B11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9EB99E-2CDE-7DA6-DC7D-F6037B05B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C526FAD-AFF8-AF86-7990-97687C86FE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775423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C526FAD-AFF8-AF86-7990-97687C86FE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775423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38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F6310-8AA0-17BB-A1D1-6217BB1E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8ADF5-25FA-5C97-6C53-43EDA2229C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028426-4C46-A2CE-F720-584C2715D9A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6.1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028426-4C46-A2CE-F720-584C2715D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07841B-6737-D741-45DD-F4DD6B3646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070427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≤6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≤12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07841B-6737-D741-45DD-F4DD6B3646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070427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6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50449-E458-6583-69C4-DA2E2AB2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BF2FC6-0890-2C01-C008-CDEA87F4A9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6FBDBF-337C-60BC-13BE-0857C20C530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40.0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6FBDBF-337C-60BC-13BE-0857C20C5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736191D-5D53-05A6-1515-4C7AC5DE9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295456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736191D-5D53-05A6-1515-4C7AC5DE9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5295456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69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296FC-2C4B-4409-3BB8-91F3162B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F84CF1-0D23-AD56-58F1-6EDC6DC0FA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20FED2-3AD4-7648-CD35-A5D0A9454F3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37.3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20FED2-3AD4-7648-CD35-A5D0A9454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DD60BB2-8822-4C32-B003-A7B54A1311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2857313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≤70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DD60BB2-8822-4C32-B003-A7B54A1311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2857313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68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280A5-0115-30CC-0237-184625FB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BB3D1E-CEFD-A071-6FB6-E9C7D7B56D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B4A477-52C3-0B88-EF2F-5C35E679AAA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B4A477-52C3-0B88-EF2F-5C35E679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D3EDE5-B87A-F596-B28F-9BEB633EA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594173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≤4.0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≤8.0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8.0&lt;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≤15.0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15.0&lt;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≤25.0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D3EDE5-B87A-F596-B28F-9BEB633EA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594173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94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720C7-2689-E599-FF9F-8F4B10A31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CE3E2-869E-72E6-D24E-0BA5D24FF9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D69394-0668-1028-6B31-2BEA2ED3C6B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50.8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8D69394-0668-1028-6B31-2BEA2ED3C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DEA860A-279B-E44F-D481-F27168464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453063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≤80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DEA860A-279B-E44F-D481-F27168464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453063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54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27015-F604-259E-6FA9-68A4810FB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23206D-4141-EC5A-DAE4-5A41BAB37F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EE5195E-DC7A-9304-44CB-618B6AD5576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EE5195E-DC7A-9304-44CB-618B6AD55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D10A0E-16BD-104B-7BCC-8A9D3E7758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68883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D10A0E-16BD-104B-7BCC-8A9D3E7758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568883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01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15.6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57A899-CD96-CDA1-D170-7060067F98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0799035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57A899-CD96-CDA1-D170-7060067F98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0799035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1A439-069A-C789-6122-D26E45A7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175347-C45F-67A4-F9A2-062E7D761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the nearest integer: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C397DF-F3A7-3DFF-E445-ECC23C9225F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C397DF-F3A7-3DFF-E445-ECC23C922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4273BF7-E1EB-609A-B390-E1EE819C69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218720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≤120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≤180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4273BF7-E1EB-609A-B390-E1EE819C69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218720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64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B3E09-54EC-610C-97C9-C93F6BBC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30D72-EFD9-A3CA-8B54-97957A26EF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CEEC82-F689-22B8-C24E-7040BDA3AB0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CEEC82-F689-22B8-C24E-7040BDA3A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1D067F-03B7-0B6E-F8B1-CF52BE476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963678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1D067F-03B7-0B6E-F8B1-CF52BE476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963678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90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D1886E-4F07-DD50-8A2B-7ED45D6F535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D1886E-4F07-DD50-8A2B-7ED45D6F5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3FEC67D-45BE-A683-3ED3-0D5630F82B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874243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3FEC67D-45BE-A683-3ED3-0D5630F82B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874243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CF971-9581-4238-F8FD-C5507F05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46C39-3FF6-2FFD-0B3E-607505F2B8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68B8BF-6C88-F067-C8CE-62BBD7502A0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13.6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68B8BF-6C88-F067-C8CE-62BBD7502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0883A67-9D81-6AF7-2BFF-E13A2F1B87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879304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≤8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0883A67-9D81-6AF7-2BFF-E13A2F1B87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8879304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455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CBE9-A2D1-6094-4E17-3789F46D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F09F9-4307-6C4A-482B-CD6B7CF6BD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0028E3-2AED-475B-6E66-68D2FE37E9F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30.6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0028E3-2AED-475B-6E66-68D2FE37E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0B89F30-A393-EDBA-C6A3-5B4965437C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33533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0B89F30-A393-EDBA-C6A3-5B4965437C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335338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76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E7CA-2619-EB79-DCA8-326579CD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E5F126-2E1A-D8D8-8AFE-EA050B4E09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1EAA2A-8273-5E19-DC11-18C25C37F8C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66.3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1EAA2A-8273-5E19-DC11-18C25C37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045E370-6638-D990-7CD1-4C67E1D5B5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576102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≤60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≤70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≤80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045E370-6638-D990-7CD1-4C67E1D5B5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576102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4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3F355-EB29-F1DB-F211-99475F85A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DD134-173F-98F1-DFA3-77A58810F9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A76707-F99F-55DC-3AF5-13348BA9D26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10.9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A76707-F99F-55DC-3AF5-13348BA9D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F49BFD-056C-7193-39C9-48955060A1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0730994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F49BFD-056C-7193-39C9-48955060A1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0730994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3D8CE-2310-EC7D-C24D-966644FE5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F115BF-C678-6EF5-7EE6-3F122DF9C4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B765C5-EA8C-F23D-726B-F5533D58B8D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17.4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B765C5-EA8C-F23D-726B-F5533D58B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013CE73-1AD8-AB13-28A3-6AF7AB52E9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2445754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013CE73-1AD8-AB13-28A3-6AF7AB52E9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2445754"/>
                  </p:ext>
                </p:extLst>
              </p:nvPr>
            </p:nvGraphicFramePr>
            <p:xfrm>
              <a:off x="930546" y="1104676"/>
              <a:ext cx="843702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5652" r="-100144" b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3793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4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34557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3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7A99E-246F-6FE1-6A1D-C4A3CAE6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D962DA-BEDC-F85E-4512-BE16E64A6A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Estimate the mean to one decimal place: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4B0F8E-661A-E468-1C9C-70CCF72F817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15.3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4B0F8E-661A-E468-1C9C-70CCF72F8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B5B4D08-8482-8632-7BB0-9F8E89292B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449150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≤12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≤35</m:t>
                                </m:r>
                              </m:oMath>
                            </m:oMathPara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B5B4D08-8482-8632-7BB0-9F8E89292B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449150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09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127</TotalTime>
  <Words>648</Words>
  <Application>Microsoft Office PowerPoint</Application>
  <PresentationFormat>Widescreen</PresentationFormat>
  <Paragraphs>224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8</cp:revision>
  <dcterms:created xsi:type="dcterms:W3CDTF">2026-05-15T17:39:16Z</dcterms:created>
  <dcterms:modified xsi:type="dcterms:W3CDTF">2026-06-24T12:48:19Z</dcterms:modified>
</cp:coreProperties>
</file>