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83" r:id="rId4"/>
    <p:sldId id="284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redo custSel addSld delSld modSld sldOrd">
      <pc:chgData name="Christopher Potter" userId="24ad2ef8db5e8a45" providerId="LiveId" clId="{10AB9FE2-9012-46EF-B18A-C87D5526F6EE}" dt="2026-06-24T12:41:01.092" v="1022" actId="6549"/>
      <pc:docMkLst>
        <pc:docMk/>
      </pc:docMkLst>
      <pc:sldChg chg="setBg">
        <pc:chgData name="Christopher Potter" userId="24ad2ef8db5e8a45" providerId="LiveId" clId="{10AB9FE2-9012-46EF-B18A-C87D5526F6EE}" dt="2026-05-25T15:40:56.239" v="1005"/>
        <pc:sldMkLst>
          <pc:docMk/>
          <pc:sldMk cId="1083552615" sldId="262"/>
        </pc:sldMkLst>
      </pc:sldChg>
      <pc:sldChg chg="modSp mod">
        <pc:chgData name="Christopher Potter" userId="24ad2ef8db5e8a45" providerId="LiveId" clId="{10AB9FE2-9012-46EF-B18A-C87D5526F6EE}" dt="2026-05-25T14:57:11.986" v="5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4:56:35.748" v="20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4:57:11.986" v="58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5T14:57:05.709" v="56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addSp delSp modSp add mod">
        <pc:chgData name="Christopher Potter" userId="24ad2ef8db5e8a45" providerId="LiveId" clId="{10AB9FE2-9012-46EF-B18A-C87D5526F6EE}" dt="2026-05-25T15:18:21.338" v="686" actId="6549"/>
        <pc:sldMkLst>
          <pc:docMk/>
          <pc:sldMk cId="2326038183" sldId="264"/>
        </pc:sldMkLst>
        <pc:spChg chg="mod">
          <ac:chgData name="Christopher Potter" userId="24ad2ef8db5e8a45" providerId="LiveId" clId="{10AB9FE2-9012-46EF-B18A-C87D5526F6EE}" dt="2026-05-25T15:18:03.756" v="675" actId="552"/>
          <ac:spMkLst>
            <pc:docMk/>
            <pc:sldMk cId="2326038183" sldId="264"/>
            <ac:spMk id="2" creationId="{67E783C6-328D-02F6-B1B7-7B294E6A373A}"/>
          </ac:spMkLst>
        </pc:spChg>
        <pc:spChg chg="mod">
          <ac:chgData name="Christopher Potter" userId="24ad2ef8db5e8a45" providerId="LiveId" clId="{10AB9FE2-9012-46EF-B18A-C87D5526F6EE}" dt="2026-05-25T15:18:21.338" v="686" actId="6549"/>
          <ac:spMkLst>
            <pc:docMk/>
            <pc:sldMk cId="2326038183" sldId="264"/>
            <ac:spMk id="3" creationId="{D2F67628-9B06-0B42-C4F9-3C0B745F1A04}"/>
          </ac:spMkLst>
        </pc:spChg>
        <pc:graphicFrameChg chg="add mod ord">
          <ac:chgData name="Christopher Potter" userId="24ad2ef8db5e8a45" providerId="LiveId" clId="{10AB9FE2-9012-46EF-B18A-C87D5526F6EE}" dt="2026-05-25T15:18:03.756" v="675" actId="552"/>
          <ac:graphicFrameMkLst>
            <pc:docMk/>
            <pc:sldMk cId="2326038183" sldId="264"/>
            <ac:graphicFrameMk id="7" creationId="{0A063F1F-6AEF-6CDF-354E-69144FCB499E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5-25T14:58:11.201" v="84" actId="20577"/>
        <pc:sldMkLst>
          <pc:docMk/>
          <pc:sldMk cId="1017047006" sldId="265"/>
        </pc:sldMkLst>
        <pc:spChg chg="mod">
          <ac:chgData name="Christopher Potter" userId="24ad2ef8db5e8a45" providerId="LiveId" clId="{10AB9FE2-9012-46EF-B18A-C87D5526F6EE}" dt="2026-05-25T14:58:11.201" v="84" actId="20577"/>
          <ac:spMkLst>
            <pc:docMk/>
            <pc:sldMk cId="1017047006" sldId="265"/>
            <ac:spMk id="3" creationId="{E9DE0196-26D2-803F-F129-009B86FF6539}"/>
          </ac:spMkLst>
        </pc:spChg>
        <pc:graphicFrameChg chg="add mod modGraphic">
          <ac:chgData name="Christopher Potter" userId="24ad2ef8db5e8a45" providerId="LiveId" clId="{10AB9FE2-9012-46EF-B18A-C87D5526F6EE}" dt="2026-05-25T14:58:07.459" v="82" actId="6549"/>
          <ac:graphicFrameMkLst>
            <pc:docMk/>
            <pc:sldMk cId="1017047006" sldId="265"/>
            <ac:graphicFrameMk id="4" creationId="{6B8FA625-E385-FC66-154F-D932E85D08D1}"/>
          </ac:graphicFrameMkLst>
        </pc:graphicFrameChg>
      </pc:sldChg>
      <pc:sldChg chg="modSp add mod">
        <pc:chgData name="Christopher Potter" userId="24ad2ef8db5e8a45" providerId="LiveId" clId="{10AB9FE2-9012-46EF-B18A-C87D5526F6EE}" dt="2026-06-24T12:41:01.092" v="1022" actId="6549"/>
        <pc:sldMkLst>
          <pc:docMk/>
          <pc:sldMk cId="1157120684" sldId="266"/>
        </pc:sldMkLst>
        <pc:spChg chg="mod">
          <ac:chgData name="Christopher Potter" userId="24ad2ef8db5e8a45" providerId="LiveId" clId="{10AB9FE2-9012-46EF-B18A-C87D5526F6EE}" dt="2026-05-25T14:58:21.701" v="94" actId="6549"/>
          <ac:spMkLst>
            <pc:docMk/>
            <pc:sldMk cId="1157120684" sldId="266"/>
            <ac:spMk id="2" creationId="{DFD35AF5-60D5-4E86-6C05-5A5D0E3070FD}"/>
          </ac:spMkLst>
        </pc:spChg>
        <pc:spChg chg="mod">
          <ac:chgData name="Christopher Potter" userId="24ad2ef8db5e8a45" providerId="LiveId" clId="{10AB9FE2-9012-46EF-B18A-C87D5526F6EE}" dt="2026-06-24T12:41:01.092" v="1022" actId="6549"/>
          <ac:spMkLst>
            <pc:docMk/>
            <pc:sldMk cId="1157120684" sldId="266"/>
            <ac:spMk id="3" creationId="{08E83B90-EBD5-80C1-E2FE-382B57F3581C}"/>
          </ac:spMkLst>
        </pc:spChg>
        <pc:graphicFrameChg chg="mod modGraphic">
          <ac:chgData name="Christopher Potter" userId="24ad2ef8db5e8a45" providerId="LiveId" clId="{10AB9FE2-9012-46EF-B18A-C87D5526F6EE}" dt="2026-06-24T12:40:56.232" v="1020" actId="6549"/>
          <ac:graphicFrameMkLst>
            <pc:docMk/>
            <pc:sldMk cId="1157120684" sldId="266"/>
            <ac:graphicFrameMk id="4" creationId="{F9252E1B-A32F-9514-C2E2-0F903CB1485E}"/>
          </ac:graphicFrameMkLst>
        </pc:graphicFrameChg>
      </pc:sldChg>
      <pc:sldChg chg="addSp delSp modSp add mod ord">
        <pc:chgData name="Christopher Potter" userId="24ad2ef8db5e8a45" providerId="LiveId" clId="{10AB9FE2-9012-46EF-B18A-C87D5526F6EE}" dt="2026-05-25T15:21:01.797" v="714" actId="6549"/>
        <pc:sldMkLst>
          <pc:docMk/>
          <pc:sldMk cId="428140955" sldId="267"/>
        </pc:sldMkLst>
        <pc:spChg chg="mod">
          <ac:chgData name="Christopher Potter" userId="24ad2ef8db5e8a45" providerId="LiveId" clId="{10AB9FE2-9012-46EF-B18A-C87D5526F6EE}" dt="2026-05-25T15:21:01.797" v="714" actId="6549"/>
          <ac:spMkLst>
            <pc:docMk/>
            <pc:sldMk cId="428140955" sldId="267"/>
            <ac:spMk id="3" creationId="{8AB527F4-FE9F-CA2A-3119-16D4CD3AAFED}"/>
          </ac:spMkLst>
        </pc:spChg>
        <pc:graphicFrameChg chg="add mod">
          <ac:chgData name="Christopher Potter" userId="24ad2ef8db5e8a45" providerId="LiveId" clId="{10AB9FE2-9012-46EF-B18A-C87D5526F6EE}" dt="2026-05-25T15:20:48.916" v="708"/>
          <ac:graphicFrameMkLst>
            <pc:docMk/>
            <pc:sldMk cId="428140955" sldId="267"/>
            <ac:graphicFrameMk id="4" creationId="{86ECE4D2-DE35-973C-E9A4-A5D4D9A1F215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5-25T15:01:25.693" v="171" actId="6549"/>
        <pc:sldMkLst>
          <pc:docMk/>
          <pc:sldMk cId="3660140783" sldId="268"/>
        </pc:sldMkLst>
        <pc:spChg chg="mod">
          <ac:chgData name="Christopher Potter" userId="24ad2ef8db5e8a45" providerId="LiveId" clId="{10AB9FE2-9012-46EF-B18A-C87D5526F6EE}" dt="2026-05-25T15:01:25.693" v="171" actId="6549"/>
          <ac:spMkLst>
            <pc:docMk/>
            <pc:sldMk cId="3660140783" sldId="268"/>
            <ac:spMk id="3" creationId="{24B0E088-3846-36CE-5E50-DE15CD8AE679}"/>
          </ac:spMkLst>
        </pc:spChg>
        <pc:graphicFrameChg chg="add mod">
          <ac:chgData name="Christopher Potter" userId="24ad2ef8db5e8a45" providerId="LiveId" clId="{10AB9FE2-9012-46EF-B18A-C87D5526F6EE}" dt="2026-05-25T15:00:52.096" v="161" actId="1076"/>
          <ac:graphicFrameMkLst>
            <pc:docMk/>
            <pc:sldMk cId="3660140783" sldId="268"/>
            <ac:graphicFrameMk id="7" creationId="{67674D14-E18B-714F-9D8F-7308C489597C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5T15:02:02.448" v="215" actId="20577"/>
        <pc:sldMkLst>
          <pc:docMk/>
          <pc:sldMk cId="272240158" sldId="269"/>
        </pc:sldMkLst>
        <pc:spChg chg="mod">
          <ac:chgData name="Christopher Potter" userId="24ad2ef8db5e8a45" providerId="LiveId" clId="{10AB9FE2-9012-46EF-B18A-C87D5526F6EE}" dt="2026-05-25T15:01:49.640" v="193" actId="20577"/>
          <ac:spMkLst>
            <pc:docMk/>
            <pc:sldMk cId="272240158" sldId="269"/>
            <ac:spMk id="2" creationId="{D0F975AF-E2D9-3E19-4A8A-91A911905550}"/>
          </ac:spMkLst>
        </pc:spChg>
        <pc:spChg chg="mod">
          <ac:chgData name="Christopher Potter" userId="24ad2ef8db5e8a45" providerId="LiveId" clId="{10AB9FE2-9012-46EF-B18A-C87D5526F6EE}" dt="2026-05-25T15:02:02.448" v="215" actId="20577"/>
          <ac:spMkLst>
            <pc:docMk/>
            <pc:sldMk cId="272240158" sldId="269"/>
            <ac:spMk id="6" creationId="{9612F05E-941D-CFA6-1924-506CA0CC41D9}"/>
          </ac:spMkLst>
        </pc:spChg>
      </pc:sldChg>
      <pc:sldChg chg="modSp add mod ord">
        <pc:chgData name="Christopher Potter" userId="24ad2ef8db5e8a45" providerId="LiveId" clId="{10AB9FE2-9012-46EF-B18A-C87D5526F6EE}" dt="2026-05-25T15:03:01.906" v="238" actId="20577"/>
        <pc:sldMkLst>
          <pc:docMk/>
          <pc:sldMk cId="4203247730" sldId="270"/>
        </pc:sldMkLst>
        <pc:spChg chg="mod">
          <ac:chgData name="Christopher Potter" userId="24ad2ef8db5e8a45" providerId="LiveId" clId="{10AB9FE2-9012-46EF-B18A-C87D5526F6EE}" dt="2026-05-25T15:03:01.906" v="238" actId="20577"/>
          <ac:spMkLst>
            <pc:docMk/>
            <pc:sldMk cId="4203247730" sldId="270"/>
            <ac:spMk id="3" creationId="{7B19329D-9204-5D31-83BF-936D0DB061A1}"/>
          </ac:spMkLst>
        </pc:spChg>
        <pc:graphicFrameChg chg="modGraphic">
          <ac:chgData name="Christopher Potter" userId="24ad2ef8db5e8a45" providerId="LiveId" clId="{10AB9FE2-9012-46EF-B18A-C87D5526F6EE}" dt="2026-05-25T15:02:55.060" v="237" actId="6549"/>
          <ac:graphicFrameMkLst>
            <pc:docMk/>
            <pc:sldMk cId="4203247730" sldId="270"/>
            <ac:graphicFrameMk id="4" creationId="{3CC8B90C-19EB-0366-6E7E-FED1A4020403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5T15:04:17.833" v="288" actId="12788"/>
        <pc:sldMkLst>
          <pc:docMk/>
          <pc:sldMk cId="3227817780" sldId="271"/>
        </pc:sldMkLst>
        <pc:spChg chg="mod">
          <ac:chgData name="Christopher Potter" userId="24ad2ef8db5e8a45" providerId="LiveId" clId="{10AB9FE2-9012-46EF-B18A-C87D5526F6EE}" dt="2026-05-25T15:04:17.833" v="288" actId="12788"/>
          <ac:spMkLst>
            <pc:docMk/>
            <pc:sldMk cId="3227817780" sldId="271"/>
            <ac:spMk id="2" creationId="{30085A1C-6B05-EB0F-4E10-FC926FC05E45}"/>
          </ac:spMkLst>
        </pc:spChg>
        <pc:spChg chg="mod">
          <ac:chgData name="Christopher Potter" userId="24ad2ef8db5e8a45" providerId="LiveId" clId="{10AB9FE2-9012-46EF-B18A-C87D5526F6EE}" dt="2026-05-25T15:04:17.833" v="288" actId="12788"/>
          <ac:spMkLst>
            <pc:docMk/>
            <pc:sldMk cId="3227817780" sldId="271"/>
            <ac:spMk id="3" creationId="{DEDCB908-896C-49D6-BDE4-AFDFFA8E7259}"/>
          </ac:spMkLst>
        </pc:spChg>
        <pc:graphicFrameChg chg="mod modGraphic">
          <ac:chgData name="Christopher Potter" userId="24ad2ef8db5e8a45" providerId="LiveId" clId="{10AB9FE2-9012-46EF-B18A-C87D5526F6EE}" dt="2026-05-25T15:03:56.224" v="275" actId="6549"/>
          <ac:graphicFrameMkLst>
            <pc:docMk/>
            <pc:sldMk cId="3227817780" sldId="271"/>
            <ac:graphicFrameMk id="4" creationId="{C59B1975-C291-1F00-8038-AD665C47B58A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5T15:06:03.386" v="322" actId="20577"/>
        <pc:sldMkLst>
          <pc:docMk/>
          <pc:sldMk cId="3705414122" sldId="273"/>
        </pc:sldMkLst>
        <pc:spChg chg="mod">
          <ac:chgData name="Christopher Potter" userId="24ad2ef8db5e8a45" providerId="LiveId" clId="{10AB9FE2-9012-46EF-B18A-C87D5526F6EE}" dt="2026-05-25T15:06:03.386" v="322" actId="20577"/>
          <ac:spMkLst>
            <pc:docMk/>
            <pc:sldMk cId="3705414122" sldId="273"/>
            <ac:spMk id="3" creationId="{95847782-AE43-68CE-C1A8-5EF242FC6B62}"/>
          </ac:spMkLst>
        </pc:spChg>
        <pc:graphicFrameChg chg="mod">
          <ac:chgData name="Christopher Potter" userId="24ad2ef8db5e8a45" providerId="LiveId" clId="{10AB9FE2-9012-46EF-B18A-C87D5526F6EE}" dt="2026-05-25T15:05:57.866" v="319" actId="403"/>
          <ac:graphicFrameMkLst>
            <pc:docMk/>
            <pc:sldMk cId="3705414122" sldId="273"/>
            <ac:graphicFrameMk id="7" creationId="{3032B7EE-2DBF-2CAE-3893-66050A64153B}"/>
          </ac:graphicFrameMkLst>
        </pc:graphicFrameChg>
      </pc:sldChg>
      <pc:sldChg chg="modSp add ord">
        <pc:chgData name="Christopher Potter" userId="24ad2ef8db5e8a45" providerId="LiveId" clId="{10AB9FE2-9012-46EF-B18A-C87D5526F6EE}" dt="2026-05-25T15:06:53.573" v="362" actId="20577"/>
        <pc:sldMkLst>
          <pc:docMk/>
          <pc:sldMk cId="3858283340" sldId="275"/>
        </pc:sldMkLst>
        <pc:spChg chg="mod">
          <ac:chgData name="Christopher Potter" userId="24ad2ef8db5e8a45" providerId="LiveId" clId="{10AB9FE2-9012-46EF-B18A-C87D5526F6EE}" dt="2026-05-25T15:06:53.573" v="362" actId="20577"/>
          <ac:spMkLst>
            <pc:docMk/>
            <pc:sldMk cId="3858283340" sldId="275"/>
            <ac:spMk id="3" creationId="{1C319DED-6170-963B-EA5E-C0ED5207AB77}"/>
          </ac:spMkLst>
        </pc:spChg>
        <pc:spChg chg="mod">
          <ac:chgData name="Christopher Potter" userId="24ad2ef8db5e8a45" providerId="LiveId" clId="{10AB9FE2-9012-46EF-B18A-C87D5526F6EE}" dt="2026-05-25T15:06:45.416" v="357" actId="20577"/>
          <ac:spMkLst>
            <pc:docMk/>
            <pc:sldMk cId="3858283340" sldId="275"/>
            <ac:spMk id="6" creationId="{6801D6AC-4D04-2A7D-1DC7-B6BAA027E08D}"/>
          </ac:spMkLst>
        </pc:spChg>
      </pc:sldChg>
      <pc:sldChg chg="modSp add mod ord">
        <pc:chgData name="Christopher Potter" userId="24ad2ef8db5e8a45" providerId="LiveId" clId="{10AB9FE2-9012-46EF-B18A-C87D5526F6EE}" dt="2026-05-25T15:07:47.266" v="431" actId="14100"/>
        <pc:sldMkLst>
          <pc:docMk/>
          <pc:sldMk cId="1621956381" sldId="276"/>
        </pc:sldMkLst>
        <pc:spChg chg="mod">
          <ac:chgData name="Christopher Potter" userId="24ad2ef8db5e8a45" providerId="LiveId" clId="{10AB9FE2-9012-46EF-B18A-C87D5526F6EE}" dt="2026-05-25T15:07:47.266" v="431" actId="14100"/>
          <ac:spMkLst>
            <pc:docMk/>
            <pc:sldMk cId="1621956381" sldId="276"/>
            <ac:spMk id="3" creationId="{29346372-2909-AE64-3785-26AD95CA4E09}"/>
          </ac:spMkLst>
        </pc:spChg>
        <pc:graphicFrameChg chg="modGraphic">
          <ac:chgData name="Christopher Potter" userId="24ad2ef8db5e8a45" providerId="LiveId" clId="{10AB9FE2-9012-46EF-B18A-C87D5526F6EE}" dt="2026-05-25T15:07:30.548" v="405" actId="6549"/>
          <ac:graphicFrameMkLst>
            <pc:docMk/>
            <pc:sldMk cId="1621956381" sldId="276"/>
            <ac:graphicFrameMk id="4" creationId="{0BEAAC90-2051-9A3B-DEB4-132588DECEC7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4T12:40:47.829" v="1018" actId="6549"/>
        <pc:sldMkLst>
          <pc:docMk/>
          <pc:sldMk cId="3900045597" sldId="277"/>
        </pc:sldMkLst>
        <pc:spChg chg="mod">
          <ac:chgData name="Christopher Potter" userId="24ad2ef8db5e8a45" providerId="LiveId" clId="{10AB9FE2-9012-46EF-B18A-C87D5526F6EE}" dt="2026-06-24T12:40:47.829" v="1018" actId="6549"/>
          <ac:spMkLst>
            <pc:docMk/>
            <pc:sldMk cId="3900045597" sldId="277"/>
            <ac:spMk id="3" creationId="{B0E39AD7-5D0A-7773-F06D-57194E32507E}"/>
          </ac:spMkLst>
        </pc:spChg>
        <pc:graphicFrameChg chg="mod modGraphic">
          <ac:chgData name="Christopher Potter" userId="24ad2ef8db5e8a45" providerId="LiveId" clId="{10AB9FE2-9012-46EF-B18A-C87D5526F6EE}" dt="2026-06-24T12:40:43.818" v="1016" actId="6549"/>
          <ac:graphicFrameMkLst>
            <pc:docMk/>
            <pc:sldMk cId="3900045597" sldId="277"/>
            <ac:graphicFrameMk id="4" creationId="{49DD0699-E045-2923-0BBB-0F5DCD07213A}"/>
          </ac:graphicFrameMkLst>
        </pc:graphicFrameChg>
      </pc:sldChg>
      <pc:sldChg chg="addSp delSp modSp add mod ord">
        <pc:chgData name="Christopher Potter" userId="24ad2ef8db5e8a45" providerId="LiveId" clId="{10AB9FE2-9012-46EF-B18A-C87D5526F6EE}" dt="2026-05-25T15:36:59.644" v="944" actId="20577"/>
        <pc:sldMkLst>
          <pc:docMk/>
          <pc:sldMk cId="604833872" sldId="278"/>
        </pc:sldMkLst>
        <pc:spChg chg="mod">
          <ac:chgData name="Christopher Potter" userId="24ad2ef8db5e8a45" providerId="LiveId" clId="{10AB9FE2-9012-46EF-B18A-C87D5526F6EE}" dt="2026-05-25T15:36:59.644" v="944" actId="20577"/>
          <ac:spMkLst>
            <pc:docMk/>
            <pc:sldMk cId="604833872" sldId="278"/>
            <ac:spMk id="3" creationId="{1C7644CC-18C1-B4DD-8547-5630FA0CFB16}"/>
          </ac:spMkLst>
        </pc:spChg>
        <pc:graphicFrameChg chg="add mod">
          <ac:chgData name="Christopher Potter" userId="24ad2ef8db5e8a45" providerId="LiveId" clId="{10AB9FE2-9012-46EF-B18A-C87D5526F6EE}" dt="2026-05-25T15:36:21.491" v="942"/>
          <ac:graphicFrameMkLst>
            <pc:docMk/>
            <pc:sldMk cId="604833872" sldId="278"/>
            <ac:graphicFrameMk id="4" creationId="{7A7AD263-187D-5FD4-D95D-05A1B8426B70}"/>
          </ac:graphicFrameMkLst>
        </pc:graphicFrameChg>
      </pc:sldChg>
      <pc:sldChg chg="modSp add mod ord">
        <pc:chgData name="Christopher Potter" userId="24ad2ef8db5e8a45" providerId="LiveId" clId="{10AB9FE2-9012-46EF-B18A-C87D5526F6EE}" dt="2026-05-25T15:10:40.556" v="511" actId="20577"/>
        <pc:sldMkLst>
          <pc:docMk/>
          <pc:sldMk cId="2729793315" sldId="279"/>
        </pc:sldMkLst>
        <pc:spChg chg="mod">
          <ac:chgData name="Christopher Potter" userId="24ad2ef8db5e8a45" providerId="LiveId" clId="{10AB9FE2-9012-46EF-B18A-C87D5526F6EE}" dt="2026-05-25T15:10:40.556" v="511" actId="20577"/>
          <ac:spMkLst>
            <pc:docMk/>
            <pc:sldMk cId="2729793315" sldId="279"/>
            <ac:spMk id="3" creationId="{05765BAB-D200-81A8-DEA8-7D2AFEF7B3CC}"/>
          </ac:spMkLst>
        </pc:spChg>
        <pc:graphicFrameChg chg="mod">
          <ac:chgData name="Christopher Potter" userId="24ad2ef8db5e8a45" providerId="LiveId" clId="{10AB9FE2-9012-46EF-B18A-C87D5526F6EE}" dt="2026-05-25T15:10:35.484" v="505"/>
          <ac:graphicFrameMkLst>
            <pc:docMk/>
            <pc:sldMk cId="2729793315" sldId="279"/>
            <ac:graphicFrameMk id="7" creationId="{D541E5B1-36E7-9D5A-2BC2-4A936CD216FD}"/>
          </ac:graphicFrameMkLst>
        </pc:graphicFrameChg>
      </pc:sldChg>
      <pc:sldChg chg="addSp delSp modSp add mod ord">
        <pc:chgData name="Christopher Potter" userId="24ad2ef8db5e8a45" providerId="LiveId" clId="{10AB9FE2-9012-46EF-B18A-C87D5526F6EE}" dt="2026-05-25T15:32:06.629" v="906" actId="208"/>
        <pc:sldMkLst>
          <pc:docMk/>
          <pc:sldMk cId="241813744" sldId="280"/>
        </pc:sldMkLst>
        <pc:spChg chg="mod">
          <ac:chgData name="Christopher Potter" userId="24ad2ef8db5e8a45" providerId="LiveId" clId="{10AB9FE2-9012-46EF-B18A-C87D5526F6EE}" dt="2026-05-25T15:29:49.692" v="876" actId="6549"/>
          <ac:spMkLst>
            <pc:docMk/>
            <pc:sldMk cId="241813744" sldId="280"/>
            <ac:spMk id="3" creationId="{9DB4E6B5-299A-4C50-EF28-56847D4FF234}"/>
          </ac:spMkLst>
        </pc:spChg>
        <pc:spChg chg="add mod">
          <ac:chgData name="Christopher Potter" userId="24ad2ef8db5e8a45" providerId="LiveId" clId="{10AB9FE2-9012-46EF-B18A-C87D5526F6EE}" dt="2026-05-25T15:31:12.597" v="899" actId="1076"/>
          <ac:spMkLst>
            <pc:docMk/>
            <pc:sldMk cId="241813744" sldId="280"/>
            <ac:spMk id="4" creationId="{6AB66645-FCAE-1B0A-3397-6C1F16D395ED}"/>
          </ac:spMkLst>
        </pc:spChg>
        <pc:spChg chg="mod">
          <ac:chgData name="Christopher Potter" userId="24ad2ef8db5e8a45" providerId="LiveId" clId="{10AB9FE2-9012-46EF-B18A-C87D5526F6EE}" dt="2026-05-25T15:25:13.896" v="765" actId="12788"/>
          <ac:spMkLst>
            <pc:docMk/>
            <pc:sldMk cId="241813744" sldId="280"/>
            <ac:spMk id="6" creationId="{1B5CB931-B92E-C561-8C77-6FE3ED0246C1}"/>
          </ac:spMkLst>
        </pc:spChg>
        <pc:spChg chg="add mod">
          <ac:chgData name="Christopher Potter" userId="24ad2ef8db5e8a45" providerId="LiveId" clId="{10AB9FE2-9012-46EF-B18A-C87D5526F6EE}" dt="2026-05-25T15:30:02.546" v="878" actId="208"/>
          <ac:spMkLst>
            <pc:docMk/>
            <pc:sldMk cId="241813744" sldId="280"/>
            <ac:spMk id="9" creationId="{F745EA0F-E292-5AA7-41DF-4B9E3BC26740}"/>
          </ac:spMkLst>
        </pc:spChg>
        <pc:spChg chg="add mod">
          <ac:chgData name="Christopher Potter" userId="24ad2ef8db5e8a45" providerId="LiveId" clId="{10AB9FE2-9012-46EF-B18A-C87D5526F6EE}" dt="2026-05-25T15:30:02.546" v="878" actId="208"/>
          <ac:spMkLst>
            <pc:docMk/>
            <pc:sldMk cId="241813744" sldId="280"/>
            <ac:spMk id="10" creationId="{C8F9D1EC-4E9C-4287-681E-04D733C5CF72}"/>
          </ac:spMkLst>
        </pc:spChg>
        <pc:spChg chg="add mod">
          <ac:chgData name="Christopher Potter" userId="24ad2ef8db5e8a45" providerId="LiveId" clId="{10AB9FE2-9012-46EF-B18A-C87D5526F6EE}" dt="2026-05-25T15:30:02.546" v="878" actId="208"/>
          <ac:spMkLst>
            <pc:docMk/>
            <pc:sldMk cId="241813744" sldId="280"/>
            <ac:spMk id="11" creationId="{F749943E-C91E-9413-0C86-5D4F71F238C6}"/>
          </ac:spMkLst>
        </pc:spChg>
        <pc:spChg chg="add mod">
          <ac:chgData name="Christopher Potter" userId="24ad2ef8db5e8a45" providerId="LiveId" clId="{10AB9FE2-9012-46EF-B18A-C87D5526F6EE}" dt="2026-05-25T15:30:22.134" v="880" actId="208"/>
          <ac:spMkLst>
            <pc:docMk/>
            <pc:sldMk cId="241813744" sldId="280"/>
            <ac:spMk id="12" creationId="{14648D91-0DA5-4212-DA98-1EEB9E6CF913}"/>
          </ac:spMkLst>
        </pc:spChg>
        <pc:spChg chg="add mod">
          <ac:chgData name="Christopher Potter" userId="24ad2ef8db5e8a45" providerId="LiveId" clId="{10AB9FE2-9012-46EF-B18A-C87D5526F6EE}" dt="2026-05-25T15:28:39.257" v="857" actId="465"/>
          <ac:spMkLst>
            <pc:docMk/>
            <pc:sldMk cId="241813744" sldId="280"/>
            <ac:spMk id="13" creationId="{481CCADE-20C5-0EBB-0DC6-9B6409B19939}"/>
          </ac:spMkLst>
        </pc:spChg>
        <pc:spChg chg="add mod">
          <ac:chgData name="Christopher Potter" userId="24ad2ef8db5e8a45" providerId="LiveId" clId="{10AB9FE2-9012-46EF-B18A-C87D5526F6EE}" dt="2026-05-25T15:27:59.763" v="852" actId="1076"/>
          <ac:spMkLst>
            <pc:docMk/>
            <pc:sldMk cId="241813744" sldId="280"/>
            <ac:spMk id="14" creationId="{40975DDD-D1C5-ED90-2B2E-B6383227C0E1}"/>
          </ac:spMkLst>
        </pc:spChg>
        <pc:spChg chg="add mod">
          <ac:chgData name="Christopher Potter" userId="24ad2ef8db5e8a45" providerId="LiveId" clId="{10AB9FE2-9012-46EF-B18A-C87D5526F6EE}" dt="2026-05-25T15:32:06.629" v="906" actId="208"/>
          <ac:spMkLst>
            <pc:docMk/>
            <pc:sldMk cId="241813744" sldId="280"/>
            <ac:spMk id="15" creationId="{E5567F03-B777-3B6B-96DA-300076BC0E3E}"/>
          </ac:spMkLst>
        </pc:spChg>
        <pc:spChg chg="add mod">
          <ac:chgData name="Christopher Potter" userId="24ad2ef8db5e8a45" providerId="LiveId" clId="{10AB9FE2-9012-46EF-B18A-C87D5526F6EE}" dt="2026-05-25T15:32:06.629" v="906" actId="208"/>
          <ac:spMkLst>
            <pc:docMk/>
            <pc:sldMk cId="241813744" sldId="280"/>
            <ac:spMk id="16" creationId="{FEA9395A-98D6-EF76-8175-BAD4B7DD0BC4}"/>
          </ac:spMkLst>
        </pc:spChg>
        <pc:spChg chg="add mod">
          <ac:chgData name="Christopher Potter" userId="24ad2ef8db5e8a45" providerId="LiveId" clId="{10AB9FE2-9012-46EF-B18A-C87D5526F6EE}" dt="2026-05-25T15:29:22.435" v="867" actId="553"/>
          <ac:spMkLst>
            <pc:docMk/>
            <pc:sldMk cId="241813744" sldId="280"/>
            <ac:spMk id="17" creationId="{3501913E-6AC3-8C22-7292-4A74E7B705A2}"/>
          </ac:spMkLst>
        </pc:spChg>
        <pc:spChg chg="add mod">
          <ac:chgData name="Christopher Potter" userId="24ad2ef8db5e8a45" providerId="LiveId" clId="{10AB9FE2-9012-46EF-B18A-C87D5526F6EE}" dt="2026-05-25T15:29:43.696" v="872" actId="554"/>
          <ac:spMkLst>
            <pc:docMk/>
            <pc:sldMk cId="241813744" sldId="280"/>
            <ac:spMk id="18" creationId="{3EFF92D6-3872-2A46-AF49-92B00C42E8AE}"/>
          </ac:spMkLst>
        </pc:spChg>
        <pc:graphicFrameChg chg="add mod modGraphic">
          <ac:chgData name="Christopher Potter" userId="24ad2ef8db5e8a45" providerId="LiveId" clId="{10AB9FE2-9012-46EF-B18A-C87D5526F6EE}" dt="2026-05-25T15:31:56.394" v="904" actId="20577"/>
          <ac:graphicFrameMkLst>
            <pc:docMk/>
            <pc:sldMk cId="241813744" sldId="280"/>
            <ac:graphicFrameMk id="8" creationId="{352B5907-1F93-FF38-B0C1-A68AD94E78BD}"/>
          </ac:graphicFrameMkLst>
        </pc:graphicFrameChg>
      </pc:sldChg>
      <pc:sldChg chg="modSp add ord">
        <pc:chgData name="Christopher Potter" userId="24ad2ef8db5e8a45" providerId="LiveId" clId="{10AB9FE2-9012-46EF-B18A-C87D5526F6EE}" dt="2026-05-25T15:11:57.759" v="590" actId="6549"/>
        <pc:sldMkLst>
          <pc:docMk/>
          <pc:sldMk cId="801500215" sldId="281"/>
        </pc:sldMkLst>
        <pc:spChg chg="mod">
          <ac:chgData name="Christopher Potter" userId="24ad2ef8db5e8a45" providerId="LiveId" clId="{10AB9FE2-9012-46EF-B18A-C87D5526F6EE}" dt="2026-05-25T15:11:57.759" v="590" actId="6549"/>
          <ac:spMkLst>
            <pc:docMk/>
            <pc:sldMk cId="801500215" sldId="281"/>
            <ac:spMk id="3" creationId="{5973C4D1-5615-189D-5DCC-8160DA188143}"/>
          </ac:spMkLst>
        </pc:spChg>
        <pc:spChg chg="mod">
          <ac:chgData name="Christopher Potter" userId="24ad2ef8db5e8a45" providerId="LiveId" clId="{10AB9FE2-9012-46EF-B18A-C87D5526F6EE}" dt="2026-05-25T15:11:51.336" v="576" actId="6549"/>
          <ac:spMkLst>
            <pc:docMk/>
            <pc:sldMk cId="801500215" sldId="281"/>
            <ac:spMk id="6" creationId="{8665BABB-76B9-CCF5-399F-B35D77C4740B}"/>
          </ac:spMkLst>
        </pc:spChg>
      </pc:sldChg>
      <pc:sldChg chg="modSp add mod ord">
        <pc:chgData name="Christopher Potter" userId="24ad2ef8db5e8a45" providerId="LiveId" clId="{10AB9FE2-9012-46EF-B18A-C87D5526F6EE}" dt="2026-05-25T15:42:17.165" v="1006" actId="207"/>
        <pc:sldMkLst>
          <pc:docMk/>
          <pc:sldMk cId="2361551495" sldId="282"/>
        </pc:sldMkLst>
        <pc:spChg chg="mod">
          <ac:chgData name="Christopher Potter" userId="24ad2ef8db5e8a45" providerId="LiveId" clId="{10AB9FE2-9012-46EF-B18A-C87D5526F6EE}" dt="2026-05-25T15:42:17.165" v="1006" actId="207"/>
          <ac:spMkLst>
            <pc:docMk/>
            <pc:sldMk cId="2361551495" sldId="282"/>
            <ac:spMk id="3" creationId="{F9A6AC75-6190-9B33-87E5-D2281E56001F}"/>
          </ac:spMkLst>
        </pc:spChg>
        <pc:graphicFrameChg chg="modGraphic">
          <ac:chgData name="Christopher Potter" userId="24ad2ef8db5e8a45" providerId="LiveId" clId="{10AB9FE2-9012-46EF-B18A-C87D5526F6EE}" dt="2026-05-25T15:12:32.791" v="609" actId="6549"/>
          <ac:graphicFrameMkLst>
            <pc:docMk/>
            <pc:sldMk cId="2361551495" sldId="282"/>
            <ac:graphicFrameMk id="4" creationId="{FF3B2387-6510-72EB-1B7F-E2F291B21945}"/>
          </ac:graphicFrameMkLst>
        </pc:graphicFrameChg>
      </pc:sldChg>
      <pc:sldChg chg="delSp modSp add mod">
        <pc:chgData name="Christopher Potter" userId="24ad2ef8db5e8a45" providerId="LiveId" clId="{10AB9FE2-9012-46EF-B18A-C87D5526F6EE}" dt="2026-05-25T15:38:40.620" v="957" actId="6549"/>
        <pc:sldMkLst>
          <pc:docMk/>
          <pc:sldMk cId="3955318401" sldId="283"/>
        </pc:sldMkLst>
        <pc:spChg chg="mod">
          <ac:chgData name="Christopher Potter" userId="24ad2ef8db5e8a45" providerId="LiveId" clId="{10AB9FE2-9012-46EF-B18A-C87D5526F6EE}" dt="2026-05-25T15:38:30.619" v="950" actId="20577"/>
          <ac:spMkLst>
            <pc:docMk/>
            <pc:sldMk cId="3955318401" sldId="283"/>
            <ac:spMk id="2" creationId="{4390AC22-9957-10BD-D495-6007D1014930}"/>
          </ac:spMkLst>
        </pc:spChg>
        <pc:spChg chg="mod">
          <ac:chgData name="Christopher Potter" userId="24ad2ef8db5e8a45" providerId="LiveId" clId="{10AB9FE2-9012-46EF-B18A-C87D5526F6EE}" dt="2026-05-25T15:38:40.620" v="957" actId="6549"/>
          <ac:spMkLst>
            <pc:docMk/>
            <pc:sldMk cId="3955318401" sldId="283"/>
            <ac:spMk id="3" creationId="{F7C99813-C5BF-2BB7-5CFB-5C0E9E263C81}"/>
          </ac:spMkLst>
        </pc:spChg>
      </pc:sldChg>
      <pc:sldChg chg="modSp add mod">
        <pc:chgData name="Christopher Potter" userId="24ad2ef8db5e8a45" providerId="LiveId" clId="{10AB9FE2-9012-46EF-B18A-C87D5526F6EE}" dt="2026-05-25T15:39:59.139" v="1004" actId="20577"/>
        <pc:sldMkLst>
          <pc:docMk/>
          <pc:sldMk cId="2130784652" sldId="284"/>
        </pc:sldMkLst>
        <pc:spChg chg="mod">
          <ac:chgData name="Christopher Potter" userId="24ad2ef8db5e8a45" providerId="LiveId" clId="{10AB9FE2-9012-46EF-B18A-C87D5526F6EE}" dt="2026-05-25T15:39:59.139" v="1004" actId="20577"/>
          <ac:spMkLst>
            <pc:docMk/>
            <pc:sldMk cId="2130784652" sldId="284"/>
            <ac:spMk id="2" creationId="{FFB2AFEC-2459-F71C-5C3F-4A876436B21D}"/>
          </ac:spMkLst>
        </pc:spChg>
        <pc:spChg chg="mod">
          <ac:chgData name="Christopher Potter" userId="24ad2ef8db5e8a45" providerId="LiveId" clId="{10AB9FE2-9012-46EF-B18A-C87D5526F6EE}" dt="2026-05-25T15:39:50.507" v="987" actId="20577"/>
          <ac:spMkLst>
            <pc:docMk/>
            <pc:sldMk cId="2130784652" sldId="284"/>
            <ac:spMk id="3" creationId="{829E230F-C4F7-C311-06D5-094DB008EB6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25629955375939E-2"/>
          <c:y val="0.13401470752560676"/>
          <c:w val="0.95850211351968562"/>
          <c:h val="0.73667893840606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E-4986-ACFD-D6E6FBFA40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2E-4986-ACFD-D6E6FBFA40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Chicken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2E-4986-ACFD-D6E6FBFA4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940287"/>
        <c:axId val="137266703"/>
      </c:barChart>
      <c:catAx>
        <c:axId val="131694028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7266703"/>
        <c:crosses val="autoZero"/>
        <c:auto val="1"/>
        <c:lblAlgn val="ctr"/>
        <c:lblOffset val="100"/>
        <c:noMultiLvlLbl val="0"/>
      </c:catAx>
      <c:valAx>
        <c:axId val="1372667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1694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25629955375939E-2"/>
          <c:y val="0.13401470752560676"/>
          <c:w val="0.95850211351968562"/>
          <c:h val="0.7366789384060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2-41D8-BD2A-F46B646BBF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2-41D8-BD2A-F46B646BBF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E2-41D8-BD2A-F46B646BBF1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2-41D8-BD2A-F46B646BB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6940287"/>
        <c:axId val="137266703"/>
      </c:barChart>
      <c:catAx>
        <c:axId val="1316940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266703"/>
        <c:crosses val="autoZero"/>
        <c:auto val="1"/>
        <c:lblAlgn val="ctr"/>
        <c:lblOffset val="100"/>
        <c:noMultiLvlLbl val="0"/>
      </c:catAx>
      <c:valAx>
        <c:axId val="1372667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1694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5-40C2-B8B3-BFCA8B8334A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E-4E62-B23B-A66D5DEA421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CE-4E62-B23B-A66D5DEA4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65-40C2-B8B3-BFCA8B8334A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4E62-B23B-A66D5DEA4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8-4AFF-8519-F9EF49416D5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E-4E62-B23B-A66D5DEA421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CE-4E62-B23B-A66D5DEA42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D8-4AFF-8519-F9EF49416D58}"/>
              </c:ext>
            </c:extLst>
          </c:dPt>
          <c:cat>
            <c:strRef>
              <c:f>Sheet1!$A$2:$A$5</c:f>
              <c:strCache>
                <c:ptCount val="4"/>
                <c:pt idx="0">
                  <c:v>Bus</c:v>
                </c:pt>
                <c:pt idx="1">
                  <c:v>Walk</c:v>
                </c:pt>
                <c:pt idx="2">
                  <c:v>Car</c:v>
                </c:pt>
                <c:pt idx="3">
                  <c:v>Bike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4E62-B23B-A66D5DEA4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4013693089982"/>
          <c:y val="0.13401470752560676"/>
          <c:w val="0.74232197475208472"/>
          <c:h val="0.7366789384060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B-4B28-894B-467EEA2A7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B-4B28-894B-467EEA2A7C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B-4B28-894B-467EEA2A7C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5B-4B28-894B-467EEA2A7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90"/>
        <c:axId val="1316940287"/>
        <c:axId val="137266703"/>
      </c:barChart>
      <c:catAx>
        <c:axId val="1316940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266703"/>
        <c:crosses val="autoZero"/>
        <c:auto val="1"/>
        <c:lblAlgn val="ctr"/>
        <c:lblOffset val="100"/>
        <c:noMultiLvlLbl val="0"/>
      </c:catAx>
      <c:valAx>
        <c:axId val="1372667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1694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D8-4AFF-8519-F9EF49416D5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CE-4E62-B23B-A66D5DEA4216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CE-4E62-B23B-A66D5DEA4216}"/>
              </c:ext>
            </c:extLst>
          </c:dPt>
          <c:cat>
            <c:strRef>
              <c:f>Sheet1!$A$2:$A$4</c:f>
              <c:strCache>
                <c:ptCount val="3"/>
                <c:pt idx="0">
                  <c:v>Cheese</c:v>
                </c:pt>
                <c:pt idx="1">
                  <c:v>Beef</c:v>
                </c:pt>
                <c:pt idx="2">
                  <c:v>Tuna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CE-4E62-B23B-A66D5DEA4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7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F9259-FA71-DFB7-3848-E53B0A7AF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F975AF-E2D9-3E19-4A8A-91A9119055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The shoe sizes sold today were: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  <a:p>
            <a:r>
              <a:rPr lang="en-GB" sz="4000" dirty="0"/>
              <a:t>Find the mode.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9B487-7509-FFFC-BB88-AC62BE7F585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9B487-7509-FFFC-BB88-AC62BE7F5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12F05E-941D-CFA6-1924-506CA0CC41D9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5, 6, 6, 7, 7, 7, 8, 9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12F05E-941D-CFA6-1924-506CA0CC4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200" r="-5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FFDDD-B6AC-F0B0-E084-2B04380BF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0A70BC-9520-4165-A58A-3D7E7C1561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19329D-9204-5D31-83BF-936D0DB061A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19329D-9204-5D31-83BF-936D0DB06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C8B90C-19EB-0366-6E7E-FED1A4020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79928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2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948C-4C37-D787-7993-3DC715FB9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085A1C-6B05-EB0F-4E10-FC926FC05E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Identify the modal class: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CB908-896C-49D6-BDE4-AFDFFA8E7259}"/>
                  </a:ext>
                </a:extLst>
              </p:cNvPr>
              <p:cNvSpPr/>
              <p:nvPr/>
            </p:nvSpPr>
            <p:spPr>
              <a:xfrm>
                <a:off x="1958443" y="5133784"/>
                <a:ext cx="6381227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40&lt;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≤50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CB908-896C-49D6-BDE4-AFDFFA8E7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43" y="5133784"/>
                <a:ext cx="6381227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9B1975-C291-1F00-8038-AD665C47B5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406377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≤30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30&lt;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≤40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≤50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59B1975-C291-1F00-8038-AD665C47B5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4406377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78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CA97C-43CB-E0DA-223B-BA73C85C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C8A2CB-5C8B-EAC9-6B5D-D77A9A0DB3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5847782-AE43-68CE-C1A8-5EF242FC6B62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Bus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032B7EE-2DBF-2CAE-3893-66050A641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566109"/>
              </p:ext>
            </p:extLst>
          </p:nvPr>
        </p:nvGraphicFramePr>
        <p:xfrm>
          <a:off x="1629639" y="945830"/>
          <a:ext cx="6256455" cy="404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4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A1F7F-C636-FD59-EB9D-8C7AA811F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1E671-6FBD-9B8B-9D69-C92FB3EDCC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319DED-6170-963B-EA5E-C0ED5207AB7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319DED-6170-963B-EA5E-C0ED5207A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01D6AC-4D04-2A7D-1DC7-B6BAA027E08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12, 14, 12, 15, </m:t>
                      </m:r>
                    </m:oMath>
                  </m:oMathPara>
                </a14:m>
                <a:endParaRPr lang="en-GB" sz="8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16, 14, 12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01D6AC-4D04-2A7D-1DC7-B6BAA027E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54545"/>
              </a:xfrm>
              <a:prstGeom prst="rect">
                <a:avLst/>
              </a:prstGeom>
              <a:blipFill>
                <a:blip r:embed="rId3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2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7544B-F6FC-8E87-A36D-1F832D31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112AD-C503-BA62-BDF1-8364C65ABE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9346372-2909-AE64-3785-26AD95CA4E09}"/>
              </a:ext>
            </a:extLst>
          </p:cNvPr>
          <p:cNvSpPr/>
          <p:nvPr/>
        </p:nvSpPr>
        <p:spPr>
          <a:xfrm>
            <a:off x="2040878" y="4138864"/>
            <a:ext cx="5845216" cy="25570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Chocolate and Banana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EAAC90-2051-9A3B-DEB4-132588DEC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5641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Flavour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Banana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Strawberry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9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AD63C-D192-9E91-02B1-EEEDEF32C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3360FA-2FA9-4D3E-2E18-5BF1907BE7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Identify the modal class: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E39AD7-5D0A-7773-F06D-57194E32507E}"/>
                  </a:ext>
                </a:extLst>
              </p:cNvPr>
              <p:cNvSpPr/>
              <p:nvPr/>
            </p:nvSpPr>
            <p:spPr>
              <a:xfrm>
                <a:off x="1958443" y="5133784"/>
                <a:ext cx="6381227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0E39AD7-5D0A-7773-F06D-57194E325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43" y="5133784"/>
                <a:ext cx="6381227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DD0699-E045-2923-0BBB-0F5DCD072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49262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−120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−140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−160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9DD0699-E045-2923-0BBB-0F5DCD072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0549262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 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00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A262-F385-E2CA-7E35-DC989A9D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FDF2CA-FC71-91DB-68B1-43978A6C51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7644CC-18C1-B4DD-8547-5630FA0CFB1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7644CC-18C1-B4DD-8547-5630FA0CFB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7AD263-187D-5FD4-D95D-05A1B8426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049146"/>
              </p:ext>
            </p:extLst>
          </p:nvPr>
        </p:nvGraphicFramePr>
        <p:xfrm>
          <a:off x="390525" y="750887"/>
          <a:ext cx="9517063" cy="472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48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C6912-9348-8D6B-1CC5-71FB8CF9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CA10E-0260-E98D-78D5-7C041C265C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5765BAB-D200-81A8-DEA8-7D2AFEF7B3CC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Cheese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1E5B1-36E7-9D5A-2BC2-4A936CD216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58304"/>
              </p:ext>
            </p:extLst>
          </p:nvPr>
        </p:nvGraphicFramePr>
        <p:xfrm>
          <a:off x="1629639" y="945830"/>
          <a:ext cx="6256455" cy="404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97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971CF-D0DE-66AA-BD2B-33A5DC71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71D833-9A7B-D43A-9E2A-8D36BFB92F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DB4E6B5-299A-4C50-EF28-56847D4FF234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Red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CB931-B92E-C561-8C77-6FE3ED0246C1}"/>
                  </a:ext>
                </a:extLst>
              </p:cNvPr>
              <p:cNvSpPr txBox="1"/>
              <p:nvPr/>
            </p:nvSpPr>
            <p:spPr>
              <a:xfrm>
                <a:off x="6498770" y="895838"/>
                <a:ext cx="340881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𝐾𝑒𝑦</m:t>
                      </m:r>
                      <m:r>
                        <a:rPr lang="en-GB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=4 </m:t>
                      </m:r>
                    </m:oMath>
                  </m:oMathPara>
                </a14:m>
                <a:endParaRPr lang="en-GB" sz="4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5CB931-B92E-C561-8C77-6FE3ED024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0" y="895838"/>
                <a:ext cx="340881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AB66645-FCAE-1B0A-3397-6C1F16D395ED}"/>
              </a:ext>
            </a:extLst>
          </p:cNvPr>
          <p:cNvSpPr/>
          <p:nvPr/>
        </p:nvSpPr>
        <p:spPr>
          <a:xfrm>
            <a:off x="7886094" y="979781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52B5907-1F93-FF38-B0C1-A68AD94E7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20309"/>
              </p:ext>
            </p:extLst>
          </p:nvPr>
        </p:nvGraphicFramePr>
        <p:xfrm>
          <a:off x="651782" y="835781"/>
          <a:ext cx="8437020" cy="429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732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6661288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59600"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59600"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59600"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59600"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859600">
                <a:tc>
                  <a:txBody>
                    <a:bodyPr/>
                    <a:lstStyle/>
                    <a:p>
                      <a:pPr algn="l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19814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745EA0F-E292-5AA7-41DF-4B9E3BC26740}"/>
              </a:ext>
            </a:extLst>
          </p:cNvPr>
          <p:cNvSpPr/>
          <p:nvPr/>
        </p:nvSpPr>
        <p:spPr>
          <a:xfrm>
            <a:off x="2585807" y="1826381"/>
            <a:ext cx="540000" cy="5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9D1EC-4E9C-4287-681E-04D733C5CF72}"/>
              </a:ext>
            </a:extLst>
          </p:cNvPr>
          <p:cNvSpPr/>
          <p:nvPr/>
        </p:nvSpPr>
        <p:spPr>
          <a:xfrm>
            <a:off x="3371539" y="1826381"/>
            <a:ext cx="540000" cy="5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49943E-C91E-9413-0C86-5D4F71F238C6}"/>
              </a:ext>
            </a:extLst>
          </p:cNvPr>
          <p:cNvSpPr/>
          <p:nvPr/>
        </p:nvSpPr>
        <p:spPr>
          <a:xfrm>
            <a:off x="4157271" y="1826381"/>
            <a:ext cx="540000" cy="54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648D91-0DA5-4212-DA98-1EEB9E6CF913}"/>
              </a:ext>
            </a:extLst>
          </p:cNvPr>
          <p:cNvSpPr/>
          <p:nvPr/>
        </p:nvSpPr>
        <p:spPr>
          <a:xfrm>
            <a:off x="2585807" y="2686869"/>
            <a:ext cx="540000" cy="54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1CCADE-20C5-0EBB-0DC6-9B6409B19939}"/>
              </a:ext>
            </a:extLst>
          </p:cNvPr>
          <p:cNvSpPr/>
          <p:nvPr/>
        </p:nvSpPr>
        <p:spPr>
          <a:xfrm>
            <a:off x="2585807" y="3547357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975DDD-D1C5-ED90-2B2E-B6383227C0E1}"/>
              </a:ext>
            </a:extLst>
          </p:cNvPr>
          <p:cNvSpPr/>
          <p:nvPr/>
        </p:nvSpPr>
        <p:spPr>
          <a:xfrm>
            <a:off x="3321235" y="351944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567F03-B777-3B6B-96DA-300076BC0E3E}"/>
              </a:ext>
            </a:extLst>
          </p:cNvPr>
          <p:cNvSpPr/>
          <p:nvPr/>
        </p:nvSpPr>
        <p:spPr>
          <a:xfrm>
            <a:off x="2585807" y="4407846"/>
            <a:ext cx="540000" cy="54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A9395A-98D6-EF76-8175-BAD4B7DD0BC4}"/>
              </a:ext>
            </a:extLst>
          </p:cNvPr>
          <p:cNvSpPr/>
          <p:nvPr/>
        </p:nvSpPr>
        <p:spPr>
          <a:xfrm>
            <a:off x="3321235" y="4407846"/>
            <a:ext cx="540000" cy="540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01913E-6AC3-8C22-7292-4A74E7B705A2}"/>
              </a:ext>
            </a:extLst>
          </p:cNvPr>
          <p:cNvSpPr>
            <a:spLocks noChangeAspect="1"/>
          </p:cNvSpPr>
          <p:nvPr/>
        </p:nvSpPr>
        <p:spPr>
          <a:xfrm>
            <a:off x="3591235" y="4677846"/>
            <a:ext cx="270000" cy="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FF92D6-3872-2A46-AF49-92B00C42E8AE}"/>
              </a:ext>
            </a:extLst>
          </p:cNvPr>
          <p:cNvSpPr>
            <a:spLocks/>
          </p:cNvSpPr>
          <p:nvPr/>
        </p:nvSpPr>
        <p:spPr>
          <a:xfrm>
            <a:off x="2855807" y="2686869"/>
            <a:ext cx="27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3, 7, 7, 2, 9, 4, 7, 3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9300" r="-5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70909-A0CD-D03A-C9C6-E4EC3F2AF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92D679-BBBB-B889-9DE0-1539105943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973C4D1-5615-189D-5DCC-8160DA188143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 mode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65BABB-76B9-CCF5-399F-B35D77C4740B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9, 10, 13, 12, 15,</m:t>
                      </m:r>
                    </m:oMath>
                  </m:oMathPara>
                </a14:m>
                <a:endParaRPr lang="en-GB" sz="8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17, 11, 19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65BABB-76B9-CCF5-399F-B35D77C4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2554545"/>
              </a:xfrm>
              <a:prstGeom prst="rect">
                <a:avLst/>
              </a:prstGeom>
              <a:blipFill>
                <a:blip r:embed="rId2"/>
                <a:stretch>
                  <a:fillRect l="-6600" r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5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1AE68-926D-8539-FCCA-A0F66FB2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BC5B0-E4CF-3672-487F-4249EBB20F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A6AC75-6190-9B33-87E5-D2281E56001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GB" sz="8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A6AC75-6190-9B33-87E5-D2281E5600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3B2387-6510-72EB-1B7F-E2F291B21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098870"/>
              </p:ext>
            </p:extLst>
          </p:nvPr>
        </p:nvGraphicFramePr>
        <p:xfrm>
          <a:off x="930546" y="1104676"/>
          <a:ext cx="84370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1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5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0AC8-8466-774F-5288-7A6AD2FE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90AC22-9957-10BD-D495-6007D1014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  <a:r>
              <a:rPr lang="en-GB" sz="4000" dirty="0"/>
              <a:t> </a:t>
            </a:r>
          </a:p>
          <a:p>
            <a:r>
              <a:rPr lang="en-GB" sz="4000" dirty="0"/>
              <a:t>A data set can have more than one mode.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F7C99813-C5BF-2BB7-5CFB-5C0E9E263C81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3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1395-5ED0-C58D-2367-1F6CF06F9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B2AFEC-2459-F71C-5C3F-4A876436B2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b="1" dirty="0"/>
              <a:t>True or False:</a:t>
            </a:r>
            <a:r>
              <a:rPr lang="en-GB" sz="4000" dirty="0"/>
              <a:t> </a:t>
            </a:r>
          </a:p>
          <a:p>
            <a:r>
              <a:rPr lang="en-GB" sz="4000" dirty="0"/>
              <a:t>Grouped data never has a mode.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29E230F-C4F7-C311-06D5-094DB008EB6B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0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83F2-F465-E9FF-F33F-2E219495F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A063F1F-6AEF-6CDF-354E-69144FCB4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773874"/>
              </p:ext>
            </p:extLst>
          </p:nvPr>
        </p:nvGraphicFramePr>
        <p:xfrm>
          <a:off x="390525" y="750887"/>
          <a:ext cx="9517063" cy="538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E783C6-328D-02F6-B1B7-7B294E6A37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2F67628-9B06-0B42-C4F9-3C0B745F1A04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Chicken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0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D947A-5788-0AC7-D68D-4DFF3F1C6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1C9F27-E097-28C0-8BB9-6E68465503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E0196-26D2-803F-F129-009B86FF65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E0196-26D2-803F-F129-009B86FF6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8FA625-E385-FC66-154F-D932E85D0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310819"/>
              </p:ext>
            </p:extLst>
          </p:nvPr>
        </p:nvGraphicFramePr>
        <p:xfrm>
          <a:off x="930546" y="1104676"/>
          <a:ext cx="843702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8510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421851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9C60B-E7AD-A802-5CC5-0BC2E542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D35AF5-60D5-4E86-6C05-5A5D0E3070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modal class: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E83B90-EBD5-80C1-E2FE-382B57F3581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E83B90-EBD5-80C1-E2FE-382B57F35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9252E1B-A32F-9514-C2E2-0F903CB14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30548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GB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−30</m:t>
                                </m:r>
                              </m:oMath>
                            </m:oMathPara>
                          </a14:m>
                          <a:endParaRPr lang="en-GB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9252E1B-A32F-9514-C2E2-0F903CB148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30548"/>
                  </p:ext>
                </p:extLst>
              </p:nvPr>
            </p:nvGraphicFramePr>
            <p:xfrm>
              <a:off x="930546" y="1104676"/>
              <a:ext cx="8437020" cy="280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18510">
                      <a:extLst>
                        <a:ext uri="{9D8B030D-6E8A-4147-A177-3AD203B41FA5}">
                          <a16:colId xmlns:a16="http://schemas.microsoft.com/office/drawing/2014/main" val="2352208414"/>
                        </a:ext>
                      </a:extLst>
                    </a:gridCol>
                    <a:gridCol w="4218510">
                      <a:extLst>
                        <a:ext uri="{9D8B030D-6E8A-4147-A177-3AD203B41FA5}">
                          <a16:colId xmlns:a16="http://schemas.microsoft.com/office/drawing/2014/main" val="331806183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Class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Frequency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728376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114655" r="-100144" b="-2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4775057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216522" r="-100144" b="-1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6214529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4" t="-316522" r="-100144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9164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71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8293-D438-B685-3AF5-97B34CFAD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A7F31-8638-BBDD-F59D-3797F94F32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AB527F4-FE9F-CA2A-3119-16D4CD3AAFED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200" b="0" dirty="0">
                <a:solidFill>
                  <a:srgbClr val="FF0000"/>
                </a:solidFill>
              </a:rPr>
              <a:t>One</a:t>
            </a:r>
            <a:endParaRPr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ECE4D2-DE35-973C-E9A4-A5D4D9A1F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235379"/>
              </p:ext>
            </p:extLst>
          </p:nvPr>
        </p:nvGraphicFramePr>
        <p:xfrm>
          <a:off x="390525" y="750887"/>
          <a:ext cx="9517063" cy="4724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E0AFA-A80D-18EF-753D-6DD6596F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C8681-0D5D-0558-F240-5E96097FD4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Identify the mode: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4B0E088-3846-36CE-5E50-DE15CD8AE679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Red</a:t>
            </a:r>
            <a:endParaRPr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7674D14-E18B-714F-9D8F-7308C4895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588395"/>
              </p:ext>
            </p:extLst>
          </p:nvPr>
        </p:nvGraphicFramePr>
        <p:xfrm>
          <a:off x="1629639" y="945830"/>
          <a:ext cx="6256455" cy="4048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1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133</TotalTime>
  <Words>294</Words>
  <Application>Microsoft Office PowerPoint</Application>
  <PresentationFormat>Widescreen</PresentationFormat>
  <Paragraphs>121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2026-05-15T17:39:16Z</dcterms:created>
  <dcterms:modified xsi:type="dcterms:W3CDTF">2026-06-24T12:41:03Z</dcterms:modified>
</cp:coreProperties>
</file>