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3"/>
  </p:notesMasterIdLst>
  <p:sldIdLst>
    <p:sldId id="262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C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7" autoAdjust="0"/>
    <p:restoredTop sz="94660"/>
  </p:normalViewPr>
  <p:slideViewPr>
    <p:cSldViewPr snapToGrid="0">
      <p:cViewPr varScale="1">
        <p:scale>
          <a:sx n="59" d="100"/>
          <a:sy n="59" d="100"/>
        </p:scale>
        <p:origin x="88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opher Potter" userId="24ad2ef8db5e8a45" providerId="LiveId" clId="{10AB9FE2-9012-46EF-B18A-C87D5526F6EE}"/>
    <pc:docChg chg="undo custSel addSld modSld">
      <pc:chgData name="Christopher Potter" userId="24ad2ef8db5e8a45" providerId="LiveId" clId="{10AB9FE2-9012-46EF-B18A-C87D5526F6EE}" dt="2026-06-03T10:10:52.538" v="327" actId="20577"/>
      <pc:docMkLst>
        <pc:docMk/>
      </pc:docMkLst>
      <pc:sldChg chg="modSp mod">
        <pc:chgData name="Christopher Potter" userId="24ad2ef8db5e8a45" providerId="LiveId" clId="{10AB9FE2-9012-46EF-B18A-C87D5526F6EE}" dt="2026-06-03T10:04:42.897" v="10" actId="20577"/>
        <pc:sldMkLst>
          <pc:docMk/>
          <pc:sldMk cId="2091781012" sldId="263"/>
        </pc:sldMkLst>
        <pc:spChg chg="mod">
          <ac:chgData name="Christopher Potter" userId="24ad2ef8db5e8a45" providerId="LiveId" clId="{10AB9FE2-9012-46EF-B18A-C87D5526F6EE}" dt="2026-06-03T10:04:37.380" v="4" actId="20577"/>
          <ac:spMkLst>
            <pc:docMk/>
            <pc:sldMk cId="2091781012" sldId="263"/>
            <ac:spMk id="2" creationId="{3DA273C3-13E8-DCAA-6AAE-1E808195E57B}"/>
          </ac:spMkLst>
        </pc:spChg>
        <pc:spChg chg="mod">
          <ac:chgData name="Christopher Potter" userId="24ad2ef8db5e8a45" providerId="LiveId" clId="{10AB9FE2-9012-46EF-B18A-C87D5526F6EE}" dt="2026-06-03T10:04:42.897" v="10" actId="20577"/>
          <ac:spMkLst>
            <pc:docMk/>
            <pc:sldMk cId="2091781012" sldId="263"/>
            <ac:spMk id="3" creationId="{59C67E23-B462-870D-6D4B-7F8B0A059A0A}"/>
          </ac:spMkLst>
        </pc:spChg>
      </pc:sldChg>
      <pc:sldChg chg="modSp add mod">
        <pc:chgData name="Christopher Potter" userId="24ad2ef8db5e8a45" providerId="LiveId" clId="{10AB9FE2-9012-46EF-B18A-C87D5526F6EE}" dt="2026-06-03T10:05:07.742" v="47" actId="20577"/>
        <pc:sldMkLst>
          <pc:docMk/>
          <pc:sldMk cId="2705028170" sldId="264"/>
        </pc:sldMkLst>
        <pc:spChg chg="mod">
          <ac:chgData name="Christopher Potter" userId="24ad2ef8db5e8a45" providerId="LiveId" clId="{10AB9FE2-9012-46EF-B18A-C87D5526F6EE}" dt="2026-06-03T10:05:03.417" v="42" actId="20577"/>
          <ac:spMkLst>
            <pc:docMk/>
            <pc:sldMk cId="2705028170" sldId="264"/>
            <ac:spMk id="2" creationId="{F159BF97-F1F1-3AA6-42D7-A27BE92F400D}"/>
          </ac:spMkLst>
        </pc:spChg>
        <pc:spChg chg="mod">
          <ac:chgData name="Christopher Potter" userId="24ad2ef8db5e8a45" providerId="LiveId" clId="{10AB9FE2-9012-46EF-B18A-C87D5526F6EE}" dt="2026-06-03T10:05:07.742" v="47" actId="20577"/>
          <ac:spMkLst>
            <pc:docMk/>
            <pc:sldMk cId="2705028170" sldId="264"/>
            <ac:spMk id="3" creationId="{91A56EDF-B00B-34AB-2FAA-A847E8EF9162}"/>
          </ac:spMkLst>
        </pc:spChg>
      </pc:sldChg>
      <pc:sldChg chg="modSp add mod">
        <pc:chgData name="Christopher Potter" userId="24ad2ef8db5e8a45" providerId="LiveId" clId="{10AB9FE2-9012-46EF-B18A-C87D5526F6EE}" dt="2026-06-03T10:05:17.430" v="57" actId="20577"/>
        <pc:sldMkLst>
          <pc:docMk/>
          <pc:sldMk cId="3900248518" sldId="265"/>
        </pc:sldMkLst>
        <pc:spChg chg="mod">
          <ac:chgData name="Christopher Potter" userId="24ad2ef8db5e8a45" providerId="LiveId" clId="{10AB9FE2-9012-46EF-B18A-C87D5526F6EE}" dt="2026-06-03T10:05:13.892" v="51" actId="20577"/>
          <ac:spMkLst>
            <pc:docMk/>
            <pc:sldMk cId="3900248518" sldId="265"/>
            <ac:spMk id="2" creationId="{299C0DA9-B34D-CE80-652A-059088D41513}"/>
          </ac:spMkLst>
        </pc:spChg>
        <pc:spChg chg="mod">
          <ac:chgData name="Christopher Potter" userId="24ad2ef8db5e8a45" providerId="LiveId" clId="{10AB9FE2-9012-46EF-B18A-C87D5526F6EE}" dt="2026-06-03T10:05:17.430" v="57" actId="20577"/>
          <ac:spMkLst>
            <pc:docMk/>
            <pc:sldMk cId="3900248518" sldId="265"/>
            <ac:spMk id="3" creationId="{6FE124D5-852D-8F77-B4A9-184B5392BD19}"/>
          </ac:spMkLst>
        </pc:spChg>
      </pc:sldChg>
      <pc:sldChg chg="modSp add mod">
        <pc:chgData name="Christopher Potter" userId="24ad2ef8db5e8a45" providerId="LiveId" clId="{10AB9FE2-9012-46EF-B18A-C87D5526F6EE}" dt="2026-06-03T10:05:31.760" v="67" actId="20577"/>
        <pc:sldMkLst>
          <pc:docMk/>
          <pc:sldMk cId="3801396133" sldId="266"/>
        </pc:sldMkLst>
        <pc:spChg chg="mod">
          <ac:chgData name="Christopher Potter" userId="24ad2ef8db5e8a45" providerId="LiveId" clId="{10AB9FE2-9012-46EF-B18A-C87D5526F6EE}" dt="2026-06-03T10:05:26.554" v="61" actId="20577"/>
          <ac:spMkLst>
            <pc:docMk/>
            <pc:sldMk cId="3801396133" sldId="266"/>
            <ac:spMk id="2" creationId="{B58A0960-F918-DD3D-BF52-08F335F3BD64}"/>
          </ac:spMkLst>
        </pc:spChg>
        <pc:spChg chg="mod">
          <ac:chgData name="Christopher Potter" userId="24ad2ef8db5e8a45" providerId="LiveId" clId="{10AB9FE2-9012-46EF-B18A-C87D5526F6EE}" dt="2026-06-03T10:05:31.760" v="67" actId="20577"/>
          <ac:spMkLst>
            <pc:docMk/>
            <pc:sldMk cId="3801396133" sldId="266"/>
            <ac:spMk id="3" creationId="{0F573B54-F193-F70A-E449-59CABAADB3CB}"/>
          </ac:spMkLst>
        </pc:spChg>
      </pc:sldChg>
      <pc:sldChg chg="modSp add mod">
        <pc:chgData name="Christopher Potter" userId="24ad2ef8db5e8a45" providerId="LiveId" clId="{10AB9FE2-9012-46EF-B18A-C87D5526F6EE}" dt="2026-06-03T10:06:00.073" v="89" actId="20577"/>
        <pc:sldMkLst>
          <pc:docMk/>
          <pc:sldMk cId="216251492" sldId="267"/>
        </pc:sldMkLst>
        <pc:spChg chg="mod">
          <ac:chgData name="Christopher Potter" userId="24ad2ef8db5e8a45" providerId="LiveId" clId="{10AB9FE2-9012-46EF-B18A-C87D5526F6EE}" dt="2026-06-03T10:05:50.417" v="82" actId="20577"/>
          <ac:spMkLst>
            <pc:docMk/>
            <pc:sldMk cId="216251492" sldId="267"/>
            <ac:spMk id="2" creationId="{EBE693A3-B242-76FF-2274-D681BC319FE7}"/>
          </ac:spMkLst>
        </pc:spChg>
        <pc:spChg chg="mod">
          <ac:chgData name="Christopher Potter" userId="24ad2ef8db5e8a45" providerId="LiveId" clId="{10AB9FE2-9012-46EF-B18A-C87D5526F6EE}" dt="2026-06-03T10:06:00.073" v="89" actId="20577"/>
          <ac:spMkLst>
            <pc:docMk/>
            <pc:sldMk cId="216251492" sldId="267"/>
            <ac:spMk id="3" creationId="{BE317C7C-1581-9AA2-E627-227388AA6402}"/>
          </ac:spMkLst>
        </pc:spChg>
      </pc:sldChg>
      <pc:sldChg chg="modSp add mod">
        <pc:chgData name="Christopher Potter" userId="24ad2ef8db5e8a45" providerId="LiveId" clId="{10AB9FE2-9012-46EF-B18A-C87D5526F6EE}" dt="2026-06-03T10:06:20.925" v="105" actId="20577"/>
        <pc:sldMkLst>
          <pc:docMk/>
          <pc:sldMk cId="3437013980" sldId="268"/>
        </pc:sldMkLst>
        <pc:spChg chg="mod">
          <ac:chgData name="Christopher Potter" userId="24ad2ef8db5e8a45" providerId="LiveId" clId="{10AB9FE2-9012-46EF-B18A-C87D5526F6EE}" dt="2026-06-03T10:06:15.224" v="101" actId="20577"/>
          <ac:spMkLst>
            <pc:docMk/>
            <pc:sldMk cId="3437013980" sldId="268"/>
            <ac:spMk id="2" creationId="{8F27A85B-EE6A-3EA1-FCF7-7A32538FAEC3}"/>
          </ac:spMkLst>
        </pc:spChg>
        <pc:spChg chg="mod">
          <ac:chgData name="Christopher Potter" userId="24ad2ef8db5e8a45" providerId="LiveId" clId="{10AB9FE2-9012-46EF-B18A-C87D5526F6EE}" dt="2026-06-03T10:06:20.925" v="105" actId="20577"/>
          <ac:spMkLst>
            <pc:docMk/>
            <pc:sldMk cId="3437013980" sldId="268"/>
            <ac:spMk id="3" creationId="{CF764C2A-2B19-9F0D-0DAB-5E86B6F591B7}"/>
          </ac:spMkLst>
        </pc:spChg>
      </pc:sldChg>
      <pc:sldChg chg="modSp add mod">
        <pc:chgData name="Christopher Potter" userId="24ad2ef8db5e8a45" providerId="LiveId" clId="{10AB9FE2-9012-46EF-B18A-C87D5526F6EE}" dt="2026-06-03T10:06:42.351" v="115" actId="20577"/>
        <pc:sldMkLst>
          <pc:docMk/>
          <pc:sldMk cId="3000482423" sldId="269"/>
        </pc:sldMkLst>
        <pc:spChg chg="mod">
          <ac:chgData name="Christopher Potter" userId="24ad2ef8db5e8a45" providerId="LiveId" clId="{10AB9FE2-9012-46EF-B18A-C87D5526F6EE}" dt="2026-06-03T10:06:33.515" v="110" actId="20577"/>
          <ac:spMkLst>
            <pc:docMk/>
            <pc:sldMk cId="3000482423" sldId="269"/>
            <ac:spMk id="2" creationId="{959C4A6C-4A79-AF54-2CD0-8801003BF22C}"/>
          </ac:spMkLst>
        </pc:spChg>
        <pc:spChg chg="mod">
          <ac:chgData name="Christopher Potter" userId="24ad2ef8db5e8a45" providerId="LiveId" clId="{10AB9FE2-9012-46EF-B18A-C87D5526F6EE}" dt="2026-06-03T10:06:42.351" v="115" actId="20577"/>
          <ac:spMkLst>
            <pc:docMk/>
            <pc:sldMk cId="3000482423" sldId="269"/>
            <ac:spMk id="3" creationId="{0BF7F3EF-E2DF-EA9D-C0A0-C1BCB8BC9EF5}"/>
          </ac:spMkLst>
        </pc:spChg>
      </pc:sldChg>
      <pc:sldChg chg="modSp add mod">
        <pc:chgData name="Christopher Potter" userId="24ad2ef8db5e8a45" providerId="LiveId" clId="{10AB9FE2-9012-46EF-B18A-C87D5526F6EE}" dt="2026-06-03T10:07:07.245" v="136" actId="20577"/>
        <pc:sldMkLst>
          <pc:docMk/>
          <pc:sldMk cId="748119715" sldId="270"/>
        </pc:sldMkLst>
        <pc:spChg chg="mod">
          <ac:chgData name="Christopher Potter" userId="24ad2ef8db5e8a45" providerId="LiveId" clId="{10AB9FE2-9012-46EF-B18A-C87D5526F6EE}" dt="2026-06-03T10:07:02.957" v="131" actId="20577"/>
          <ac:spMkLst>
            <pc:docMk/>
            <pc:sldMk cId="748119715" sldId="270"/>
            <ac:spMk id="2" creationId="{2FFDE87C-733C-41BD-4FF2-03319A4A3454}"/>
          </ac:spMkLst>
        </pc:spChg>
        <pc:spChg chg="mod">
          <ac:chgData name="Christopher Potter" userId="24ad2ef8db5e8a45" providerId="LiveId" clId="{10AB9FE2-9012-46EF-B18A-C87D5526F6EE}" dt="2026-06-03T10:07:07.245" v="136" actId="20577"/>
          <ac:spMkLst>
            <pc:docMk/>
            <pc:sldMk cId="748119715" sldId="270"/>
            <ac:spMk id="3" creationId="{CD7D5FDF-6029-B72E-ED66-EBB52D06D48F}"/>
          </ac:spMkLst>
        </pc:spChg>
      </pc:sldChg>
      <pc:sldChg chg="modSp add mod">
        <pc:chgData name="Christopher Potter" userId="24ad2ef8db5e8a45" providerId="LiveId" clId="{10AB9FE2-9012-46EF-B18A-C87D5526F6EE}" dt="2026-06-03T10:07:19.458" v="145" actId="20577"/>
        <pc:sldMkLst>
          <pc:docMk/>
          <pc:sldMk cId="3378740106" sldId="271"/>
        </pc:sldMkLst>
        <pc:spChg chg="mod">
          <ac:chgData name="Christopher Potter" userId="24ad2ef8db5e8a45" providerId="LiveId" clId="{10AB9FE2-9012-46EF-B18A-C87D5526F6EE}" dt="2026-06-03T10:07:15.007" v="140" actId="20577"/>
          <ac:spMkLst>
            <pc:docMk/>
            <pc:sldMk cId="3378740106" sldId="271"/>
            <ac:spMk id="2" creationId="{C6CF0DCC-D061-D1FD-C135-13C1E3E3321E}"/>
          </ac:spMkLst>
        </pc:spChg>
        <pc:spChg chg="mod">
          <ac:chgData name="Christopher Potter" userId="24ad2ef8db5e8a45" providerId="LiveId" clId="{10AB9FE2-9012-46EF-B18A-C87D5526F6EE}" dt="2026-06-03T10:07:19.458" v="145" actId="20577"/>
          <ac:spMkLst>
            <pc:docMk/>
            <pc:sldMk cId="3378740106" sldId="271"/>
            <ac:spMk id="3" creationId="{42016460-79EF-47BB-4DB1-A9F5FCCF9204}"/>
          </ac:spMkLst>
        </pc:spChg>
      </pc:sldChg>
      <pc:sldChg chg="modSp add mod">
        <pc:chgData name="Christopher Potter" userId="24ad2ef8db5e8a45" providerId="LiveId" clId="{10AB9FE2-9012-46EF-B18A-C87D5526F6EE}" dt="2026-06-03T10:07:41.736" v="161" actId="20577"/>
        <pc:sldMkLst>
          <pc:docMk/>
          <pc:sldMk cId="1522938946" sldId="272"/>
        </pc:sldMkLst>
        <pc:spChg chg="mod">
          <ac:chgData name="Christopher Potter" userId="24ad2ef8db5e8a45" providerId="LiveId" clId="{10AB9FE2-9012-46EF-B18A-C87D5526F6EE}" dt="2026-06-03T10:07:38.043" v="158" actId="20577"/>
          <ac:spMkLst>
            <pc:docMk/>
            <pc:sldMk cId="1522938946" sldId="272"/>
            <ac:spMk id="2" creationId="{8F4ED8B8-C179-73C6-82CD-9CBCCD6FECDF}"/>
          </ac:spMkLst>
        </pc:spChg>
        <pc:spChg chg="mod">
          <ac:chgData name="Christopher Potter" userId="24ad2ef8db5e8a45" providerId="LiveId" clId="{10AB9FE2-9012-46EF-B18A-C87D5526F6EE}" dt="2026-06-03T10:07:41.736" v="161" actId="20577"/>
          <ac:spMkLst>
            <pc:docMk/>
            <pc:sldMk cId="1522938946" sldId="272"/>
            <ac:spMk id="3" creationId="{E5CA39ED-B853-C067-23A7-9D72D830B5F2}"/>
          </ac:spMkLst>
        </pc:spChg>
      </pc:sldChg>
      <pc:sldChg chg="modSp add mod">
        <pc:chgData name="Christopher Potter" userId="24ad2ef8db5e8a45" providerId="LiveId" clId="{10AB9FE2-9012-46EF-B18A-C87D5526F6EE}" dt="2026-06-03T10:08:14.822" v="192" actId="20577"/>
        <pc:sldMkLst>
          <pc:docMk/>
          <pc:sldMk cId="1670520459" sldId="273"/>
        </pc:sldMkLst>
        <pc:spChg chg="mod">
          <ac:chgData name="Christopher Potter" userId="24ad2ef8db5e8a45" providerId="LiveId" clId="{10AB9FE2-9012-46EF-B18A-C87D5526F6EE}" dt="2026-06-03T10:08:02.701" v="186" actId="20577"/>
          <ac:spMkLst>
            <pc:docMk/>
            <pc:sldMk cId="1670520459" sldId="273"/>
            <ac:spMk id="2" creationId="{C90DD133-3E8E-E2BD-AF3A-3033A8B33606}"/>
          </ac:spMkLst>
        </pc:spChg>
        <pc:spChg chg="mod">
          <ac:chgData name="Christopher Potter" userId="24ad2ef8db5e8a45" providerId="LiveId" clId="{10AB9FE2-9012-46EF-B18A-C87D5526F6EE}" dt="2026-06-03T10:08:14.822" v="192" actId="20577"/>
          <ac:spMkLst>
            <pc:docMk/>
            <pc:sldMk cId="1670520459" sldId="273"/>
            <ac:spMk id="3" creationId="{959DD22F-CC4A-EB9E-E9C5-2FB5E4115E00}"/>
          </ac:spMkLst>
        </pc:spChg>
      </pc:sldChg>
      <pc:sldChg chg="modSp add mod">
        <pc:chgData name="Christopher Potter" userId="24ad2ef8db5e8a45" providerId="LiveId" clId="{10AB9FE2-9012-46EF-B18A-C87D5526F6EE}" dt="2026-06-03T10:08:35.689" v="209" actId="20577"/>
        <pc:sldMkLst>
          <pc:docMk/>
          <pc:sldMk cId="3205712624" sldId="274"/>
        </pc:sldMkLst>
        <pc:spChg chg="mod">
          <ac:chgData name="Christopher Potter" userId="24ad2ef8db5e8a45" providerId="LiveId" clId="{10AB9FE2-9012-46EF-B18A-C87D5526F6EE}" dt="2026-06-03T10:08:30.887" v="204" actId="20577"/>
          <ac:spMkLst>
            <pc:docMk/>
            <pc:sldMk cId="3205712624" sldId="274"/>
            <ac:spMk id="2" creationId="{32D101D5-BF7B-B87D-E3D0-441CE03BCC2A}"/>
          </ac:spMkLst>
        </pc:spChg>
        <pc:spChg chg="mod">
          <ac:chgData name="Christopher Potter" userId="24ad2ef8db5e8a45" providerId="LiveId" clId="{10AB9FE2-9012-46EF-B18A-C87D5526F6EE}" dt="2026-06-03T10:08:35.689" v="209" actId="20577"/>
          <ac:spMkLst>
            <pc:docMk/>
            <pc:sldMk cId="3205712624" sldId="274"/>
            <ac:spMk id="3" creationId="{63F0844A-250B-AAC1-2ADF-29854FC90559}"/>
          </ac:spMkLst>
        </pc:spChg>
      </pc:sldChg>
      <pc:sldChg chg="modSp add mod">
        <pc:chgData name="Christopher Potter" userId="24ad2ef8db5e8a45" providerId="LiveId" clId="{10AB9FE2-9012-46EF-B18A-C87D5526F6EE}" dt="2026-06-03T10:08:53.765" v="222" actId="20577"/>
        <pc:sldMkLst>
          <pc:docMk/>
          <pc:sldMk cId="1391108597" sldId="275"/>
        </pc:sldMkLst>
        <pc:spChg chg="mod">
          <ac:chgData name="Christopher Potter" userId="24ad2ef8db5e8a45" providerId="LiveId" clId="{10AB9FE2-9012-46EF-B18A-C87D5526F6EE}" dt="2026-06-03T10:08:49.287" v="217" actId="20577"/>
          <ac:spMkLst>
            <pc:docMk/>
            <pc:sldMk cId="1391108597" sldId="275"/>
            <ac:spMk id="2" creationId="{0BD4CE6B-1EA3-F960-1930-7A363249B338}"/>
          </ac:spMkLst>
        </pc:spChg>
        <pc:spChg chg="mod">
          <ac:chgData name="Christopher Potter" userId="24ad2ef8db5e8a45" providerId="LiveId" clId="{10AB9FE2-9012-46EF-B18A-C87D5526F6EE}" dt="2026-06-03T10:08:53.765" v="222" actId="20577"/>
          <ac:spMkLst>
            <pc:docMk/>
            <pc:sldMk cId="1391108597" sldId="275"/>
            <ac:spMk id="3" creationId="{8AAB736A-BEF7-098F-389A-E3698193ADA3}"/>
          </ac:spMkLst>
        </pc:spChg>
      </pc:sldChg>
      <pc:sldChg chg="modSp add mod">
        <pc:chgData name="Christopher Potter" userId="24ad2ef8db5e8a45" providerId="LiveId" clId="{10AB9FE2-9012-46EF-B18A-C87D5526F6EE}" dt="2026-06-03T10:09:11.521" v="241" actId="20577"/>
        <pc:sldMkLst>
          <pc:docMk/>
          <pc:sldMk cId="4099960579" sldId="276"/>
        </pc:sldMkLst>
        <pc:spChg chg="mod">
          <ac:chgData name="Christopher Potter" userId="24ad2ef8db5e8a45" providerId="LiveId" clId="{10AB9FE2-9012-46EF-B18A-C87D5526F6EE}" dt="2026-06-03T10:09:07.559" v="235" actId="20577"/>
          <ac:spMkLst>
            <pc:docMk/>
            <pc:sldMk cId="4099960579" sldId="276"/>
            <ac:spMk id="2" creationId="{207C0A4E-7496-4546-E47A-AECAB05980EF}"/>
          </ac:spMkLst>
        </pc:spChg>
        <pc:spChg chg="mod">
          <ac:chgData name="Christopher Potter" userId="24ad2ef8db5e8a45" providerId="LiveId" clId="{10AB9FE2-9012-46EF-B18A-C87D5526F6EE}" dt="2026-06-03T10:09:11.521" v="241" actId="20577"/>
          <ac:spMkLst>
            <pc:docMk/>
            <pc:sldMk cId="4099960579" sldId="276"/>
            <ac:spMk id="3" creationId="{802BFB61-B705-80DB-1880-3A6FF2C41E15}"/>
          </ac:spMkLst>
        </pc:spChg>
      </pc:sldChg>
      <pc:sldChg chg="modSp add mod">
        <pc:chgData name="Christopher Potter" userId="24ad2ef8db5e8a45" providerId="LiveId" clId="{10AB9FE2-9012-46EF-B18A-C87D5526F6EE}" dt="2026-06-03T10:09:27.171" v="251" actId="20577"/>
        <pc:sldMkLst>
          <pc:docMk/>
          <pc:sldMk cId="1313561703" sldId="277"/>
        </pc:sldMkLst>
        <pc:spChg chg="mod">
          <ac:chgData name="Christopher Potter" userId="24ad2ef8db5e8a45" providerId="LiveId" clId="{10AB9FE2-9012-46EF-B18A-C87D5526F6EE}" dt="2026-06-03T10:09:20.515" v="245" actId="20577"/>
          <ac:spMkLst>
            <pc:docMk/>
            <pc:sldMk cId="1313561703" sldId="277"/>
            <ac:spMk id="2" creationId="{0E057E3C-9444-D3B5-EE9E-8CABDF688D12}"/>
          </ac:spMkLst>
        </pc:spChg>
        <pc:spChg chg="mod">
          <ac:chgData name="Christopher Potter" userId="24ad2ef8db5e8a45" providerId="LiveId" clId="{10AB9FE2-9012-46EF-B18A-C87D5526F6EE}" dt="2026-06-03T10:09:27.171" v="251" actId="20577"/>
          <ac:spMkLst>
            <pc:docMk/>
            <pc:sldMk cId="1313561703" sldId="277"/>
            <ac:spMk id="3" creationId="{51A227B8-512D-5B7E-CA14-426E4CE3C114}"/>
          </ac:spMkLst>
        </pc:spChg>
      </pc:sldChg>
      <pc:sldChg chg="modSp add mod">
        <pc:chgData name="Christopher Potter" userId="24ad2ef8db5e8a45" providerId="LiveId" clId="{10AB9FE2-9012-46EF-B18A-C87D5526F6EE}" dt="2026-06-03T10:09:53.677" v="269" actId="20577"/>
        <pc:sldMkLst>
          <pc:docMk/>
          <pc:sldMk cId="144296993" sldId="278"/>
        </pc:sldMkLst>
        <pc:spChg chg="mod">
          <ac:chgData name="Christopher Potter" userId="24ad2ef8db5e8a45" providerId="LiveId" clId="{10AB9FE2-9012-46EF-B18A-C87D5526F6EE}" dt="2026-06-03T10:09:45.376" v="264" actId="20577"/>
          <ac:spMkLst>
            <pc:docMk/>
            <pc:sldMk cId="144296993" sldId="278"/>
            <ac:spMk id="2" creationId="{EF3E7438-87A0-BD3A-7239-AB2448BA70B2}"/>
          </ac:spMkLst>
        </pc:spChg>
        <pc:spChg chg="mod">
          <ac:chgData name="Christopher Potter" userId="24ad2ef8db5e8a45" providerId="LiveId" clId="{10AB9FE2-9012-46EF-B18A-C87D5526F6EE}" dt="2026-06-03T10:09:53.677" v="269" actId="20577"/>
          <ac:spMkLst>
            <pc:docMk/>
            <pc:sldMk cId="144296993" sldId="278"/>
            <ac:spMk id="3" creationId="{322678D0-7600-EFAC-BDAA-C0113DF94C61}"/>
          </ac:spMkLst>
        </pc:spChg>
      </pc:sldChg>
      <pc:sldChg chg="modSp add mod">
        <pc:chgData name="Christopher Potter" userId="24ad2ef8db5e8a45" providerId="LiveId" clId="{10AB9FE2-9012-46EF-B18A-C87D5526F6EE}" dt="2026-06-03T10:10:04.069" v="277" actId="20577"/>
        <pc:sldMkLst>
          <pc:docMk/>
          <pc:sldMk cId="1817743700" sldId="279"/>
        </pc:sldMkLst>
        <pc:spChg chg="mod">
          <ac:chgData name="Christopher Potter" userId="24ad2ef8db5e8a45" providerId="LiveId" clId="{10AB9FE2-9012-46EF-B18A-C87D5526F6EE}" dt="2026-06-03T10:10:01.062" v="274" actId="20577"/>
          <ac:spMkLst>
            <pc:docMk/>
            <pc:sldMk cId="1817743700" sldId="279"/>
            <ac:spMk id="2" creationId="{FA8556BD-7A1B-A116-86D1-2D61F1CF60BB}"/>
          </ac:spMkLst>
        </pc:spChg>
        <pc:spChg chg="mod">
          <ac:chgData name="Christopher Potter" userId="24ad2ef8db5e8a45" providerId="LiveId" clId="{10AB9FE2-9012-46EF-B18A-C87D5526F6EE}" dt="2026-06-03T10:10:04.069" v="277" actId="20577"/>
          <ac:spMkLst>
            <pc:docMk/>
            <pc:sldMk cId="1817743700" sldId="279"/>
            <ac:spMk id="3" creationId="{BFE87057-20FB-9DE5-83FC-2A56603DB55C}"/>
          </ac:spMkLst>
        </pc:spChg>
      </pc:sldChg>
      <pc:sldChg chg="modSp add mod">
        <pc:chgData name="Christopher Potter" userId="24ad2ef8db5e8a45" providerId="LiveId" clId="{10AB9FE2-9012-46EF-B18A-C87D5526F6EE}" dt="2026-06-03T10:10:22.860" v="297" actId="20577"/>
        <pc:sldMkLst>
          <pc:docMk/>
          <pc:sldMk cId="2135694763" sldId="280"/>
        </pc:sldMkLst>
        <pc:spChg chg="mod">
          <ac:chgData name="Christopher Potter" userId="24ad2ef8db5e8a45" providerId="LiveId" clId="{10AB9FE2-9012-46EF-B18A-C87D5526F6EE}" dt="2026-06-03T10:10:18.288" v="291" actId="20577"/>
          <ac:spMkLst>
            <pc:docMk/>
            <pc:sldMk cId="2135694763" sldId="280"/>
            <ac:spMk id="2" creationId="{B0F33283-BFA7-FEB9-F090-632F353F4776}"/>
          </ac:spMkLst>
        </pc:spChg>
        <pc:spChg chg="mod">
          <ac:chgData name="Christopher Potter" userId="24ad2ef8db5e8a45" providerId="LiveId" clId="{10AB9FE2-9012-46EF-B18A-C87D5526F6EE}" dt="2026-06-03T10:10:22.860" v="297" actId="20577"/>
          <ac:spMkLst>
            <pc:docMk/>
            <pc:sldMk cId="2135694763" sldId="280"/>
            <ac:spMk id="3" creationId="{4F5E7308-BCA1-FA57-FE96-F7607566890C}"/>
          </ac:spMkLst>
        </pc:spChg>
      </pc:sldChg>
      <pc:sldChg chg="modSp add mod">
        <pc:chgData name="Christopher Potter" userId="24ad2ef8db5e8a45" providerId="LiveId" clId="{10AB9FE2-9012-46EF-B18A-C87D5526F6EE}" dt="2026-06-03T10:10:35.889" v="310" actId="20577"/>
        <pc:sldMkLst>
          <pc:docMk/>
          <pc:sldMk cId="3493449516" sldId="281"/>
        </pc:sldMkLst>
        <pc:spChg chg="mod">
          <ac:chgData name="Christopher Potter" userId="24ad2ef8db5e8a45" providerId="LiveId" clId="{10AB9FE2-9012-46EF-B18A-C87D5526F6EE}" dt="2026-06-03T10:10:31.365" v="304" actId="20577"/>
          <ac:spMkLst>
            <pc:docMk/>
            <pc:sldMk cId="3493449516" sldId="281"/>
            <ac:spMk id="2" creationId="{B93BF236-3492-7F86-AA6B-D355908B75ED}"/>
          </ac:spMkLst>
        </pc:spChg>
        <pc:spChg chg="mod">
          <ac:chgData name="Christopher Potter" userId="24ad2ef8db5e8a45" providerId="LiveId" clId="{10AB9FE2-9012-46EF-B18A-C87D5526F6EE}" dt="2026-06-03T10:10:35.889" v="310" actId="20577"/>
          <ac:spMkLst>
            <pc:docMk/>
            <pc:sldMk cId="3493449516" sldId="281"/>
            <ac:spMk id="3" creationId="{5F219D99-3B9B-7F93-117A-F766B0D3E1D7}"/>
          </ac:spMkLst>
        </pc:spChg>
      </pc:sldChg>
      <pc:sldChg chg="modSp add mod">
        <pc:chgData name="Christopher Potter" userId="24ad2ef8db5e8a45" providerId="LiveId" clId="{10AB9FE2-9012-46EF-B18A-C87D5526F6EE}" dt="2026-06-03T10:10:52.538" v="327" actId="20577"/>
        <pc:sldMkLst>
          <pc:docMk/>
          <pc:sldMk cId="3785707373" sldId="282"/>
        </pc:sldMkLst>
        <pc:spChg chg="mod">
          <ac:chgData name="Christopher Potter" userId="24ad2ef8db5e8a45" providerId="LiveId" clId="{10AB9FE2-9012-46EF-B18A-C87D5526F6EE}" dt="2026-06-03T10:10:45.439" v="322" actId="20577"/>
          <ac:spMkLst>
            <pc:docMk/>
            <pc:sldMk cId="3785707373" sldId="282"/>
            <ac:spMk id="2" creationId="{216EDA16-470D-DF8D-9CF9-102520AA4F31}"/>
          </ac:spMkLst>
        </pc:spChg>
        <pc:spChg chg="mod">
          <ac:chgData name="Christopher Potter" userId="24ad2ef8db5e8a45" providerId="LiveId" clId="{10AB9FE2-9012-46EF-B18A-C87D5526F6EE}" dt="2026-06-03T10:10:52.538" v="327" actId="20577"/>
          <ac:spMkLst>
            <pc:docMk/>
            <pc:sldMk cId="3785707373" sldId="282"/>
            <ac:spMk id="3" creationId="{5456E92D-C98D-DB50-4C3A-ACAA830B4BB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EBC10F-1B43-465D-B6CD-24CF866728E0}" type="datetimeFigureOut">
              <a:rPr lang="en-GB" smtClean="0"/>
              <a:t>03/06/2026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FE0754-FD39-49B7-AA14-74A52D78F7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7416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F280E-2BDC-74F7-7B58-6E713917045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000"/>
            </a:lvl1pPr>
          </a:lstStyle>
          <a:p>
            <a:r>
              <a:rPr lang="en-GB" dirty="0"/>
              <a:t>Title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CC140207-8B11-A892-77BE-9F534504D5F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GB" dirty="0"/>
              <a:t>14 May 2026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24170D2-D74E-D83B-CBFB-93E474368C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4" t="24577" r="9438" b="36719"/>
          <a:stretch>
            <a:fillRect/>
          </a:stretch>
        </p:blipFill>
        <p:spPr>
          <a:xfrm>
            <a:off x="10131731" y="5687220"/>
            <a:ext cx="2060269" cy="972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E3263C4-548B-467E-8646-9B49B60555EC}"/>
              </a:ext>
            </a:extLst>
          </p:cNvPr>
          <p:cNvSpPr txBox="1"/>
          <p:nvPr userDrawn="1"/>
        </p:nvSpPr>
        <p:spPr>
          <a:xfrm>
            <a:off x="10473260" y="6627168"/>
            <a:ext cx="171874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>
                <a:solidFill>
                  <a:schemeClr val="bg1">
                    <a:lumMod val="50000"/>
                  </a:schemeClr>
                </a:solidFill>
              </a:rPr>
              <a:t>© Southport Maths Tuition 2026</a:t>
            </a:r>
          </a:p>
        </p:txBody>
      </p:sp>
    </p:spTree>
    <p:extLst>
      <p:ext uri="{BB962C8B-B14F-4D97-AF65-F5344CB8AC3E}">
        <p14:creationId xmlns:p14="http://schemas.microsoft.com/office/powerpoint/2010/main" val="2897953667"/>
      </p:ext>
    </p:extLst>
  </p:cSld>
  <p:clrMapOvr>
    <a:masterClrMapping/>
  </p:clrMapOvr>
  <p:hf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board">
    <p:bg>
      <p:bgPr>
        <a:solidFill>
          <a:srgbClr val="B4C7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67;p15">
            <a:extLst>
              <a:ext uri="{FF2B5EF4-FFF2-40B4-BE49-F238E27FC236}">
                <a16:creationId xmlns:a16="http://schemas.microsoft.com/office/drawing/2014/main" id="{216A9CF2-A779-45A9-8C8E-8C0F9FB4290E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l="7080" t="5525" b="4925"/>
          <a:stretch/>
        </p:blipFill>
        <p:spPr>
          <a:xfrm rot="-602986">
            <a:off x="10658419" y="210644"/>
            <a:ext cx="1248421" cy="70206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52;p13">
            <a:extLst>
              <a:ext uri="{FF2B5EF4-FFF2-40B4-BE49-F238E27FC236}">
                <a16:creationId xmlns:a16="http://schemas.microsoft.com/office/drawing/2014/main" id="{1491A7B0-ED52-4045-8D46-2525A57955E3}"/>
              </a:ext>
            </a:extLst>
          </p:cNvPr>
          <p:cNvSpPr/>
          <p:nvPr userDrawn="1"/>
        </p:nvSpPr>
        <p:spPr>
          <a:xfrm>
            <a:off x="390619" y="301840"/>
            <a:ext cx="9516863" cy="5805997"/>
          </a:xfrm>
          <a:prstGeom prst="rect">
            <a:avLst/>
          </a:prstGeom>
          <a:solidFill>
            <a:schemeClr val="bg1"/>
          </a:solidFill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981765707">
                  <a:custGeom>
                    <a:avLst/>
                    <a:gdLst>
                      <a:gd name="connsiteX0" fmla="*/ 0 w 8945400"/>
                      <a:gd name="connsiteY0" fmla="*/ 0 h 5859262"/>
                      <a:gd name="connsiteX1" fmla="*/ 688108 w 8945400"/>
                      <a:gd name="connsiteY1" fmla="*/ 0 h 5859262"/>
                      <a:gd name="connsiteX2" fmla="*/ 1555123 w 8945400"/>
                      <a:gd name="connsiteY2" fmla="*/ 0 h 5859262"/>
                      <a:gd name="connsiteX3" fmla="*/ 2064323 w 8945400"/>
                      <a:gd name="connsiteY3" fmla="*/ 0 h 5859262"/>
                      <a:gd name="connsiteX4" fmla="*/ 2662977 w 8945400"/>
                      <a:gd name="connsiteY4" fmla="*/ 0 h 5859262"/>
                      <a:gd name="connsiteX5" fmla="*/ 3351084 w 8945400"/>
                      <a:gd name="connsiteY5" fmla="*/ 0 h 5859262"/>
                      <a:gd name="connsiteX6" fmla="*/ 4128646 w 8945400"/>
                      <a:gd name="connsiteY6" fmla="*/ 0 h 5859262"/>
                      <a:gd name="connsiteX7" fmla="*/ 4906208 w 8945400"/>
                      <a:gd name="connsiteY7" fmla="*/ 0 h 5859262"/>
                      <a:gd name="connsiteX8" fmla="*/ 5325954 w 8945400"/>
                      <a:gd name="connsiteY8" fmla="*/ 0 h 5859262"/>
                      <a:gd name="connsiteX9" fmla="*/ 5924607 w 8945400"/>
                      <a:gd name="connsiteY9" fmla="*/ 0 h 5859262"/>
                      <a:gd name="connsiteX10" fmla="*/ 6702169 w 8945400"/>
                      <a:gd name="connsiteY10" fmla="*/ 0 h 5859262"/>
                      <a:gd name="connsiteX11" fmla="*/ 7569185 w 8945400"/>
                      <a:gd name="connsiteY11" fmla="*/ 0 h 5859262"/>
                      <a:gd name="connsiteX12" fmla="*/ 8945400 w 8945400"/>
                      <a:gd name="connsiteY12" fmla="*/ 0 h 5859262"/>
                      <a:gd name="connsiteX13" fmla="*/ 8945400 w 8945400"/>
                      <a:gd name="connsiteY13" fmla="*/ 533844 h 5859262"/>
                      <a:gd name="connsiteX14" fmla="*/ 8945400 w 8945400"/>
                      <a:gd name="connsiteY14" fmla="*/ 1009095 h 5859262"/>
                      <a:gd name="connsiteX15" fmla="*/ 8945400 w 8945400"/>
                      <a:gd name="connsiteY15" fmla="*/ 1660124 h 5859262"/>
                      <a:gd name="connsiteX16" fmla="*/ 8945400 w 8945400"/>
                      <a:gd name="connsiteY16" fmla="*/ 2311153 h 5859262"/>
                      <a:gd name="connsiteX17" fmla="*/ 8945400 w 8945400"/>
                      <a:gd name="connsiteY17" fmla="*/ 3020775 h 5859262"/>
                      <a:gd name="connsiteX18" fmla="*/ 8945400 w 8945400"/>
                      <a:gd name="connsiteY18" fmla="*/ 3496026 h 5859262"/>
                      <a:gd name="connsiteX19" fmla="*/ 8945400 w 8945400"/>
                      <a:gd name="connsiteY19" fmla="*/ 4205648 h 5859262"/>
                      <a:gd name="connsiteX20" fmla="*/ 8945400 w 8945400"/>
                      <a:gd name="connsiteY20" fmla="*/ 4798085 h 5859262"/>
                      <a:gd name="connsiteX21" fmla="*/ 8945400 w 8945400"/>
                      <a:gd name="connsiteY21" fmla="*/ 5273336 h 5859262"/>
                      <a:gd name="connsiteX22" fmla="*/ 8945400 w 8945400"/>
                      <a:gd name="connsiteY22" fmla="*/ 5859262 h 5859262"/>
                      <a:gd name="connsiteX23" fmla="*/ 8525654 w 8945400"/>
                      <a:gd name="connsiteY23" fmla="*/ 5859262 h 5859262"/>
                      <a:gd name="connsiteX24" fmla="*/ 8105909 w 8945400"/>
                      <a:gd name="connsiteY24" fmla="*/ 5859262 h 5859262"/>
                      <a:gd name="connsiteX25" fmla="*/ 7686163 w 8945400"/>
                      <a:gd name="connsiteY25" fmla="*/ 5859262 h 5859262"/>
                      <a:gd name="connsiteX26" fmla="*/ 6819147 w 8945400"/>
                      <a:gd name="connsiteY26" fmla="*/ 5859262 h 5859262"/>
                      <a:gd name="connsiteX27" fmla="*/ 6309948 w 8945400"/>
                      <a:gd name="connsiteY27" fmla="*/ 5859262 h 5859262"/>
                      <a:gd name="connsiteX28" fmla="*/ 5800748 w 8945400"/>
                      <a:gd name="connsiteY28" fmla="*/ 5859262 h 5859262"/>
                      <a:gd name="connsiteX29" fmla="*/ 5112640 w 8945400"/>
                      <a:gd name="connsiteY29" fmla="*/ 5859262 h 5859262"/>
                      <a:gd name="connsiteX30" fmla="*/ 4603440 w 8945400"/>
                      <a:gd name="connsiteY30" fmla="*/ 5859262 h 5859262"/>
                      <a:gd name="connsiteX31" fmla="*/ 4094241 w 8945400"/>
                      <a:gd name="connsiteY31" fmla="*/ 5859262 h 5859262"/>
                      <a:gd name="connsiteX32" fmla="*/ 3227225 w 8945400"/>
                      <a:gd name="connsiteY32" fmla="*/ 5859262 h 5859262"/>
                      <a:gd name="connsiteX33" fmla="*/ 2539117 w 8945400"/>
                      <a:gd name="connsiteY33" fmla="*/ 5859262 h 5859262"/>
                      <a:gd name="connsiteX34" fmla="*/ 2119372 w 8945400"/>
                      <a:gd name="connsiteY34" fmla="*/ 5859262 h 5859262"/>
                      <a:gd name="connsiteX35" fmla="*/ 1610172 w 8945400"/>
                      <a:gd name="connsiteY35" fmla="*/ 5859262 h 5859262"/>
                      <a:gd name="connsiteX36" fmla="*/ 832610 w 8945400"/>
                      <a:gd name="connsiteY36" fmla="*/ 5859262 h 5859262"/>
                      <a:gd name="connsiteX37" fmla="*/ 0 w 8945400"/>
                      <a:gd name="connsiteY37" fmla="*/ 5859262 h 5859262"/>
                      <a:gd name="connsiteX38" fmla="*/ 0 w 8945400"/>
                      <a:gd name="connsiteY38" fmla="*/ 5149640 h 5859262"/>
                      <a:gd name="connsiteX39" fmla="*/ 0 w 8945400"/>
                      <a:gd name="connsiteY39" fmla="*/ 4498611 h 5859262"/>
                      <a:gd name="connsiteX40" fmla="*/ 0 w 8945400"/>
                      <a:gd name="connsiteY40" fmla="*/ 3730397 h 5859262"/>
                      <a:gd name="connsiteX41" fmla="*/ 0 w 8945400"/>
                      <a:gd name="connsiteY41" fmla="*/ 3020775 h 5859262"/>
                      <a:gd name="connsiteX42" fmla="*/ 0 w 8945400"/>
                      <a:gd name="connsiteY42" fmla="*/ 2369746 h 5859262"/>
                      <a:gd name="connsiteX43" fmla="*/ 0 w 8945400"/>
                      <a:gd name="connsiteY43" fmla="*/ 1718717 h 5859262"/>
                      <a:gd name="connsiteX44" fmla="*/ 0 w 8945400"/>
                      <a:gd name="connsiteY44" fmla="*/ 1067688 h 5859262"/>
                      <a:gd name="connsiteX45" fmla="*/ 0 w 8945400"/>
                      <a:gd name="connsiteY45" fmla="*/ 0 h 58592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</a:cxnLst>
                    <a:rect l="l" t="t" r="r" b="b"/>
                    <a:pathLst>
                      <a:path w="8945400" h="5859262" fill="none" extrusionOk="0">
                        <a:moveTo>
                          <a:pt x="0" y="0"/>
                        </a:moveTo>
                        <a:cubicBezTo>
                          <a:pt x="172049" y="20274"/>
                          <a:pt x="448004" y="-28175"/>
                          <a:pt x="688108" y="0"/>
                        </a:cubicBezTo>
                        <a:cubicBezTo>
                          <a:pt x="928212" y="28175"/>
                          <a:pt x="1181053" y="8594"/>
                          <a:pt x="1555123" y="0"/>
                        </a:cubicBezTo>
                        <a:cubicBezTo>
                          <a:pt x="1929193" y="-8594"/>
                          <a:pt x="1833791" y="-14396"/>
                          <a:pt x="2064323" y="0"/>
                        </a:cubicBezTo>
                        <a:cubicBezTo>
                          <a:pt x="2294855" y="14396"/>
                          <a:pt x="2417514" y="-3782"/>
                          <a:pt x="2662977" y="0"/>
                        </a:cubicBezTo>
                        <a:cubicBezTo>
                          <a:pt x="2908440" y="3782"/>
                          <a:pt x="3160062" y="-25851"/>
                          <a:pt x="3351084" y="0"/>
                        </a:cubicBezTo>
                        <a:cubicBezTo>
                          <a:pt x="3542106" y="25851"/>
                          <a:pt x="3868743" y="6385"/>
                          <a:pt x="4128646" y="0"/>
                        </a:cubicBezTo>
                        <a:cubicBezTo>
                          <a:pt x="4388549" y="-6385"/>
                          <a:pt x="4697393" y="8461"/>
                          <a:pt x="4906208" y="0"/>
                        </a:cubicBezTo>
                        <a:cubicBezTo>
                          <a:pt x="5115023" y="-8461"/>
                          <a:pt x="5198395" y="-4640"/>
                          <a:pt x="5325954" y="0"/>
                        </a:cubicBezTo>
                        <a:cubicBezTo>
                          <a:pt x="5453513" y="4640"/>
                          <a:pt x="5734564" y="8905"/>
                          <a:pt x="5924607" y="0"/>
                        </a:cubicBezTo>
                        <a:cubicBezTo>
                          <a:pt x="6114650" y="-8905"/>
                          <a:pt x="6402801" y="-10328"/>
                          <a:pt x="6702169" y="0"/>
                        </a:cubicBezTo>
                        <a:cubicBezTo>
                          <a:pt x="7001537" y="10328"/>
                          <a:pt x="7289706" y="37855"/>
                          <a:pt x="7569185" y="0"/>
                        </a:cubicBezTo>
                        <a:cubicBezTo>
                          <a:pt x="7848664" y="-37855"/>
                          <a:pt x="8297145" y="17142"/>
                          <a:pt x="8945400" y="0"/>
                        </a:cubicBezTo>
                        <a:cubicBezTo>
                          <a:pt x="8969948" y="137285"/>
                          <a:pt x="8960948" y="311267"/>
                          <a:pt x="8945400" y="533844"/>
                        </a:cubicBezTo>
                        <a:cubicBezTo>
                          <a:pt x="8929852" y="756421"/>
                          <a:pt x="8953650" y="801871"/>
                          <a:pt x="8945400" y="1009095"/>
                        </a:cubicBezTo>
                        <a:cubicBezTo>
                          <a:pt x="8937150" y="1216319"/>
                          <a:pt x="8953483" y="1492771"/>
                          <a:pt x="8945400" y="1660124"/>
                        </a:cubicBezTo>
                        <a:cubicBezTo>
                          <a:pt x="8937317" y="1827477"/>
                          <a:pt x="8915328" y="2072252"/>
                          <a:pt x="8945400" y="2311153"/>
                        </a:cubicBezTo>
                        <a:cubicBezTo>
                          <a:pt x="8975472" y="2550054"/>
                          <a:pt x="8945812" y="2727645"/>
                          <a:pt x="8945400" y="3020775"/>
                        </a:cubicBezTo>
                        <a:cubicBezTo>
                          <a:pt x="8944988" y="3313905"/>
                          <a:pt x="8937716" y="3318334"/>
                          <a:pt x="8945400" y="3496026"/>
                        </a:cubicBezTo>
                        <a:cubicBezTo>
                          <a:pt x="8953084" y="3673718"/>
                          <a:pt x="8964860" y="3888505"/>
                          <a:pt x="8945400" y="4205648"/>
                        </a:cubicBezTo>
                        <a:cubicBezTo>
                          <a:pt x="8925940" y="4522791"/>
                          <a:pt x="8972526" y="4582960"/>
                          <a:pt x="8945400" y="4798085"/>
                        </a:cubicBezTo>
                        <a:cubicBezTo>
                          <a:pt x="8918274" y="5013210"/>
                          <a:pt x="8926340" y="5145783"/>
                          <a:pt x="8945400" y="5273336"/>
                        </a:cubicBezTo>
                        <a:cubicBezTo>
                          <a:pt x="8964460" y="5400889"/>
                          <a:pt x="8921286" y="5735345"/>
                          <a:pt x="8945400" y="5859262"/>
                        </a:cubicBezTo>
                        <a:cubicBezTo>
                          <a:pt x="8788380" y="5850986"/>
                          <a:pt x="8681040" y="5863702"/>
                          <a:pt x="8525654" y="5859262"/>
                        </a:cubicBezTo>
                        <a:cubicBezTo>
                          <a:pt x="8370268" y="5854822"/>
                          <a:pt x="8262761" y="5851015"/>
                          <a:pt x="8105909" y="5859262"/>
                        </a:cubicBezTo>
                        <a:cubicBezTo>
                          <a:pt x="7949057" y="5867509"/>
                          <a:pt x="7790636" y="5850478"/>
                          <a:pt x="7686163" y="5859262"/>
                        </a:cubicBezTo>
                        <a:cubicBezTo>
                          <a:pt x="7581690" y="5868046"/>
                          <a:pt x="7231048" y="5888140"/>
                          <a:pt x="6819147" y="5859262"/>
                        </a:cubicBezTo>
                        <a:cubicBezTo>
                          <a:pt x="6407246" y="5830384"/>
                          <a:pt x="6463726" y="5849865"/>
                          <a:pt x="6309948" y="5859262"/>
                        </a:cubicBezTo>
                        <a:cubicBezTo>
                          <a:pt x="6156170" y="5868659"/>
                          <a:pt x="5973596" y="5855295"/>
                          <a:pt x="5800748" y="5859262"/>
                        </a:cubicBezTo>
                        <a:cubicBezTo>
                          <a:pt x="5627900" y="5863229"/>
                          <a:pt x="5282219" y="5876008"/>
                          <a:pt x="5112640" y="5859262"/>
                        </a:cubicBezTo>
                        <a:cubicBezTo>
                          <a:pt x="4943061" y="5842516"/>
                          <a:pt x="4756388" y="5863467"/>
                          <a:pt x="4603440" y="5859262"/>
                        </a:cubicBezTo>
                        <a:cubicBezTo>
                          <a:pt x="4450492" y="5855057"/>
                          <a:pt x="4282352" y="5863596"/>
                          <a:pt x="4094241" y="5859262"/>
                        </a:cubicBezTo>
                        <a:cubicBezTo>
                          <a:pt x="3906130" y="5854928"/>
                          <a:pt x="3543557" y="5851292"/>
                          <a:pt x="3227225" y="5859262"/>
                        </a:cubicBezTo>
                        <a:cubicBezTo>
                          <a:pt x="2910893" y="5867232"/>
                          <a:pt x="2853764" y="5866120"/>
                          <a:pt x="2539117" y="5859262"/>
                        </a:cubicBezTo>
                        <a:cubicBezTo>
                          <a:pt x="2224470" y="5852404"/>
                          <a:pt x="2308221" y="5865441"/>
                          <a:pt x="2119372" y="5859262"/>
                        </a:cubicBezTo>
                        <a:cubicBezTo>
                          <a:pt x="1930523" y="5853083"/>
                          <a:pt x="1746201" y="5870932"/>
                          <a:pt x="1610172" y="5859262"/>
                        </a:cubicBezTo>
                        <a:cubicBezTo>
                          <a:pt x="1474143" y="5847592"/>
                          <a:pt x="988263" y="5868365"/>
                          <a:pt x="832610" y="5859262"/>
                        </a:cubicBezTo>
                        <a:cubicBezTo>
                          <a:pt x="676957" y="5850159"/>
                          <a:pt x="291485" y="5831568"/>
                          <a:pt x="0" y="5859262"/>
                        </a:cubicBezTo>
                        <a:cubicBezTo>
                          <a:pt x="11005" y="5651269"/>
                          <a:pt x="16653" y="5372149"/>
                          <a:pt x="0" y="5149640"/>
                        </a:cubicBezTo>
                        <a:cubicBezTo>
                          <a:pt x="-16653" y="4927131"/>
                          <a:pt x="24049" y="4751583"/>
                          <a:pt x="0" y="4498611"/>
                        </a:cubicBezTo>
                        <a:cubicBezTo>
                          <a:pt x="-24049" y="4245639"/>
                          <a:pt x="13289" y="3932977"/>
                          <a:pt x="0" y="3730397"/>
                        </a:cubicBezTo>
                        <a:cubicBezTo>
                          <a:pt x="-13289" y="3527817"/>
                          <a:pt x="-28189" y="3318087"/>
                          <a:pt x="0" y="3020775"/>
                        </a:cubicBezTo>
                        <a:cubicBezTo>
                          <a:pt x="28189" y="2723463"/>
                          <a:pt x="27409" y="2589255"/>
                          <a:pt x="0" y="2369746"/>
                        </a:cubicBezTo>
                        <a:cubicBezTo>
                          <a:pt x="-27409" y="2150237"/>
                          <a:pt x="-23050" y="1891304"/>
                          <a:pt x="0" y="1718717"/>
                        </a:cubicBezTo>
                        <a:cubicBezTo>
                          <a:pt x="23050" y="1546130"/>
                          <a:pt x="-4299" y="1218524"/>
                          <a:pt x="0" y="1067688"/>
                        </a:cubicBezTo>
                        <a:cubicBezTo>
                          <a:pt x="4299" y="916852"/>
                          <a:pt x="33087" y="406066"/>
                          <a:pt x="0" y="0"/>
                        </a:cubicBezTo>
                        <a:close/>
                      </a:path>
                      <a:path w="8945400" h="5859262" stroke="0" extrusionOk="0">
                        <a:moveTo>
                          <a:pt x="0" y="0"/>
                        </a:moveTo>
                        <a:cubicBezTo>
                          <a:pt x="362329" y="-17942"/>
                          <a:pt x="627657" y="-18155"/>
                          <a:pt x="867016" y="0"/>
                        </a:cubicBezTo>
                        <a:cubicBezTo>
                          <a:pt x="1106375" y="18155"/>
                          <a:pt x="1238413" y="33341"/>
                          <a:pt x="1555123" y="0"/>
                        </a:cubicBezTo>
                        <a:cubicBezTo>
                          <a:pt x="1871833" y="-33341"/>
                          <a:pt x="1960148" y="-3929"/>
                          <a:pt x="2064323" y="0"/>
                        </a:cubicBezTo>
                        <a:cubicBezTo>
                          <a:pt x="2168498" y="3929"/>
                          <a:pt x="2548967" y="30744"/>
                          <a:pt x="2752431" y="0"/>
                        </a:cubicBezTo>
                        <a:cubicBezTo>
                          <a:pt x="2955895" y="-30744"/>
                          <a:pt x="3431398" y="19076"/>
                          <a:pt x="3619446" y="0"/>
                        </a:cubicBezTo>
                        <a:cubicBezTo>
                          <a:pt x="3807494" y="-19076"/>
                          <a:pt x="3983937" y="-16347"/>
                          <a:pt x="4128646" y="0"/>
                        </a:cubicBezTo>
                        <a:cubicBezTo>
                          <a:pt x="4273355" y="16347"/>
                          <a:pt x="4449052" y="-8575"/>
                          <a:pt x="4548392" y="0"/>
                        </a:cubicBezTo>
                        <a:cubicBezTo>
                          <a:pt x="4647732" y="8575"/>
                          <a:pt x="5031259" y="-28679"/>
                          <a:pt x="5236500" y="0"/>
                        </a:cubicBezTo>
                        <a:cubicBezTo>
                          <a:pt x="5441741" y="28679"/>
                          <a:pt x="5763958" y="-33222"/>
                          <a:pt x="5924607" y="0"/>
                        </a:cubicBezTo>
                        <a:cubicBezTo>
                          <a:pt x="6085256" y="33222"/>
                          <a:pt x="6540542" y="-37308"/>
                          <a:pt x="6702169" y="0"/>
                        </a:cubicBezTo>
                        <a:cubicBezTo>
                          <a:pt x="6863796" y="37308"/>
                          <a:pt x="7052042" y="-11798"/>
                          <a:pt x="7300823" y="0"/>
                        </a:cubicBezTo>
                        <a:cubicBezTo>
                          <a:pt x="7549604" y="11798"/>
                          <a:pt x="7589867" y="11613"/>
                          <a:pt x="7720568" y="0"/>
                        </a:cubicBezTo>
                        <a:cubicBezTo>
                          <a:pt x="7851269" y="-11613"/>
                          <a:pt x="8053014" y="16870"/>
                          <a:pt x="8229768" y="0"/>
                        </a:cubicBezTo>
                        <a:cubicBezTo>
                          <a:pt x="8406522" y="-16870"/>
                          <a:pt x="8638569" y="25636"/>
                          <a:pt x="8945400" y="0"/>
                        </a:cubicBezTo>
                        <a:cubicBezTo>
                          <a:pt x="8957988" y="151007"/>
                          <a:pt x="8924116" y="318567"/>
                          <a:pt x="8945400" y="533844"/>
                        </a:cubicBezTo>
                        <a:cubicBezTo>
                          <a:pt x="8966684" y="749121"/>
                          <a:pt x="8971129" y="979625"/>
                          <a:pt x="8945400" y="1184873"/>
                        </a:cubicBezTo>
                        <a:cubicBezTo>
                          <a:pt x="8919671" y="1390121"/>
                          <a:pt x="8949334" y="1595061"/>
                          <a:pt x="8945400" y="1777309"/>
                        </a:cubicBezTo>
                        <a:cubicBezTo>
                          <a:pt x="8941466" y="1959557"/>
                          <a:pt x="8924951" y="2274128"/>
                          <a:pt x="8945400" y="2545524"/>
                        </a:cubicBezTo>
                        <a:cubicBezTo>
                          <a:pt x="8965849" y="2816921"/>
                          <a:pt x="8920034" y="2959734"/>
                          <a:pt x="8945400" y="3137960"/>
                        </a:cubicBezTo>
                        <a:cubicBezTo>
                          <a:pt x="8970766" y="3316186"/>
                          <a:pt x="8933909" y="3552921"/>
                          <a:pt x="8945400" y="3671804"/>
                        </a:cubicBezTo>
                        <a:cubicBezTo>
                          <a:pt x="8956891" y="3790687"/>
                          <a:pt x="8919375" y="3969947"/>
                          <a:pt x="8945400" y="4264241"/>
                        </a:cubicBezTo>
                        <a:cubicBezTo>
                          <a:pt x="8971425" y="4558535"/>
                          <a:pt x="8949718" y="4597343"/>
                          <a:pt x="8945400" y="4915270"/>
                        </a:cubicBezTo>
                        <a:cubicBezTo>
                          <a:pt x="8941082" y="5233197"/>
                          <a:pt x="8990697" y="5617841"/>
                          <a:pt x="8945400" y="5859262"/>
                        </a:cubicBezTo>
                        <a:cubicBezTo>
                          <a:pt x="8660908" y="5857959"/>
                          <a:pt x="8609418" y="5859925"/>
                          <a:pt x="8346746" y="5859262"/>
                        </a:cubicBezTo>
                        <a:cubicBezTo>
                          <a:pt x="8084074" y="5858599"/>
                          <a:pt x="7926854" y="5842642"/>
                          <a:pt x="7569185" y="5859262"/>
                        </a:cubicBezTo>
                        <a:cubicBezTo>
                          <a:pt x="7211516" y="5875882"/>
                          <a:pt x="7087101" y="5825137"/>
                          <a:pt x="6702169" y="5859262"/>
                        </a:cubicBezTo>
                        <a:cubicBezTo>
                          <a:pt x="6317237" y="5893387"/>
                          <a:pt x="6451052" y="5853805"/>
                          <a:pt x="6282423" y="5859262"/>
                        </a:cubicBezTo>
                        <a:cubicBezTo>
                          <a:pt x="6113794" y="5864719"/>
                          <a:pt x="5958138" y="5855059"/>
                          <a:pt x="5862678" y="5859262"/>
                        </a:cubicBezTo>
                        <a:cubicBezTo>
                          <a:pt x="5767218" y="5863465"/>
                          <a:pt x="5542557" y="5877022"/>
                          <a:pt x="5264024" y="5859262"/>
                        </a:cubicBezTo>
                        <a:cubicBezTo>
                          <a:pt x="4985491" y="5841502"/>
                          <a:pt x="4855133" y="5879042"/>
                          <a:pt x="4575916" y="5859262"/>
                        </a:cubicBezTo>
                        <a:cubicBezTo>
                          <a:pt x="4296699" y="5839482"/>
                          <a:pt x="4238896" y="5837395"/>
                          <a:pt x="3977262" y="5859262"/>
                        </a:cubicBezTo>
                        <a:cubicBezTo>
                          <a:pt x="3715628" y="5881129"/>
                          <a:pt x="3497530" y="5836677"/>
                          <a:pt x="3199701" y="5859262"/>
                        </a:cubicBezTo>
                        <a:cubicBezTo>
                          <a:pt x="2901872" y="5881847"/>
                          <a:pt x="2765749" y="5860755"/>
                          <a:pt x="2332685" y="5859262"/>
                        </a:cubicBezTo>
                        <a:cubicBezTo>
                          <a:pt x="1899621" y="5857769"/>
                          <a:pt x="1929300" y="5878181"/>
                          <a:pt x="1644577" y="5859262"/>
                        </a:cubicBezTo>
                        <a:cubicBezTo>
                          <a:pt x="1359854" y="5840343"/>
                          <a:pt x="1240900" y="5855855"/>
                          <a:pt x="1045924" y="5859262"/>
                        </a:cubicBezTo>
                        <a:cubicBezTo>
                          <a:pt x="850948" y="5862669"/>
                          <a:pt x="313811" y="5888138"/>
                          <a:pt x="0" y="5859262"/>
                        </a:cubicBezTo>
                        <a:cubicBezTo>
                          <a:pt x="14617" y="5512374"/>
                          <a:pt x="29390" y="5489749"/>
                          <a:pt x="0" y="5149640"/>
                        </a:cubicBezTo>
                        <a:cubicBezTo>
                          <a:pt x="-29390" y="4809531"/>
                          <a:pt x="5487" y="4557906"/>
                          <a:pt x="0" y="4381426"/>
                        </a:cubicBezTo>
                        <a:cubicBezTo>
                          <a:pt x="-5487" y="4204946"/>
                          <a:pt x="9011" y="4116162"/>
                          <a:pt x="0" y="3906175"/>
                        </a:cubicBezTo>
                        <a:cubicBezTo>
                          <a:pt x="-9011" y="3696188"/>
                          <a:pt x="-6179" y="3586903"/>
                          <a:pt x="0" y="3430923"/>
                        </a:cubicBezTo>
                        <a:cubicBezTo>
                          <a:pt x="6179" y="3274943"/>
                          <a:pt x="-18892" y="3093370"/>
                          <a:pt x="0" y="2955672"/>
                        </a:cubicBezTo>
                        <a:cubicBezTo>
                          <a:pt x="18892" y="2817974"/>
                          <a:pt x="15342" y="2447746"/>
                          <a:pt x="0" y="2246050"/>
                        </a:cubicBezTo>
                        <a:cubicBezTo>
                          <a:pt x="-15342" y="2044354"/>
                          <a:pt x="18430" y="1871031"/>
                          <a:pt x="0" y="1770799"/>
                        </a:cubicBezTo>
                        <a:cubicBezTo>
                          <a:pt x="-18430" y="1670567"/>
                          <a:pt x="-22062" y="1496014"/>
                          <a:pt x="0" y="1295548"/>
                        </a:cubicBezTo>
                        <a:cubicBezTo>
                          <a:pt x="22062" y="1095082"/>
                          <a:pt x="-16023" y="943101"/>
                          <a:pt x="0" y="820297"/>
                        </a:cubicBezTo>
                        <a:cubicBezTo>
                          <a:pt x="16023" y="697493"/>
                          <a:pt x="10595" y="27421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2000" b="1" u="sng" dirty="0">
              <a:latin typeface="+mn-lt"/>
              <a:ea typeface="Dotum" panose="020B0600000101010101" pitchFamily="34" charset="-12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02F2CE6-359D-4454-B5D5-0AE17BB801D5}"/>
              </a:ext>
            </a:extLst>
          </p:cNvPr>
          <p:cNvSpPr txBox="1"/>
          <p:nvPr userDrawn="1"/>
        </p:nvSpPr>
        <p:spPr>
          <a:xfrm>
            <a:off x="9980022" y="1106394"/>
            <a:ext cx="21198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Write your answer </a:t>
            </a:r>
            <a:r>
              <a:rPr lang="en-GB" u="sng" dirty="0">
                <a:solidFill>
                  <a:schemeClr val="accent1">
                    <a:lumMod val="50000"/>
                  </a:schemeClr>
                </a:solidFill>
              </a:rPr>
              <a:t>clearly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Don’t lift your board until I ask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512CC39-D2AF-3130-D394-2A381CF3D60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F57001F-C34A-1C06-8F25-C53282C0983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27000"/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4" t="24577" r="9438" b="36719"/>
          <a:stretch>
            <a:fillRect/>
          </a:stretch>
        </p:blipFill>
        <p:spPr>
          <a:xfrm>
            <a:off x="9846867" y="5542887"/>
            <a:ext cx="2345133" cy="110639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EA5C4B6-945E-C65E-16BB-C1C1264641CB}"/>
              </a:ext>
            </a:extLst>
          </p:cNvPr>
          <p:cNvSpPr txBox="1"/>
          <p:nvPr userDrawn="1"/>
        </p:nvSpPr>
        <p:spPr>
          <a:xfrm>
            <a:off x="10473260" y="6627168"/>
            <a:ext cx="171874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>
                <a:solidFill>
                  <a:schemeClr val="bg1">
                    <a:lumMod val="50000"/>
                  </a:schemeClr>
                </a:solidFill>
              </a:rPr>
              <a:t>© Southport Maths Tuition 2026</a:t>
            </a:r>
          </a:p>
        </p:txBody>
      </p:sp>
    </p:spTree>
    <p:extLst>
      <p:ext uri="{BB962C8B-B14F-4D97-AF65-F5344CB8AC3E}">
        <p14:creationId xmlns:p14="http://schemas.microsoft.com/office/powerpoint/2010/main" val="2232712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0285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718E5-D4A8-2C96-C6A3-B94F3571C4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Percentages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F55F86-1E46-AF6A-8A37-13F890CC05C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fld id="{0E83F60D-9917-48F4-8188-B680D3FE10F7}" type="datetime4">
              <a:rPr lang="en-GB" smtClean="0"/>
              <a:t>03 June 2026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35526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FF62DA-0CB7-75E2-32CE-88E6161506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6CF0DCC-D061-D1FD-C135-13C1E3E3321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5400" dirty="0"/>
              <a:t>Increase 27 by 57%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42016460-79EF-47BB-4DB1-A9F5FCCF9204}"/>
                  </a:ext>
                </a:extLst>
              </p:cNvPr>
              <p:cNvSpPr/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42.39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42016460-79EF-47BB-4DB1-A9F5FCCF92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8740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1680E4-6678-C6DA-C83B-85B93306BA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F4ED8B8-C179-73C6-82CD-9CBCCD6FECD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5400" dirty="0"/>
              <a:t>Decrease 340 by 35%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E5CA39ED-B853-C067-23A7-9D72D830B5F2}"/>
                  </a:ext>
                </a:extLst>
              </p:cNvPr>
              <p:cNvSpPr/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221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E5CA39ED-B853-C067-23A7-9D72D830B5F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2938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3C6B0F-077D-6052-F052-CF34CDAD15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90DD133-3E8E-E2BD-AF3A-3033A8B3360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5400" dirty="0"/>
              <a:t>Decrease 15.2 by 28%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959DD22F-CC4A-EB9E-E9C5-2FB5E4115E00}"/>
                  </a:ext>
                </a:extLst>
              </p:cNvPr>
              <p:cNvSpPr/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10.944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959DD22F-CC4A-EB9E-E9C5-2FB5E4115E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0520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F2CCC9-BDDE-3633-42DA-9A0C55AFE2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2D101D5-BF7B-B87D-E3D0-441CE03BCC2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5400" dirty="0"/>
              <a:t>Decrease 98 by 31%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63F0844A-250B-AAC1-2ADF-29854FC90559}"/>
                  </a:ext>
                </a:extLst>
              </p:cNvPr>
              <p:cNvSpPr/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67.62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63F0844A-250B-AAC1-2ADF-29854FC905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5712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352866-9BD1-723C-C91F-0427783494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BD4CE6B-1EA3-F960-1930-7A363249B33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5400" dirty="0"/>
              <a:t>Increase 63.5 by 22%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8AAB736A-BEF7-098F-389A-E3698193ADA3}"/>
                  </a:ext>
                </a:extLst>
              </p:cNvPr>
              <p:cNvSpPr/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77.47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8AAB736A-BEF7-098F-389A-E3698193AD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1108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EE5569-1ACA-6E34-E3DA-A8D634F161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07C0A4E-7496-4546-E47A-AECAB05980E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5400" dirty="0"/>
              <a:t>Decrease 412 by 14%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802BFB61-B705-80DB-1880-3A6FF2C41E15}"/>
                  </a:ext>
                </a:extLst>
              </p:cNvPr>
              <p:cNvSpPr/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354.32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802BFB61-B705-80DB-1880-3A6FF2C41E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99960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2D0A1A-BAAD-A42E-8EBA-67B4C55037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E057E3C-9444-D3B5-EE9E-8CABDF688D1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5400" dirty="0"/>
              <a:t>Increase 86 by 59%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51A227B8-512D-5B7E-CA14-426E4CE3C114}"/>
                  </a:ext>
                </a:extLst>
              </p:cNvPr>
              <p:cNvSpPr/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136.74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51A227B8-512D-5B7E-CA14-426E4CE3C1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13561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7C8958-498C-1A7D-3666-35540D5C9B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F3E7438-87A0-BD3A-7239-AB2448BA70B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5400" dirty="0"/>
              <a:t>Decrease 7.4 by 13%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322678D0-7600-EFAC-BDAA-C0113DF94C61}"/>
                  </a:ext>
                </a:extLst>
              </p:cNvPr>
              <p:cNvSpPr/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6.438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322678D0-7600-EFAC-BDAA-C0113DF94C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296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7D6FA3-4A75-68F4-3158-4868C7CDC2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A8556BD-7A1B-A116-86D1-2D61F1CF60B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5400" dirty="0"/>
              <a:t>Increase 250 by 62%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BFE87057-20FB-9DE5-83FC-2A56603DB55C}"/>
                  </a:ext>
                </a:extLst>
              </p:cNvPr>
              <p:cNvSpPr/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405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BFE87057-20FB-9DE5-83FC-2A56603DB5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7743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F75F0A-603C-72BC-BA11-40C88722F1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0F33283-BFA7-FEB9-F090-632F353F477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5400" dirty="0"/>
              <a:t>Decrease 19.8 by 26%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4F5E7308-BCA1-FA57-FE96-F7607566890C}"/>
                  </a:ext>
                </a:extLst>
              </p:cNvPr>
              <p:cNvSpPr/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14.652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4F5E7308-BCA1-FA57-FE96-F760756689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5694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DA273C3-13E8-DCAA-6AAE-1E808195E57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5400" dirty="0"/>
              <a:t>Increase 145 by 87%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59C67E23-B462-870D-6D4B-7F8B0A059A0A}"/>
                  </a:ext>
                </a:extLst>
              </p:cNvPr>
              <p:cNvSpPr/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271.15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59C67E23-B462-870D-6D4B-7F8B0A059A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1781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CC4B0E-C5E4-151F-271F-CECC96D716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93BF236-3492-7F86-AA6B-D355908B75E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5400" dirty="0"/>
              <a:t>Increase 142 by 17.5%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5F219D99-3B9B-7F93-117A-F766B0D3E1D7}"/>
                  </a:ext>
                </a:extLst>
              </p:cNvPr>
              <p:cNvSpPr/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166.85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5F219D99-3B9B-7F93-117A-F766B0D3E1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3449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60E891-D83C-2CFB-B02B-85F9D5CA1C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16EDA16-470D-DF8D-9CF9-102520AA4F3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5400" dirty="0"/>
              <a:t>Decrease 64 by 58%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5456E92D-C98D-DB50-4C3A-ACAA830B4BB9}"/>
                  </a:ext>
                </a:extLst>
              </p:cNvPr>
              <p:cNvSpPr/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26.88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5456E92D-C98D-DB50-4C3A-ACAA830B4B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5707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686642-1E99-CCBC-2A0C-D77AFE267C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159BF97-F1F1-3AA6-42D7-A27BE92F400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5400" dirty="0"/>
              <a:t>Decrease 320 by 62%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91A56EDF-B00B-34AB-2FAA-A847E8EF9162}"/>
                  </a:ext>
                </a:extLst>
              </p:cNvPr>
              <p:cNvSpPr/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121.6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91A56EDF-B00B-34AB-2FAA-A847E8EF91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5028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DC3D1C-1A57-2479-7C03-BC49918D54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99C0DA9-B34D-CE80-652A-059088D4151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5400" dirty="0"/>
              <a:t>Increase 84 by 33%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6FE124D5-852D-8F77-B4A9-184B5392BD19}"/>
                  </a:ext>
                </a:extLst>
              </p:cNvPr>
              <p:cNvSpPr/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111.72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6FE124D5-852D-8F77-B4A9-184B5392BD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00248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E13A7B-7EDF-002A-E073-E62892BD87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58A0960-F918-DD3D-BF52-08F335F3BD6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5400" dirty="0"/>
              <a:t>Increase 72 by 54%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0F573B54-F193-F70A-E449-59CABAADB3CB}"/>
                  </a:ext>
                </a:extLst>
              </p:cNvPr>
              <p:cNvSpPr/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110.88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0F573B54-F193-F70A-E449-59CABAADB3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1396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89AD3E-300C-F5B5-9BAB-C8D0BA8BBB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BE693A3-B242-76FF-2274-D681BC319FE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5400" dirty="0"/>
              <a:t>Decrease 510 by 27%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BE317C7C-1581-9AA2-E627-227388AA6402}"/>
                  </a:ext>
                </a:extLst>
              </p:cNvPr>
              <p:cNvSpPr/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372.3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BE317C7C-1581-9AA2-E627-227388AA64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251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556D80-A586-305D-E77A-9413275C7D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F27A85B-EE6A-3EA1-FCF7-7A32538FAEC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5400" dirty="0"/>
              <a:t>Decrease 95 by 18%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CF764C2A-2B19-9F0D-0DAB-5E86B6F591B7}"/>
                  </a:ext>
                </a:extLst>
              </p:cNvPr>
              <p:cNvSpPr/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77.9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CF764C2A-2B19-9F0D-0DAB-5E86B6F591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7013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466825-4231-3CD4-FC2D-EC7059B24F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59C4A6C-4A79-AF54-2CD0-8801003BF22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5400" dirty="0"/>
              <a:t>Increase 260 by 74%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0BF7F3EF-E2DF-EA9D-C0A0-C1BCB8BC9EF5}"/>
                  </a:ext>
                </a:extLst>
              </p:cNvPr>
              <p:cNvSpPr/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452.4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0BF7F3EF-E2DF-EA9D-C0A0-C1BCB8BC9E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0482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A0210D-0CA1-AA87-5401-043125B763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FFDE87C-733C-41BD-4FF2-03319A4A345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5400" dirty="0"/>
              <a:t>Decrease 48.5 by 16%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CD7D5FDF-6029-B72E-ED66-EBB52D06D48F}"/>
                  </a:ext>
                </a:extLst>
              </p:cNvPr>
              <p:cNvSpPr/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40.74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CD7D5FDF-6029-B72E-ED66-EBB52D06D4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8119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D99C0925-07C5-49D5-8D8D-A13F46C1A23B}" vid="{69CAFDAA-1B26-431A-96C0-EBA370EF12F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00 Website Whiteboard Template</Template>
  <TotalTime>71</TotalTime>
  <Words>122</Words>
  <Application>Microsoft Office PowerPoint</Application>
  <PresentationFormat>Widescreen</PresentationFormat>
  <Paragraphs>42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Aptos</vt:lpstr>
      <vt:lpstr>Arial</vt:lpstr>
      <vt:lpstr>Cambria Math</vt:lpstr>
      <vt:lpstr>1_Office Theme</vt:lpstr>
      <vt:lpstr>Percentages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Christopher Potter</dc:creator>
  <cp:lastModifiedBy>Christopher Potter</cp:lastModifiedBy>
  <cp:revision>8</cp:revision>
  <dcterms:created xsi:type="dcterms:W3CDTF">2026-05-17T08:45:11Z</dcterms:created>
  <dcterms:modified xsi:type="dcterms:W3CDTF">2026-06-03T10:11:01Z</dcterms:modified>
</cp:coreProperties>
</file>