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addSld delSld modSld">
      <pc:chgData name="Christopher Potter" userId="24ad2ef8db5e8a45" providerId="LiveId" clId="{10AB9FE2-9012-46EF-B18A-C87D5526F6EE}" dt="2026-06-03T10:02:47.385" v="256" actId="20577"/>
      <pc:docMkLst>
        <pc:docMk/>
      </pc:docMkLst>
      <pc:sldChg chg="modSp mod">
        <pc:chgData name="Christopher Potter" userId="24ad2ef8db5e8a45" providerId="LiveId" clId="{10AB9FE2-9012-46EF-B18A-C87D5526F6EE}" dt="2026-06-03T09:48:23.293" v="16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3T09:48:19.257" v="11" actId="20577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6-03T09:48:23.293" v="16" actId="20577"/>
          <ac:spMkLst>
            <pc:docMk/>
            <pc:sldMk cId="2091781012" sldId="263"/>
            <ac:spMk id="3" creationId="{59C67E23-B462-870D-6D4B-7F8B0A059A0A}"/>
          </ac:spMkLst>
        </pc:spChg>
      </pc:sldChg>
      <pc:sldChg chg="del">
        <pc:chgData name="Christopher Potter" userId="24ad2ef8db5e8a45" providerId="LiveId" clId="{10AB9FE2-9012-46EF-B18A-C87D5526F6EE}" dt="2026-06-03T09:47:03.426" v="0" actId="47"/>
        <pc:sldMkLst>
          <pc:docMk/>
          <pc:sldMk cId="1757746257" sldId="264"/>
        </pc:sldMkLst>
      </pc:sldChg>
      <pc:sldChg chg="modSp add mod">
        <pc:chgData name="Christopher Potter" userId="24ad2ef8db5e8a45" providerId="LiveId" clId="{10AB9FE2-9012-46EF-B18A-C87D5526F6EE}" dt="2026-06-03T09:49:09.387" v="45" actId="20577"/>
        <pc:sldMkLst>
          <pc:docMk/>
          <pc:sldMk cId="2735992487" sldId="264"/>
        </pc:sldMkLst>
        <pc:spChg chg="mod">
          <ac:chgData name="Christopher Potter" userId="24ad2ef8db5e8a45" providerId="LiveId" clId="{10AB9FE2-9012-46EF-B18A-C87D5526F6EE}" dt="2026-06-03T09:49:06.886" v="42" actId="20577"/>
          <ac:spMkLst>
            <pc:docMk/>
            <pc:sldMk cId="2735992487" sldId="264"/>
            <ac:spMk id="2" creationId="{0B366BA1-0DA2-0D27-7948-2E9E3991A6E1}"/>
          </ac:spMkLst>
        </pc:spChg>
        <pc:spChg chg="mod">
          <ac:chgData name="Christopher Potter" userId="24ad2ef8db5e8a45" providerId="LiveId" clId="{10AB9FE2-9012-46EF-B18A-C87D5526F6EE}" dt="2026-06-03T09:49:09.387" v="45" actId="20577"/>
          <ac:spMkLst>
            <pc:docMk/>
            <pc:sldMk cId="2735992487" sldId="264"/>
            <ac:spMk id="3" creationId="{801B81CD-ED56-8FF9-6386-46017E467C31}"/>
          </ac:spMkLst>
        </pc:spChg>
      </pc:sldChg>
      <pc:sldChg chg="del">
        <pc:chgData name="Christopher Potter" userId="24ad2ef8db5e8a45" providerId="LiveId" clId="{10AB9FE2-9012-46EF-B18A-C87D5526F6EE}" dt="2026-06-03T09:47:03.426" v="0" actId="47"/>
        <pc:sldMkLst>
          <pc:docMk/>
          <pc:sldMk cId="483208762" sldId="265"/>
        </pc:sldMkLst>
      </pc:sldChg>
      <pc:sldChg chg="modSp add mod">
        <pc:chgData name="Christopher Potter" userId="24ad2ef8db5e8a45" providerId="LiveId" clId="{10AB9FE2-9012-46EF-B18A-C87D5526F6EE}" dt="2026-06-03T09:49:25.117" v="62" actId="6549"/>
        <pc:sldMkLst>
          <pc:docMk/>
          <pc:sldMk cId="1940385779" sldId="265"/>
        </pc:sldMkLst>
        <pc:spChg chg="mod">
          <ac:chgData name="Christopher Potter" userId="24ad2ef8db5e8a45" providerId="LiveId" clId="{10AB9FE2-9012-46EF-B18A-C87D5526F6EE}" dt="2026-06-03T09:49:14.416" v="49" actId="20577"/>
          <ac:spMkLst>
            <pc:docMk/>
            <pc:sldMk cId="1940385779" sldId="265"/>
            <ac:spMk id="2" creationId="{AA4A9211-A9D5-EEEA-C26E-6F1256CF84DC}"/>
          </ac:spMkLst>
        </pc:spChg>
        <pc:spChg chg="mod">
          <ac:chgData name="Christopher Potter" userId="24ad2ef8db5e8a45" providerId="LiveId" clId="{10AB9FE2-9012-46EF-B18A-C87D5526F6EE}" dt="2026-06-03T09:49:25.117" v="62" actId="6549"/>
          <ac:spMkLst>
            <pc:docMk/>
            <pc:sldMk cId="1940385779" sldId="265"/>
            <ac:spMk id="3" creationId="{F0FADF00-CF77-413D-E037-064D438D1DA4}"/>
          </ac:spMkLst>
        </pc:spChg>
      </pc:sldChg>
      <pc:sldChg chg="del">
        <pc:chgData name="Christopher Potter" userId="24ad2ef8db5e8a45" providerId="LiveId" clId="{10AB9FE2-9012-46EF-B18A-C87D5526F6EE}" dt="2026-06-03T09:47:03.426" v="0" actId="47"/>
        <pc:sldMkLst>
          <pc:docMk/>
          <pc:sldMk cId="499237210" sldId="266"/>
        </pc:sldMkLst>
      </pc:sldChg>
      <pc:sldChg chg="modSp add mod">
        <pc:chgData name="Christopher Potter" userId="24ad2ef8db5e8a45" providerId="LiveId" clId="{10AB9FE2-9012-46EF-B18A-C87D5526F6EE}" dt="2026-06-03T09:49:38.455" v="73" actId="20577"/>
        <pc:sldMkLst>
          <pc:docMk/>
          <pc:sldMk cId="3430697656" sldId="266"/>
        </pc:sldMkLst>
        <pc:spChg chg="mod">
          <ac:chgData name="Christopher Potter" userId="24ad2ef8db5e8a45" providerId="LiveId" clId="{10AB9FE2-9012-46EF-B18A-C87D5526F6EE}" dt="2026-06-03T09:49:33.749" v="67" actId="20577"/>
          <ac:spMkLst>
            <pc:docMk/>
            <pc:sldMk cId="3430697656" sldId="266"/>
            <ac:spMk id="2" creationId="{A0B561A0-0913-FA98-BF99-A7B8693B5484}"/>
          </ac:spMkLst>
        </pc:spChg>
        <pc:spChg chg="mod">
          <ac:chgData name="Christopher Potter" userId="24ad2ef8db5e8a45" providerId="LiveId" clId="{10AB9FE2-9012-46EF-B18A-C87D5526F6EE}" dt="2026-06-03T09:49:38.455" v="73" actId="20577"/>
          <ac:spMkLst>
            <pc:docMk/>
            <pc:sldMk cId="3430697656" sldId="266"/>
            <ac:spMk id="3" creationId="{FB4CD8E2-75F9-B21C-82CB-CE7B64D1FAFE}"/>
          </ac:spMkLst>
        </pc:spChg>
      </pc:sldChg>
      <pc:sldChg chg="modSp add mod">
        <pc:chgData name="Christopher Potter" userId="24ad2ef8db5e8a45" providerId="LiveId" clId="{10AB9FE2-9012-46EF-B18A-C87D5526F6EE}" dt="2026-06-03T09:49:49.096" v="83" actId="20577"/>
        <pc:sldMkLst>
          <pc:docMk/>
          <pc:sldMk cId="1860849764" sldId="267"/>
        </pc:sldMkLst>
        <pc:spChg chg="mod">
          <ac:chgData name="Christopher Potter" userId="24ad2ef8db5e8a45" providerId="LiveId" clId="{10AB9FE2-9012-46EF-B18A-C87D5526F6EE}" dt="2026-06-03T09:49:45.277" v="78" actId="20577"/>
          <ac:spMkLst>
            <pc:docMk/>
            <pc:sldMk cId="1860849764" sldId="267"/>
            <ac:spMk id="2" creationId="{A4831EFB-39A5-6D16-51E3-ED30B449B691}"/>
          </ac:spMkLst>
        </pc:spChg>
        <pc:spChg chg="mod">
          <ac:chgData name="Christopher Potter" userId="24ad2ef8db5e8a45" providerId="LiveId" clId="{10AB9FE2-9012-46EF-B18A-C87D5526F6EE}" dt="2026-06-03T09:49:49.096" v="83" actId="20577"/>
          <ac:spMkLst>
            <pc:docMk/>
            <pc:sldMk cId="1860849764" sldId="267"/>
            <ac:spMk id="3" creationId="{EF4DB3C4-4192-64FE-846B-CCF26E2A072C}"/>
          </ac:spMkLst>
        </pc:spChg>
      </pc:sldChg>
      <pc:sldChg chg="del">
        <pc:chgData name="Christopher Potter" userId="24ad2ef8db5e8a45" providerId="LiveId" clId="{10AB9FE2-9012-46EF-B18A-C87D5526F6EE}" dt="2026-06-03T09:47:03.426" v="0" actId="47"/>
        <pc:sldMkLst>
          <pc:docMk/>
          <pc:sldMk cId="2325845510" sldId="267"/>
        </pc:sldMkLst>
      </pc:sldChg>
      <pc:sldChg chg="del">
        <pc:chgData name="Christopher Potter" userId="24ad2ef8db5e8a45" providerId="LiveId" clId="{10AB9FE2-9012-46EF-B18A-C87D5526F6EE}" dt="2026-06-03T09:47:03.426" v="0" actId="47"/>
        <pc:sldMkLst>
          <pc:docMk/>
          <pc:sldMk cId="2354554321" sldId="268"/>
        </pc:sldMkLst>
      </pc:sldChg>
      <pc:sldChg chg="modSp add mod">
        <pc:chgData name="Christopher Potter" userId="24ad2ef8db5e8a45" providerId="LiveId" clId="{10AB9FE2-9012-46EF-B18A-C87D5526F6EE}" dt="2026-06-03T09:50:02.066" v="94" actId="20577"/>
        <pc:sldMkLst>
          <pc:docMk/>
          <pc:sldMk cId="3685932116" sldId="268"/>
        </pc:sldMkLst>
        <pc:spChg chg="mod">
          <ac:chgData name="Christopher Potter" userId="24ad2ef8db5e8a45" providerId="LiveId" clId="{10AB9FE2-9012-46EF-B18A-C87D5526F6EE}" dt="2026-06-03T09:49:57" v="88" actId="20577"/>
          <ac:spMkLst>
            <pc:docMk/>
            <pc:sldMk cId="3685932116" sldId="268"/>
            <ac:spMk id="2" creationId="{14933E62-121A-F109-06B2-9322D517EAB5}"/>
          </ac:spMkLst>
        </pc:spChg>
        <pc:spChg chg="mod">
          <ac:chgData name="Christopher Potter" userId="24ad2ef8db5e8a45" providerId="LiveId" clId="{10AB9FE2-9012-46EF-B18A-C87D5526F6EE}" dt="2026-06-03T09:50:02.066" v="94" actId="20577"/>
          <ac:spMkLst>
            <pc:docMk/>
            <pc:sldMk cId="3685932116" sldId="268"/>
            <ac:spMk id="3" creationId="{78D37CA4-E2D8-405E-F2B4-A5A643671DA4}"/>
          </ac:spMkLst>
        </pc:spChg>
      </pc:sldChg>
      <pc:sldChg chg="del">
        <pc:chgData name="Christopher Potter" userId="24ad2ef8db5e8a45" providerId="LiveId" clId="{10AB9FE2-9012-46EF-B18A-C87D5526F6EE}" dt="2026-06-03T09:47:03.426" v="0" actId="47"/>
        <pc:sldMkLst>
          <pc:docMk/>
          <pc:sldMk cId="1483208125" sldId="269"/>
        </pc:sldMkLst>
      </pc:sldChg>
      <pc:sldChg chg="modSp add mod">
        <pc:chgData name="Christopher Potter" userId="24ad2ef8db5e8a45" providerId="LiveId" clId="{10AB9FE2-9012-46EF-B18A-C87D5526F6EE}" dt="2026-06-03T09:58:25.712" v="105" actId="20577"/>
        <pc:sldMkLst>
          <pc:docMk/>
          <pc:sldMk cId="2114322032" sldId="269"/>
        </pc:sldMkLst>
        <pc:spChg chg="mod">
          <ac:chgData name="Christopher Potter" userId="24ad2ef8db5e8a45" providerId="LiveId" clId="{10AB9FE2-9012-46EF-B18A-C87D5526F6EE}" dt="2026-06-03T09:50:11.116" v="99" actId="20577"/>
          <ac:spMkLst>
            <pc:docMk/>
            <pc:sldMk cId="2114322032" sldId="269"/>
            <ac:spMk id="2" creationId="{A3D285BE-E7F6-E018-4925-A8E3EEC6361A}"/>
          </ac:spMkLst>
        </pc:spChg>
        <pc:spChg chg="mod">
          <ac:chgData name="Christopher Potter" userId="24ad2ef8db5e8a45" providerId="LiveId" clId="{10AB9FE2-9012-46EF-B18A-C87D5526F6EE}" dt="2026-06-03T09:58:25.712" v="105" actId="20577"/>
          <ac:spMkLst>
            <pc:docMk/>
            <pc:sldMk cId="2114322032" sldId="269"/>
            <ac:spMk id="3" creationId="{C4248002-B230-69E1-73F5-5FD7C50D1EA1}"/>
          </ac:spMkLst>
        </pc:spChg>
      </pc:sldChg>
      <pc:sldChg chg="modSp add mod">
        <pc:chgData name="Christopher Potter" userId="24ad2ef8db5e8a45" providerId="LiveId" clId="{10AB9FE2-9012-46EF-B18A-C87D5526F6EE}" dt="2026-06-03T09:59:18.156" v="120" actId="20577"/>
        <pc:sldMkLst>
          <pc:docMk/>
          <pc:sldMk cId="1555041010" sldId="270"/>
        </pc:sldMkLst>
        <pc:spChg chg="mod">
          <ac:chgData name="Christopher Potter" userId="24ad2ef8db5e8a45" providerId="LiveId" clId="{10AB9FE2-9012-46EF-B18A-C87D5526F6EE}" dt="2026-06-03T09:59:10.402" v="115" actId="20577"/>
          <ac:spMkLst>
            <pc:docMk/>
            <pc:sldMk cId="1555041010" sldId="270"/>
            <ac:spMk id="2" creationId="{E261DF67-0905-F025-3CB5-C921ADAE941D}"/>
          </ac:spMkLst>
        </pc:spChg>
        <pc:spChg chg="mod">
          <ac:chgData name="Christopher Potter" userId="24ad2ef8db5e8a45" providerId="LiveId" clId="{10AB9FE2-9012-46EF-B18A-C87D5526F6EE}" dt="2026-06-03T09:59:18.156" v="120" actId="20577"/>
          <ac:spMkLst>
            <pc:docMk/>
            <pc:sldMk cId="1555041010" sldId="270"/>
            <ac:spMk id="3" creationId="{EEA213A3-3B2C-29CB-F6CE-E51E39BC32F6}"/>
          </ac:spMkLst>
        </pc:spChg>
      </pc:sldChg>
      <pc:sldChg chg="del">
        <pc:chgData name="Christopher Potter" userId="24ad2ef8db5e8a45" providerId="LiveId" clId="{10AB9FE2-9012-46EF-B18A-C87D5526F6EE}" dt="2026-06-03T09:47:03.426" v="0" actId="47"/>
        <pc:sldMkLst>
          <pc:docMk/>
          <pc:sldMk cId="3763790814" sldId="270"/>
        </pc:sldMkLst>
      </pc:sldChg>
      <pc:sldChg chg="del">
        <pc:chgData name="Christopher Potter" userId="24ad2ef8db5e8a45" providerId="LiveId" clId="{10AB9FE2-9012-46EF-B18A-C87D5526F6EE}" dt="2026-06-03T09:47:03.426" v="0" actId="47"/>
        <pc:sldMkLst>
          <pc:docMk/>
          <pc:sldMk cId="1763974625" sldId="271"/>
        </pc:sldMkLst>
      </pc:sldChg>
      <pc:sldChg chg="modSp add mod">
        <pc:chgData name="Christopher Potter" userId="24ad2ef8db5e8a45" providerId="LiveId" clId="{10AB9FE2-9012-46EF-B18A-C87D5526F6EE}" dt="2026-06-03T09:59:50.829" v="139" actId="6549"/>
        <pc:sldMkLst>
          <pc:docMk/>
          <pc:sldMk cId="2255157635" sldId="271"/>
        </pc:sldMkLst>
        <pc:spChg chg="mod">
          <ac:chgData name="Christopher Potter" userId="24ad2ef8db5e8a45" providerId="LiveId" clId="{10AB9FE2-9012-46EF-B18A-C87D5526F6EE}" dt="2026-06-03T09:59:50.829" v="139" actId="6549"/>
          <ac:spMkLst>
            <pc:docMk/>
            <pc:sldMk cId="2255157635" sldId="271"/>
            <ac:spMk id="2" creationId="{2F0CE124-EFBE-FDB5-9492-02BE41A3C73C}"/>
          </ac:spMkLst>
        </pc:spChg>
        <pc:spChg chg="mod">
          <ac:chgData name="Christopher Potter" userId="24ad2ef8db5e8a45" providerId="LiveId" clId="{10AB9FE2-9012-46EF-B18A-C87D5526F6EE}" dt="2026-06-03T09:59:47.613" v="134" actId="20577"/>
          <ac:spMkLst>
            <pc:docMk/>
            <pc:sldMk cId="2255157635" sldId="271"/>
            <ac:spMk id="3" creationId="{3DA7F2E2-D72C-55F5-6646-D7EA9D5667E5}"/>
          </ac:spMkLst>
        </pc:spChg>
      </pc:sldChg>
      <pc:sldChg chg="del">
        <pc:chgData name="Christopher Potter" userId="24ad2ef8db5e8a45" providerId="LiveId" clId="{10AB9FE2-9012-46EF-B18A-C87D5526F6EE}" dt="2026-06-03T09:47:03.426" v="0" actId="47"/>
        <pc:sldMkLst>
          <pc:docMk/>
          <pc:sldMk cId="357854883" sldId="272"/>
        </pc:sldMkLst>
      </pc:sldChg>
      <pc:sldChg chg="modSp add mod">
        <pc:chgData name="Christopher Potter" userId="24ad2ef8db5e8a45" providerId="LiveId" clId="{10AB9FE2-9012-46EF-B18A-C87D5526F6EE}" dt="2026-06-03T10:00:07.819" v="149" actId="20577"/>
        <pc:sldMkLst>
          <pc:docMk/>
          <pc:sldMk cId="1465838131" sldId="272"/>
        </pc:sldMkLst>
        <pc:spChg chg="mod">
          <ac:chgData name="Christopher Potter" userId="24ad2ef8db5e8a45" providerId="LiveId" clId="{10AB9FE2-9012-46EF-B18A-C87D5526F6EE}" dt="2026-06-03T10:00:01.407" v="144" actId="20577"/>
          <ac:spMkLst>
            <pc:docMk/>
            <pc:sldMk cId="1465838131" sldId="272"/>
            <ac:spMk id="2" creationId="{D1DAD85D-6872-E62E-62C6-D890B244B300}"/>
          </ac:spMkLst>
        </pc:spChg>
        <pc:spChg chg="mod">
          <ac:chgData name="Christopher Potter" userId="24ad2ef8db5e8a45" providerId="LiveId" clId="{10AB9FE2-9012-46EF-B18A-C87D5526F6EE}" dt="2026-06-03T10:00:07.819" v="149" actId="20577"/>
          <ac:spMkLst>
            <pc:docMk/>
            <pc:sldMk cId="1465838131" sldId="272"/>
            <ac:spMk id="3" creationId="{45DB1C47-1EB5-754E-A4C7-0CB8F752C15E}"/>
          </ac:spMkLst>
        </pc:spChg>
      </pc:sldChg>
      <pc:sldChg chg="del">
        <pc:chgData name="Christopher Potter" userId="24ad2ef8db5e8a45" providerId="LiveId" clId="{10AB9FE2-9012-46EF-B18A-C87D5526F6EE}" dt="2026-06-03T09:47:03.426" v="0" actId="47"/>
        <pc:sldMkLst>
          <pc:docMk/>
          <pc:sldMk cId="497275921" sldId="273"/>
        </pc:sldMkLst>
      </pc:sldChg>
      <pc:sldChg chg="modSp add mod">
        <pc:chgData name="Christopher Potter" userId="24ad2ef8db5e8a45" providerId="LiveId" clId="{10AB9FE2-9012-46EF-B18A-C87D5526F6EE}" dt="2026-06-03T10:00:23.734" v="161" actId="20577"/>
        <pc:sldMkLst>
          <pc:docMk/>
          <pc:sldMk cId="3533182195" sldId="273"/>
        </pc:sldMkLst>
        <pc:spChg chg="mod">
          <ac:chgData name="Christopher Potter" userId="24ad2ef8db5e8a45" providerId="LiveId" clId="{10AB9FE2-9012-46EF-B18A-C87D5526F6EE}" dt="2026-06-03T10:00:18.591" v="155" actId="20577"/>
          <ac:spMkLst>
            <pc:docMk/>
            <pc:sldMk cId="3533182195" sldId="273"/>
            <ac:spMk id="2" creationId="{5E3934F8-6DAB-AA7B-C3D7-83037BAABA4D}"/>
          </ac:spMkLst>
        </pc:spChg>
        <pc:spChg chg="mod">
          <ac:chgData name="Christopher Potter" userId="24ad2ef8db5e8a45" providerId="LiveId" clId="{10AB9FE2-9012-46EF-B18A-C87D5526F6EE}" dt="2026-06-03T10:00:23.734" v="161" actId="20577"/>
          <ac:spMkLst>
            <pc:docMk/>
            <pc:sldMk cId="3533182195" sldId="273"/>
            <ac:spMk id="3" creationId="{408D8A58-550C-F283-FBEF-DC9A94F3EB7A}"/>
          </ac:spMkLst>
        </pc:spChg>
      </pc:sldChg>
      <pc:sldChg chg="modSp add mod">
        <pc:chgData name="Christopher Potter" userId="24ad2ef8db5e8a45" providerId="LiveId" clId="{10AB9FE2-9012-46EF-B18A-C87D5526F6EE}" dt="2026-06-03T10:00:37.687" v="172" actId="20577"/>
        <pc:sldMkLst>
          <pc:docMk/>
          <pc:sldMk cId="1204030528" sldId="274"/>
        </pc:sldMkLst>
        <pc:spChg chg="mod">
          <ac:chgData name="Christopher Potter" userId="24ad2ef8db5e8a45" providerId="LiveId" clId="{10AB9FE2-9012-46EF-B18A-C87D5526F6EE}" dt="2026-06-03T10:00:32.221" v="166" actId="20577"/>
          <ac:spMkLst>
            <pc:docMk/>
            <pc:sldMk cId="1204030528" sldId="274"/>
            <ac:spMk id="2" creationId="{D36346D5-1011-FEA1-9078-75E44C4CBF10}"/>
          </ac:spMkLst>
        </pc:spChg>
        <pc:spChg chg="mod">
          <ac:chgData name="Christopher Potter" userId="24ad2ef8db5e8a45" providerId="LiveId" clId="{10AB9FE2-9012-46EF-B18A-C87D5526F6EE}" dt="2026-06-03T10:00:37.687" v="172" actId="20577"/>
          <ac:spMkLst>
            <pc:docMk/>
            <pc:sldMk cId="1204030528" sldId="274"/>
            <ac:spMk id="3" creationId="{628612B6-22CD-AFFA-E2BD-2128BF7D8A02}"/>
          </ac:spMkLst>
        </pc:spChg>
      </pc:sldChg>
      <pc:sldChg chg="del">
        <pc:chgData name="Christopher Potter" userId="24ad2ef8db5e8a45" providerId="LiveId" clId="{10AB9FE2-9012-46EF-B18A-C87D5526F6EE}" dt="2026-06-03T09:47:03.426" v="0" actId="47"/>
        <pc:sldMkLst>
          <pc:docMk/>
          <pc:sldMk cId="4113691599" sldId="274"/>
        </pc:sldMkLst>
      </pc:sldChg>
      <pc:sldChg chg="modSp add mod">
        <pc:chgData name="Christopher Potter" userId="24ad2ef8db5e8a45" providerId="LiveId" clId="{10AB9FE2-9012-46EF-B18A-C87D5526F6EE}" dt="2026-06-03T10:00:50.952" v="183" actId="20577"/>
        <pc:sldMkLst>
          <pc:docMk/>
          <pc:sldMk cId="314855954" sldId="275"/>
        </pc:sldMkLst>
        <pc:spChg chg="mod">
          <ac:chgData name="Christopher Potter" userId="24ad2ef8db5e8a45" providerId="LiveId" clId="{10AB9FE2-9012-46EF-B18A-C87D5526F6EE}" dt="2026-06-03T10:00:47.411" v="178" actId="20577"/>
          <ac:spMkLst>
            <pc:docMk/>
            <pc:sldMk cId="314855954" sldId="275"/>
            <ac:spMk id="2" creationId="{CD514EDA-6D6C-DD24-4281-2F1DB8A11BCF}"/>
          </ac:spMkLst>
        </pc:spChg>
        <pc:spChg chg="mod">
          <ac:chgData name="Christopher Potter" userId="24ad2ef8db5e8a45" providerId="LiveId" clId="{10AB9FE2-9012-46EF-B18A-C87D5526F6EE}" dt="2026-06-03T10:00:50.952" v="183" actId="20577"/>
          <ac:spMkLst>
            <pc:docMk/>
            <pc:sldMk cId="314855954" sldId="275"/>
            <ac:spMk id="3" creationId="{5633437F-9CBA-55F6-0A6D-4CEBE9707D1D}"/>
          </ac:spMkLst>
        </pc:spChg>
      </pc:sldChg>
      <pc:sldChg chg="del">
        <pc:chgData name="Christopher Potter" userId="24ad2ef8db5e8a45" providerId="LiveId" clId="{10AB9FE2-9012-46EF-B18A-C87D5526F6EE}" dt="2026-06-03T09:47:03.426" v="0" actId="47"/>
        <pc:sldMkLst>
          <pc:docMk/>
          <pc:sldMk cId="4177466570" sldId="275"/>
        </pc:sldMkLst>
      </pc:sldChg>
      <pc:sldChg chg="modSp add mod">
        <pc:chgData name="Christopher Potter" userId="24ad2ef8db5e8a45" providerId="LiveId" clId="{10AB9FE2-9012-46EF-B18A-C87D5526F6EE}" dt="2026-06-03T10:01:12.502" v="194" actId="20577"/>
        <pc:sldMkLst>
          <pc:docMk/>
          <pc:sldMk cId="2136127113" sldId="276"/>
        </pc:sldMkLst>
        <pc:spChg chg="mod">
          <ac:chgData name="Christopher Potter" userId="24ad2ef8db5e8a45" providerId="LiveId" clId="{10AB9FE2-9012-46EF-B18A-C87D5526F6EE}" dt="2026-06-03T10:01:08.245" v="188" actId="20577"/>
          <ac:spMkLst>
            <pc:docMk/>
            <pc:sldMk cId="2136127113" sldId="276"/>
            <ac:spMk id="2" creationId="{46FDDE42-90A0-AF30-4EEE-5C5343C56E94}"/>
          </ac:spMkLst>
        </pc:spChg>
        <pc:spChg chg="mod">
          <ac:chgData name="Christopher Potter" userId="24ad2ef8db5e8a45" providerId="LiveId" clId="{10AB9FE2-9012-46EF-B18A-C87D5526F6EE}" dt="2026-06-03T10:01:12.502" v="194" actId="20577"/>
          <ac:spMkLst>
            <pc:docMk/>
            <pc:sldMk cId="2136127113" sldId="276"/>
            <ac:spMk id="3" creationId="{D764D719-4B3C-F746-F26B-DCB971C11164}"/>
          </ac:spMkLst>
        </pc:spChg>
      </pc:sldChg>
      <pc:sldChg chg="del">
        <pc:chgData name="Christopher Potter" userId="24ad2ef8db5e8a45" providerId="LiveId" clId="{10AB9FE2-9012-46EF-B18A-C87D5526F6EE}" dt="2026-06-03T09:47:03.426" v="0" actId="47"/>
        <pc:sldMkLst>
          <pc:docMk/>
          <pc:sldMk cId="3241709922" sldId="276"/>
        </pc:sldMkLst>
      </pc:sldChg>
      <pc:sldChg chg="modSp add mod">
        <pc:chgData name="Christopher Potter" userId="24ad2ef8db5e8a45" providerId="LiveId" clId="{10AB9FE2-9012-46EF-B18A-C87D5526F6EE}" dt="2026-06-03T10:01:25.315" v="204" actId="20577"/>
        <pc:sldMkLst>
          <pc:docMk/>
          <pc:sldMk cId="686163301" sldId="277"/>
        </pc:sldMkLst>
        <pc:spChg chg="mod">
          <ac:chgData name="Christopher Potter" userId="24ad2ef8db5e8a45" providerId="LiveId" clId="{10AB9FE2-9012-46EF-B18A-C87D5526F6EE}" dt="2026-06-03T10:01:20.646" v="199" actId="20577"/>
          <ac:spMkLst>
            <pc:docMk/>
            <pc:sldMk cId="686163301" sldId="277"/>
            <ac:spMk id="2" creationId="{02576645-DEF7-AE3F-DB83-9E5B34A29A30}"/>
          </ac:spMkLst>
        </pc:spChg>
        <pc:spChg chg="mod">
          <ac:chgData name="Christopher Potter" userId="24ad2ef8db5e8a45" providerId="LiveId" clId="{10AB9FE2-9012-46EF-B18A-C87D5526F6EE}" dt="2026-06-03T10:01:25.315" v="204" actId="20577"/>
          <ac:spMkLst>
            <pc:docMk/>
            <pc:sldMk cId="686163301" sldId="277"/>
            <ac:spMk id="3" creationId="{422DB2DF-1DD1-6814-CA8D-3385AC548439}"/>
          </ac:spMkLst>
        </pc:spChg>
      </pc:sldChg>
      <pc:sldChg chg="del">
        <pc:chgData name="Christopher Potter" userId="24ad2ef8db5e8a45" providerId="LiveId" clId="{10AB9FE2-9012-46EF-B18A-C87D5526F6EE}" dt="2026-06-03T09:47:03.426" v="0" actId="47"/>
        <pc:sldMkLst>
          <pc:docMk/>
          <pc:sldMk cId="3953017718" sldId="277"/>
        </pc:sldMkLst>
      </pc:sldChg>
      <pc:sldChg chg="modSp add mod">
        <pc:chgData name="Christopher Potter" userId="24ad2ef8db5e8a45" providerId="LiveId" clId="{10AB9FE2-9012-46EF-B18A-C87D5526F6EE}" dt="2026-06-03T10:01:47.467" v="214" actId="20577"/>
        <pc:sldMkLst>
          <pc:docMk/>
          <pc:sldMk cId="196685631" sldId="278"/>
        </pc:sldMkLst>
        <pc:spChg chg="mod">
          <ac:chgData name="Christopher Potter" userId="24ad2ef8db5e8a45" providerId="LiveId" clId="{10AB9FE2-9012-46EF-B18A-C87D5526F6EE}" dt="2026-06-03T10:01:35.411" v="209" actId="20577"/>
          <ac:spMkLst>
            <pc:docMk/>
            <pc:sldMk cId="196685631" sldId="278"/>
            <ac:spMk id="2" creationId="{49896961-DAF7-AF1D-714D-221930F0D2DE}"/>
          </ac:spMkLst>
        </pc:spChg>
        <pc:spChg chg="mod">
          <ac:chgData name="Christopher Potter" userId="24ad2ef8db5e8a45" providerId="LiveId" clId="{10AB9FE2-9012-46EF-B18A-C87D5526F6EE}" dt="2026-06-03T10:01:47.467" v="214" actId="20577"/>
          <ac:spMkLst>
            <pc:docMk/>
            <pc:sldMk cId="196685631" sldId="278"/>
            <ac:spMk id="3" creationId="{110ABB47-57E6-D2FE-3C32-75351C954B97}"/>
          </ac:spMkLst>
        </pc:spChg>
      </pc:sldChg>
      <pc:sldChg chg="del">
        <pc:chgData name="Christopher Potter" userId="24ad2ef8db5e8a45" providerId="LiveId" clId="{10AB9FE2-9012-46EF-B18A-C87D5526F6EE}" dt="2026-06-03T09:47:03.426" v="0" actId="47"/>
        <pc:sldMkLst>
          <pc:docMk/>
          <pc:sldMk cId="2051590616" sldId="278"/>
        </pc:sldMkLst>
      </pc:sldChg>
      <pc:sldChg chg="del">
        <pc:chgData name="Christopher Potter" userId="24ad2ef8db5e8a45" providerId="LiveId" clId="{10AB9FE2-9012-46EF-B18A-C87D5526F6EE}" dt="2026-06-03T09:47:03.426" v="0" actId="47"/>
        <pc:sldMkLst>
          <pc:docMk/>
          <pc:sldMk cId="1330070746" sldId="279"/>
        </pc:sldMkLst>
      </pc:sldChg>
      <pc:sldChg chg="modSp add mod">
        <pc:chgData name="Christopher Potter" userId="24ad2ef8db5e8a45" providerId="LiveId" clId="{10AB9FE2-9012-46EF-B18A-C87D5526F6EE}" dt="2026-06-03T10:02:11.706" v="224" actId="20577"/>
        <pc:sldMkLst>
          <pc:docMk/>
          <pc:sldMk cId="3584168266" sldId="279"/>
        </pc:sldMkLst>
        <pc:spChg chg="mod">
          <ac:chgData name="Christopher Potter" userId="24ad2ef8db5e8a45" providerId="LiveId" clId="{10AB9FE2-9012-46EF-B18A-C87D5526F6EE}" dt="2026-06-03T10:02:06.828" v="219" actId="20577"/>
          <ac:spMkLst>
            <pc:docMk/>
            <pc:sldMk cId="3584168266" sldId="279"/>
            <ac:spMk id="2" creationId="{660E06AF-19EC-60CF-F3D6-80E1377AEE92}"/>
          </ac:spMkLst>
        </pc:spChg>
        <pc:spChg chg="mod">
          <ac:chgData name="Christopher Potter" userId="24ad2ef8db5e8a45" providerId="LiveId" clId="{10AB9FE2-9012-46EF-B18A-C87D5526F6EE}" dt="2026-06-03T10:02:11.706" v="224" actId="20577"/>
          <ac:spMkLst>
            <pc:docMk/>
            <pc:sldMk cId="3584168266" sldId="279"/>
            <ac:spMk id="3" creationId="{5AF79C4A-AAF2-C249-9372-53A56C9DED8D}"/>
          </ac:spMkLst>
        </pc:spChg>
      </pc:sldChg>
      <pc:sldChg chg="modSp add mod">
        <pc:chgData name="Christopher Potter" userId="24ad2ef8db5e8a45" providerId="LiveId" clId="{10AB9FE2-9012-46EF-B18A-C87D5526F6EE}" dt="2026-06-03T10:02:23.967" v="236" actId="20577"/>
        <pc:sldMkLst>
          <pc:docMk/>
          <pc:sldMk cId="2768147429" sldId="280"/>
        </pc:sldMkLst>
        <pc:spChg chg="mod">
          <ac:chgData name="Christopher Potter" userId="24ad2ef8db5e8a45" providerId="LiveId" clId="{10AB9FE2-9012-46EF-B18A-C87D5526F6EE}" dt="2026-06-03T10:02:19.539" v="230" actId="20577"/>
          <ac:spMkLst>
            <pc:docMk/>
            <pc:sldMk cId="2768147429" sldId="280"/>
            <ac:spMk id="2" creationId="{50CB0522-429D-B799-79C8-F6113FE28018}"/>
          </ac:spMkLst>
        </pc:spChg>
        <pc:spChg chg="mod">
          <ac:chgData name="Christopher Potter" userId="24ad2ef8db5e8a45" providerId="LiveId" clId="{10AB9FE2-9012-46EF-B18A-C87D5526F6EE}" dt="2026-06-03T10:02:23.967" v="236" actId="20577"/>
          <ac:spMkLst>
            <pc:docMk/>
            <pc:sldMk cId="2768147429" sldId="280"/>
            <ac:spMk id="3" creationId="{9B8B3A78-D188-6A0C-C785-E9D6C81792F2}"/>
          </ac:spMkLst>
        </pc:spChg>
      </pc:sldChg>
      <pc:sldChg chg="del">
        <pc:chgData name="Christopher Potter" userId="24ad2ef8db5e8a45" providerId="LiveId" clId="{10AB9FE2-9012-46EF-B18A-C87D5526F6EE}" dt="2026-06-03T09:47:03.426" v="0" actId="47"/>
        <pc:sldMkLst>
          <pc:docMk/>
          <pc:sldMk cId="3197805367" sldId="280"/>
        </pc:sldMkLst>
      </pc:sldChg>
      <pc:sldChg chg="del">
        <pc:chgData name="Christopher Potter" userId="24ad2ef8db5e8a45" providerId="LiveId" clId="{10AB9FE2-9012-46EF-B18A-C87D5526F6EE}" dt="2026-06-03T09:47:03.426" v="0" actId="47"/>
        <pc:sldMkLst>
          <pc:docMk/>
          <pc:sldMk cId="1595680753" sldId="281"/>
        </pc:sldMkLst>
      </pc:sldChg>
      <pc:sldChg chg="modSp add mod">
        <pc:chgData name="Christopher Potter" userId="24ad2ef8db5e8a45" providerId="LiveId" clId="{10AB9FE2-9012-46EF-B18A-C87D5526F6EE}" dt="2026-06-03T10:02:35.074" v="247" actId="20577"/>
        <pc:sldMkLst>
          <pc:docMk/>
          <pc:sldMk cId="3036973542" sldId="281"/>
        </pc:sldMkLst>
        <pc:spChg chg="mod">
          <ac:chgData name="Christopher Potter" userId="24ad2ef8db5e8a45" providerId="LiveId" clId="{10AB9FE2-9012-46EF-B18A-C87D5526F6EE}" dt="2026-06-03T10:02:30.746" v="241" actId="20577"/>
          <ac:spMkLst>
            <pc:docMk/>
            <pc:sldMk cId="3036973542" sldId="281"/>
            <ac:spMk id="2" creationId="{3396DC90-9806-EC8D-6F02-332D67058098}"/>
          </ac:spMkLst>
        </pc:spChg>
        <pc:spChg chg="mod">
          <ac:chgData name="Christopher Potter" userId="24ad2ef8db5e8a45" providerId="LiveId" clId="{10AB9FE2-9012-46EF-B18A-C87D5526F6EE}" dt="2026-06-03T10:02:35.074" v="247" actId="20577"/>
          <ac:spMkLst>
            <pc:docMk/>
            <pc:sldMk cId="3036973542" sldId="281"/>
            <ac:spMk id="3" creationId="{195D85B5-6E9C-1395-3BA1-2CAE37859362}"/>
          </ac:spMkLst>
        </pc:spChg>
      </pc:sldChg>
      <pc:sldChg chg="del">
        <pc:chgData name="Christopher Potter" userId="24ad2ef8db5e8a45" providerId="LiveId" clId="{10AB9FE2-9012-46EF-B18A-C87D5526F6EE}" dt="2026-06-03T09:47:03.426" v="0" actId="47"/>
        <pc:sldMkLst>
          <pc:docMk/>
          <pc:sldMk cId="2656880465" sldId="282"/>
        </pc:sldMkLst>
      </pc:sldChg>
      <pc:sldChg chg="modSp add mod">
        <pc:chgData name="Christopher Potter" userId="24ad2ef8db5e8a45" providerId="LiveId" clId="{10AB9FE2-9012-46EF-B18A-C87D5526F6EE}" dt="2026-06-03T10:02:47.385" v="256" actId="20577"/>
        <pc:sldMkLst>
          <pc:docMk/>
          <pc:sldMk cId="4040404867" sldId="282"/>
        </pc:sldMkLst>
        <pc:spChg chg="mod">
          <ac:chgData name="Christopher Potter" userId="24ad2ef8db5e8a45" providerId="LiveId" clId="{10AB9FE2-9012-46EF-B18A-C87D5526F6EE}" dt="2026-06-03T10:02:42.205" v="251" actId="20577"/>
          <ac:spMkLst>
            <pc:docMk/>
            <pc:sldMk cId="4040404867" sldId="282"/>
            <ac:spMk id="2" creationId="{9593CF8E-4395-A466-7886-4B6B8585A0FF}"/>
          </ac:spMkLst>
        </pc:spChg>
        <pc:spChg chg="mod">
          <ac:chgData name="Christopher Potter" userId="24ad2ef8db5e8a45" providerId="LiveId" clId="{10AB9FE2-9012-46EF-B18A-C87D5526F6EE}" dt="2026-06-03T10:02:47.385" v="256" actId="20577"/>
          <ac:spMkLst>
            <pc:docMk/>
            <pc:sldMk cId="4040404867" sldId="282"/>
            <ac:spMk id="3" creationId="{1BFD7EF4-F5BB-C748-C50E-E96B7E4E9A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Percentages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03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1C186-CA68-ACE5-B76C-EAA7F079F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0CE124-EFBE-FDB5-9492-02BE41A3C7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49 by 33%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DA7F2E2-D72C-55F5-6646-D7EA9D5667E5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32.83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DA7F2E2-D72C-55F5-6646-D7EA9D566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15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75216-3FB3-D0E4-95D2-8D7EB5FA7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DAD85D-6872-E62E-62C6-D890B244B3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410 by 19%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5DB1C47-1EB5-754E-A4C7-0CB8F752C15E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332.1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5DB1C47-1EB5-754E-A4C7-0CB8F752C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83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F5C57-B442-C513-8FB4-26024DF58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3934F8-6DAB-AA7B-C3D7-83037BAABA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22.6 by 28%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08D8A58-550C-F283-FBEF-DC9A94F3EB7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16.272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08D8A58-550C-F283-FBEF-DC9A94F3E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18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FC25A-2958-30F6-50D0-AFBAB548A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6346D5-1011-FEA1-9078-75E44C4CBF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155 by 31%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28612B6-22CD-AFFA-E2BD-2128BF7D8A02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106.95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28612B6-22CD-AFFA-E2BD-2128BF7D8A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03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A10F7-B906-810E-EA57-B63655974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514EDA-6D6C-DD24-4281-2F1DB8A11B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71.5 by 24%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633437F-9CBA-55F6-0A6D-4CEBE9707D1D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54.34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633437F-9CBA-55F6-0A6D-4CEBE9707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5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1040A-939B-6A18-4296-4467721D5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FDDE42-90A0-AF30-4EEE-5C5343C56E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528 by 11%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764D719-4B3C-F746-F26B-DCB971C11164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469.92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764D719-4B3C-F746-F26B-DCB971C111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12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1E610-F357-366B-5E5B-C39928291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576645-DEF7-AE3F-DB83-9E5B34A29A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119 by 29%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2DB2DF-1DD1-6814-CA8D-3385AC548439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84.49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2DB2DF-1DD1-6814-CA8D-3385AC548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16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2E2BE-E827-6476-F37D-6899B8F01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896961-DAF7-AF1D-714D-221930F0D2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9.8 by 13%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10ABB47-57E6-D2FE-3C32-75351C954B97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8.526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10ABB47-57E6-D2FE-3C32-75351C954B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8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50F0D-27A4-57EA-ECDB-59278ACF1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0E06AF-19EC-60CF-F3D6-80E1377AEE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390 by 21%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AF79C4A-AAF2-C249-9372-53A56C9DED8D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308.1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AF79C4A-AAF2-C249-9372-53A56C9DE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16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C20F9-9775-2ED4-70AF-08F8387D6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CB0522-429D-B799-79C8-F6113FE280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33.4 by 26%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B8B3A78-D188-6A0C-C785-E9D6C81792F2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24.716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B8B3A78-D188-6A0C-C785-E9D6C8179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14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95 by 17%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78.85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7403E-9DD1-F666-4733-FA369F845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96DC90-9806-EC8D-6F02-332D670580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178 by 32%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95D85B5-6E9C-1395-3BA1-2CAE37859362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121.04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95D85B5-6E9C-1395-3BA1-2CAE37859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97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A037B-F743-93B7-BA0C-42D0799E0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93CF8E-4395-A466-7886-4B6B8585A0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82 by 17.5%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BFD7EF4-F5BB-C748-C50E-E96B7E4E9AA2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67.65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BFD7EF4-F5BB-C748-C50E-E96B7E4E9A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40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60E1D-6633-A88F-C543-3C26D69F0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366BA1-0DA2-0D27-7948-2E9E3991A6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180 by 35%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01B81CD-ED56-8FF9-6386-46017E467C31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01B81CD-ED56-8FF9-6386-46017E467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99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4E1A1-3E75-B44C-5118-1FB9A94E2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4A9211-A9D5-EEEA-C26E-6F1256CF84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64 by 12%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0FADF00-CF77-413D-E037-064D438D1DA4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56.32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0FADF00-CF77-413D-E037-064D438D1D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3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88B43-FA76-86C4-C556-BD9E6BF1C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B561A0-0913-FA98-BF99-A7B8693B54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142 by 18%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B4CD8E2-75F9-B21C-82CB-CE7B64D1FAFE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116.44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B4CD8E2-75F9-B21C-82CB-CE7B64D1F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6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BB748-4A43-074A-C305-B8A5603BD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831EFB-39A5-6D16-51E3-ED30B449B6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215 by 22%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F4DB3C4-4192-64FE-846B-CCF26E2A072C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167.7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F4DB3C4-4192-64FE-846B-CCF26E2A07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8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DD049-B886-2AA6-FF76-8F303FB21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933E62-121A-F109-06B2-9322D517EA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134 by 14%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8D37CA4-E2D8-405E-F2B4-A5A643671DA4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115.24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8D37CA4-E2D8-405E-F2B4-A5A643671D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93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4BC2A-3E27-9CCF-5F04-2D19CA9C3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D285BE-E7F6-E018-4925-A8E3EEC636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305 by 27%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4248002-B230-69E1-73F5-5FD7C50D1EA1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222.65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4248002-B230-69E1-73F5-5FD7C50D1E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32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CA866-4774-A54F-A519-310712B2B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61DF67-0905-F025-3CB5-C921ADAE94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58.4 by 84%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EA213A3-3B2C-29CB-F6CE-E51E39BC32F6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9.344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EA213A3-3B2C-29CB-F6CE-E51E39BC32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04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70</TotalTime>
  <Words>122</Words>
  <Application>Microsoft Office PowerPoint</Application>
  <PresentationFormat>Widescreen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Percentages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7</cp:revision>
  <dcterms:created xsi:type="dcterms:W3CDTF">2026-05-17T08:45:11Z</dcterms:created>
  <dcterms:modified xsi:type="dcterms:W3CDTF">2026-06-03T10:02:54Z</dcterms:modified>
</cp:coreProperties>
</file>