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modSld">
      <pc:chgData name="Christopher Potter" userId="24ad2ef8db5e8a45" providerId="LiveId" clId="{10AB9FE2-9012-46EF-B18A-C87D5526F6EE}" dt="2026-06-03T09:35:38.277" v="229" actId="20577"/>
      <pc:docMkLst>
        <pc:docMk/>
      </pc:docMkLst>
      <pc:sldChg chg="modSp mod">
        <pc:chgData name="Christopher Potter" userId="24ad2ef8db5e8a45" providerId="LiveId" clId="{10AB9FE2-9012-46EF-B18A-C87D5526F6EE}" dt="2026-06-03T09:30:37.546" v="10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6-03T09:30:33.691" v="4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6-03T09:30:37.546" v="10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6-03T09:30:52.166" v="22" actId="20577"/>
        <pc:sldMkLst>
          <pc:docMk/>
          <pc:sldMk cId="358672732" sldId="264"/>
        </pc:sldMkLst>
        <pc:spChg chg="mod">
          <ac:chgData name="Christopher Potter" userId="24ad2ef8db5e8a45" providerId="LiveId" clId="{10AB9FE2-9012-46EF-B18A-C87D5526F6EE}" dt="2026-06-03T09:30:48.576" v="19" actId="20577"/>
          <ac:spMkLst>
            <pc:docMk/>
            <pc:sldMk cId="358672732" sldId="264"/>
            <ac:spMk id="2" creationId="{E3713895-04B3-5807-15FF-42DD5AF53C95}"/>
          </ac:spMkLst>
        </pc:spChg>
        <pc:spChg chg="mod">
          <ac:chgData name="Christopher Potter" userId="24ad2ef8db5e8a45" providerId="LiveId" clId="{10AB9FE2-9012-46EF-B18A-C87D5526F6EE}" dt="2026-06-03T09:30:52.166" v="22" actId="20577"/>
          <ac:spMkLst>
            <pc:docMk/>
            <pc:sldMk cId="358672732" sldId="264"/>
            <ac:spMk id="3" creationId="{532CBB98-C5AB-DE11-EDAA-7B7C0E317FAB}"/>
          </ac:spMkLst>
        </pc:spChg>
      </pc:sldChg>
      <pc:sldChg chg="modSp add mod">
        <pc:chgData name="Christopher Potter" userId="24ad2ef8db5e8a45" providerId="LiveId" clId="{10AB9FE2-9012-46EF-B18A-C87D5526F6EE}" dt="2026-06-03T09:31:35.677" v="49" actId="20577"/>
        <pc:sldMkLst>
          <pc:docMk/>
          <pc:sldMk cId="3407825234" sldId="265"/>
        </pc:sldMkLst>
        <pc:spChg chg="mod">
          <ac:chgData name="Christopher Potter" userId="24ad2ef8db5e8a45" providerId="LiveId" clId="{10AB9FE2-9012-46EF-B18A-C87D5526F6EE}" dt="2026-06-03T09:31:30.316" v="44" actId="20577"/>
          <ac:spMkLst>
            <pc:docMk/>
            <pc:sldMk cId="3407825234" sldId="265"/>
            <ac:spMk id="2" creationId="{CDEBC2E6-605D-E4B4-1B2E-02AC0DAB691B}"/>
          </ac:spMkLst>
        </pc:spChg>
        <pc:spChg chg="mod">
          <ac:chgData name="Christopher Potter" userId="24ad2ef8db5e8a45" providerId="LiveId" clId="{10AB9FE2-9012-46EF-B18A-C87D5526F6EE}" dt="2026-06-03T09:31:35.677" v="49" actId="20577"/>
          <ac:spMkLst>
            <pc:docMk/>
            <pc:sldMk cId="3407825234" sldId="265"/>
            <ac:spMk id="3" creationId="{13ED611C-482A-0615-9589-4C06E40A926B}"/>
          </ac:spMkLst>
        </pc:spChg>
      </pc:sldChg>
      <pc:sldChg chg="modSp add mod">
        <pc:chgData name="Christopher Potter" userId="24ad2ef8db5e8a45" providerId="LiveId" clId="{10AB9FE2-9012-46EF-B18A-C87D5526F6EE}" dt="2026-06-03T09:31:46.424" v="58" actId="20577"/>
        <pc:sldMkLst>
          <pc:docMk/>
          <pc:sldMk cId="3931628151" sldId="266"/>
        </pc:sldMkLst>
        <pc:spChg chg="mod">
          <ac:chgData name="Christopher Potter" userId="24ad2ef8db5e8a45" providerId="LiveId" clId="{10AB9FE2-9012-46EF-B18A-C87D5526F6EE}" dt="2026-06-03T09:31:42.217" v="53" actId="20577"/>
          <ac:spMkLst>
            <pc:docMk/>
            <pc:sldMk cId="3931628151" sldId="266"/>
            <ac:spMk id="2" creationId="{E8CEDA03-8BE2-7FE3-76FD-2A347650C521}"/>
          </ac:spMkLst>
        </pc:spChg>
        <pc:spChg chg="mod">
          <ac:chgData name="Christopher Potter" userId="24ad2ef8db5e8a45" providerId="LiveId" clId="{10AB9FE2-9012-46EF-B18A-C87D5526F6EE}" dt="2026-06-03T09:31:46.424" v="58" actId="20577"/>
          <ac:spMkLst>
            <pc:docMk/>
            <pc:sldMk cId="3931628151" sldId="266"/>
            <ac:spMk id="3" creationId="{72244AD4-5F3A-1442-7222-06C23E5795B1}"/>
          </ac:spMkLst>
        </pc:spChg>
      </pc:sldChg>
      <pc:sldChg chg="modSp add mod">
        <pc:chgData name="Christopher Potter" userId="24ad2ef8db5e8a45" providerId="LiveId" clId="{10AB9FE2-9012-46EF-B18A-C87D5526F6EE}" dt="2026-06-03T09:31:58.681" v="68" actId="20577"/>
        <pc:sldMkLst>
          <pc:docMk/>
          <pc:sldMk cId="3737516410" sldId="267"/>
        </pc:sldMkLst>
        <pc:spChg chg="mod">
          <ac:chgData name="Christopher Potter" userId="24ad2ef8db5e8a45" providerId="LiveId" clId="{10AB9FE2-9012-46EF-B18A-C87D5526F6EE}" dt="2026-06-03T09:31:54.587" v="63" actId="20577"/>
          <ac:spMkLst>
            <pc:docMk/>
            <pc:sldMk cId="3737516410" sldId="267"/>
            <ac:spMk id="2" creationId="{37AF2791-59F3-5C7D-5320-F5A54ADB613E}"/>
          </ac:spMkLst>
        </pc:spChg>
        <pc:spChg chg="mod">
          <ac:chgData name="Christopher Potter" userId="24ad2ef8db5e8a45" providerId="LiveId" clId="{10AB9FE2-9012-46EF-B18A-C87D5526F6EE}" dt="2026-06-03T09:31:58.681" v="68" actId="20577"/>
          <ac:spMkLst>
            <pc:docMk/>
            <pc:sldMk cId="3737516410" sldId="267"/>
            <ac:spMk id="3" creationId="{8A83B5C9-5F83-088B-AC48-8329A4DA1F47}"/>
          </ac:spMkLst>
        </pc:spChg>
      </pc:sldChg>
      <pc:sldChg chg="modSp add mod">
        <pc:chgData name="Christopher Potter" userId="24ad2ef8db5e8a45" providerId="LiveId" clId="{10AB9FE2-9012-46EF-B18A-C87D5526F6EE}" dt="2026-06-03T09:32:12.987" v="78" actId="20577"/>
        <pc:sldMkLst>
          <pc:docMk/>
          <pc:sldMk cId="3375881519" sldId="268"/>
        </pc:sldMkLst>
        <pc:spChg chg="mod">
          <ac:chgData name="Christopher Potter" userId="24ad2ef8db5e8a45" providerId="LiveId" clId="{10AB9FE2-9012-46EF-B18A-C87D5526F6EE}" dt="2026-06-03T09:32:07.366" v="72" actId="20577"/>
          <ac:spMkLst>
            <pc:docMk/>
            <pc:sldMk cId="3375881519" sldId="268"/>
            <ac:spMk id="2" creationId="{300BD851-ADED-6EE3-D445-62907828048A}"/>
          </ac:spMkLst>
        </pc:spChg>
        <pc:spChg chg="mod">
          <ac:chgData name="Christopher Potter" userId="24ad2ef8db5e8a45" providerId="LiveId" clId="{10AB9FE2-9012-46EF-B18A-C87D5526F6EE}" dt="2026-06-03T09:32:12.987" v="78" actId="20577"/>
          <ac:spMkLst>
            <pc:docMk/>
            <pc:sldMk cId="3375881519" sldId="268"/>
            <ac:spMk id="3" creationId="{765790FA-45D2-11EF-9E4D-A7DDB35A7C33}"/>
          </ac:spMkLst>
        </pc:spChg>
      </pc:sldChg>
      <pc:sldChg chg="modSp add mod">
        <pc:chgData name="Christopher Potter" userId="24ad2ef8db5e8a45" providerId="LiveId" clId="{10AB9FE2-9012-46EF-B18A-C87D5526F6EE}" dt="2026-06-03T09:32:33.196" v="92" actId="6549"/>
        <pc:sldMkLst>
          <pc:docMk/>
          <pc:sldMk cId="3437361196" sldId="269"/>
        </pc:sldMkLst>
        <pc:spChg chg="mod">
          <ac:chgData name="Christopher Potter" userId="24ad2ef8db5e8a45" providerId="LiveId" clId="{10AB9FE2-9012-46EF-B18A-C87D5526F6EE}" dt="2026-06-03T09:32:33.196" v="92" actId="6549"/>
          <ac:spMkLst>
            <pc:docMk/>
            <pc:sldMk cId="3437361196" sldId="269"/>
            <ac:spMk id="2" creationId="{E2422D5E-D81C-164A-5980-A391B03E9FF2}"/>
          </ac:spMkLst>
        </pc:spChg>
        <pc:spChg chg="mod">
          <ac:chgData name="Christopher Potter" userId="24ad2ef8db5e8a45" providerId="LiveId" clId="{10AB9FE2-9012-46EF-B18A-C87D5526F6EE}" dt="2026-06-03T09:32:31.356" v="90" actId="20577"/>
          <ac:spMkLst>
            <pc:docMk/>
            <pc:sldMk cId="3437361196" sldId="269"/>
            <ac:spMk id="3" creationId="{B2EC9584-FA3D-49C1-EBB0-2A29914C500A}"/>
          </ac:spMkLst>
        </pc:spChg>
      </pc:sldChg>
      <pc:sldChg chg="modSp add mod">
        <pc:chgData name="Christopher Potter" userId="24ad2ef8db5e8a45" providerId="LiveId" clId="{10AB9FE2-9012-46EF-B18A-C87D5526F6EE}" dt="2026-06-03T09:32:52.181" v="103" actId="20577"/>
        <pc:sldMkLst>
          <pc:docMk/>
          <pc:sldMk cId="2887530939" sldId="270"/>
        </pc:sldMkLst>
        <pc:spChg chg="mod">
          <ac:chgData name="Christopher Potter" userId="24ad2ef8db5e8a45" providerId="LiveId" clId="{10AB9FE2-9012-46EF-B18A-C87D5526F6EE}" dt="2026-06-03T09:32:44.696" v="98" actId="20577"/>
          <ac:spMkLst>
            <pc:docMk/>
            <pc:sldMk cId="2887530939" sldId="270"/>
            <ac:spMk id="2" creationId="{A6ABA639-9257-8BA3-A621-F89188245E0D}"/>
          </ac:spMkLst>
        </pc:spChg>
        <pc:spChg chg="mod">
          <ac:chgData name="Christopher Potter" userId="24ad2ef8db5e8a45" providerId="LiveId" clId="{10AB9FE2-9012-46EF-B18A-C87D5526F6EE}" dt="2026-06-03T09:32:52.181" v="103" actId="20577"/>
          <ac:spMkLst>
            <pc:docMk/>
            <pc:sldMk cId="2887530939" sldId="270"/>
            <ac:spMk id="3" creationId="{0428FD89-5AB9-F4B0-1D40-705000FFE769}"/>
          </ac:spMkLst>
        </pc:spChg>
      </pc:sldChg>
      <pc:sldChg chg="modSp add mod">
        <pc:chgData name="Christopher Potter" userId="24ad2ef8db5e8a45" providerId="LiveId" clId="{10AB9FE2-9012-46EF-B18A-C87D5526F6EE}" dt="2026-06-03T09:33:03.305" v="112" actId="20577"/>
        <pc:sldMkLst>
          <pc:docMk/>
          <pc:sldMk cId="3901723215" sldId="271"/>
        </pc:sldMkLst>
        <pc:spChg chg="mod">
          <ac:chgData name="Christopher Potter" userId="24ad2ef8db5e8a45" providerId="LiveId" clId="{10AB9FE2-9012-46EF-B18A-C87D5526F6EE}" dt="2026-06-03T09:32:59.347" v="107" actId="20577"/>
          <ac:spMkLst>
            <pc:docMk/>
            <pc:sldMk cId="3901723215" sldId="271"/>
            <ac:spMk id="2" creationId="{DBF6A485-9CF4-537D-B577-FF19B09B58D0}"/>
          </ac:spMkLst>
        </pc:spChg>
        <pc:spChg chg="mod">
          <ac:chgData name="Christopher Potter" userId="24ad2ef8db5e8a45" providerId="LiveId" clId="{10AB9FE2-9012-46EF-B18A-C87D5526F6EE}" dt="2026-06-03T09:33:03.305" v="112" actId="20577"/>
          <ac:spMkLst>
            <pc:docMk/>
            <pc:sldMk cId="3901723215" sldId="271"/>
            <ac:spMk id="3" creationId="{AFF7034F-8753-DA0C-0E42-6FD919B1BBB2}"/>
          </ac:spMkLst>
        </pc:spChg>
      </pc:sldChg>
      <pc:sldChg chg="modSp add mod">
        <pc:chgData name="Christopher Potter" userId="24ad2ef8db5e8a45" providerId="LiveId" clId="{10AB9FE2-9012-46EF-B18A-C87D5526F6EE}" dt="2026-06-03T09:33:29.078" v="122" actId="20577"/>
        <pc:sldMkLst>
          <pc:docMk/>
          <pc:sldMk cId="4203561901" sldId="272"/>
        </pc:sldMkLst>
        <pc:spChg chg="mod">
          <ac:chgData name="Christopher Potter" userId="24ad2ef8db5e8a45" providerId="LiveId" clId="{10AB9FE2-9012-46EF-B18A-C87D5526F6EE}" dt="2026-06-03T09:33:21.776" v="117" actId="20577"/>
          <ac:spMkLst>
            <pc:docMk/>
            <pc:sldMk cId="4203561901" sldId="272"/>
            <ac:spMk id="2" creationId="{371E2220-7367-34F3-D564-0F450F952727}"/>
          </ac:spMkLst>
        </pc:spChg>
        <pc:spChg chg="mod">
          <ac:chgData name="Christopher Potter" userId="24ad2ef8db5e8a45" providerId="LiveId" clId="{10AB9FE2-9012-46EF-B18A-C87D5526F6EE}" dt="2026-06-03T09:33:29.078" v="122" actId="20577"/>
          <ac:spMkLst>
            <pc:docMk/>
            <pc:sldMk cId="4203561901" sldId="272"/>
            <ac:spMk id="3" creationId="{CE1F2E56-488A-DC87-7F69-6E3E67638978}"/>
          </ac:spMkLst>
        </pc:spChg>
      </pc:sldChg>
      <pc:sldChg chg="modSp add mod">
        <pc:chgData name="Christopher Potter" userId="24ad2ef8db5e8a45" providerId="LiveId" clId="{10AB9FE2-9012-46EF-B18A-C87D5526F6EE}" dt="2026-06-03T09:33:43.676" v="134" actId="20577"/>
        <pc:sldMkLst>
          <pc:docMk/>
          <pc:sldMk cId="3781051497" sldId="273"/>
        </pc:sldMkLst>
        <pc:spChg chg="mod">
          <ac:chgData name="Christopher Potter" userId="24ad2ef8db5e8a45" providerId="LiveId" clId="{10AB9FE2-9012-46EF-B18A-C87D5526F6EE}" dt="2026-06-03T09:33:38.552" v="128" actId="20577"/>
          <ac:spMkLst>
            <pc:docMk/>
            <pc:sldMk cId="3781051497" sldId="273"/>
            <ac:spMk id="2" creationId="{AFFBBA03-833B-F12D-C2DA-FC705C384833}"/>
          </ac:spMkLst>
        </pc:spChg>
        <pc:spChg chg="mod">
          <ac:chgData name="Christopher Potter" userId="24ad2ef8db5e8a45" providerId="LiveId" clId="{10AB9FE2-9012-46EF-B18A-C87D5526F6EE}" dt="2026-06-03T09:33:43.676" v="134" actId="20577"/>
          <ac:spMkLst>
            <pc:docMk/>
            <pc:sldMk cId="3781051497" sldId="273"/>
            <ac:spMk id="3" creationId="{D5A74E51-520B-9E64-8828-4ABC8B0ECDBE}"/>
          </ac:spMkLst>
        </pc:spChg>
      </pc:sldChg>
      <pc:sldChg chg="modSp add mod">
        <pc:chgData name="Christopher Potter" userId="24ad2ef8db5e8a45" providerId="LiveId" clId="{10AB9FE2-9012-46EF-B18A-C87D5526F6EE}" dt="2026-06-03T09:33:56.288" v="144" actId="20577"/>
        <pc:sldMkLst>
          <pc:docMk/>
          <pc:sldMk cId="4139465401" sldId="274"/>
        </pc:sldMkLst>
        <pc:spChg chg="mod">
          <ac:chgData name="Christopher Potter" userId="24ad2ef8db5e8a45" providerId="LiveId" clId="{10AB9FE2-9012-46EF-B18A-C87D5526F6EE}" dt="2026-06-03T09:33:50.003" v="138" actId="6549"/>
          <ac:spMkLst>
            <pc:docMk/>
            <pc:sldMk cId="4139465401" sldId="274"/>
            <ac:spMk id="2" creationId="{3F3AF01B-8634-B6AA-F3C3-A6610B44FA86}"/>
          </ac:spMkLst>
        </pc:spChg>
        <pc:spChg chg="mod">
          <ac:chgData name="Christopher Potter" userId="24ad2ef8db5e8a45" providerId="LiveId" clId="{10AB9FE2-9012-46EF-B18A-C87D5526F6EE}" dt="2026-06-03T09:33:56.288" v="144" actId="20577"/>
          <ac:spMkLst>
            <pc:docMk/>
            <pc:sldMk cId="4139465401" sldId="274"/>
            <ac:spMk id="3" creationId="{724EA5A1-C03D-C7FC-B2A0-7EE530404880}"/>
          </ac:spMkLst>
        </pc:spChg>
      </pc:sldChg>
      <pc:sldChg chg="modSp add mod">
        <pc:chgData name="Christopher Potter" userId="24ad2ef8db5e8a45" providerId="LiveId" clId="{10AB9FE2-9012-46EF-B18A-C87D5526F6EE}" dt="2026-06-03T09:34:10.043" v="155" actId="20577"/>
        <pc:sldMkLst>
          <pc:docMk/>
          <pc:sldMk cId="2510188830" sldId="275"/>
        </pc:sldMkLst>
        <pc:spChg chg="mod">
          <ac:chgData name="Christopher Potter" userId="24ad2ef8db5e8a45" providerId="LiveId" clId="{10AB9FE2-9012-46EF-B18A-C87D5526F6EE}" dt="2026-06-03T09:34:05.006" v="150" actId="20577"/>
          <ac:spMkLst>
            <pc:docMk/>
            <pc:sldMk cId="2510188830" sldId="275"/>
            <ac:spMk id="2" creationId="{C5EE812E-B3D5-263D-8B26-6026B552E604}"/>
          </ac:spMkLst>
        </pc:spChg>
        <pc:spChg chg="mod">
          <ac:chgData name="Christopher Potter" userId="24ad2ef8db5e8a45" providerId="LiveId" clId="{10AB9FE2-9012-46EF-B18A-C87D5526F6EE}" dt="2026-06-03T09:34:10.043" v="155" actId="20577"/>
          <ac:spMkLst>
            <pc:docMk/>
            <pc:sldMk cId="2510188830" sldId="275"/>
            <ac:spMk id="3" creationId="{51653523-2A15-B189-ABFE-2F99D420D402}"/>
          </ac:spMkLst>
        </pc:spChg>
      </pc:sldChg>
      <pc:sldChg chg="modSp add mod">
        <pc:chgData name="Christopher Potter" userId="24ad2ef8db5e8a45" providerId="LiveId" clId="{10AB9FE2-9012-46EF-B18A-C87D5526F6EE}" dt="2026-06-03T09:34:22.258" v="166" actId="20577"/>
        <pc:sldMkLst>
          <pc:docMk/>
          <pc:sldMk cId="1489247622" sldId="276"/>
        </pc:sldMkLst>
        <pc:spChg chg="mod">
          <ac:chgData name="Christopher Potter" userId="24ad2ef8db5e8a45" providerId="LiveId" clId="{10AB9FE2-9012-46EF-B18A-C87D5526F6EE}" dt="2026-06-03T09:34:17.617" v="160" actId="20577"/>
          <ac:spMkLst>
            <pc:docMk/>
            <pc:sldMk cId="1489247622" sldId="276"/>
            <ac:spMk id="2" creationId="{3291EEE2-4CBE-B20F-F938-CC9FD7CEF61F}"/>
          </ac:spMkLst>
        </pc:spChg>
        <pc:spChg chg="mod">
          <ac:chgData name="Christopher Potter" userId="24ad2ef8db5e8a45" providerId="LiveId" clId="{10AB9FE2-9012-46EF-B18A-C87D5526F6EE}" dt="2026-06-03T09:34:22.258" v="166" actId="20577"/>
          <ac:spMkLst>
            <pc:docMk/>
            <pc:sldMk cId="1489247622" sldId="276"/>
            <ac:spMk id="3" creationId="{A8CD0AF4-A3A1-EDB0-36CF-A848577EC7FA}"/>
          </ac:spMkLst>
        </pc:spChg>
      </pc:sldChg>
      <pc:sldChg chg="modSp add mod">
        <pc:chgData name="Christopher Potter" userId="24ad2ef8db5e8a45" providerId="LiveId" clId="{10AB9FE2-9012-46EF-B18A-C87D5526F6EE}" dt="2026-06-03T09:34:37.886" v="176" actId="20577"/>
        <pc:sldMkLst>
          <pc:docMk/>
          <pc:sldMk cId="604662919" sldId="277"/>
        </pc:sldMkLst>
        <pc:spChg chg="mod">
          <ac:chgData name="Christopher Potter" userId="24ad2ef8db5e8a45" providerId="LiveId" clId="{10AB9FE2-9012-46EF-B18A-C87D5526F6EE}" dt="2026-06-03T09:34:32.366" v="170" actId="20577"/>
          <ac:spMkLst>
            <pc:docMk/>
            <pc:sldMk cId="604662919" sldId="277"/>
            <ac:spMk id="2" creationId="{D29AE012-7B4B-20BB-FBD4-DFA1509C371E}"/>
          </ac:spMkLst>
        </pc:spChg>
        <pc:spChg chg="mod">
          <ac:chgData name="Christopher Potter" userId="24ad2ef8db5e8a45" providerId="LiveId" clId="{10AB9FE2-9012-46EF-B18A-C87D5526F6EE}" dt="2026-06-03T09:34:37.886" v="176" actId="20577"/>
          <ac:spMkLst>
            <pc:docMk/>
            <pc:sldMk cId="604662919" sldId="277"/>
            <ac:spMk id="3" creationId="{F0801D6D-2EBA-1739-6B8B-A8EDC73634ED}"/>
          </ac:spMkLst>
        </pc:spChg>
      </pc:sldChg>
      <pc:sldChg chg="modSp add mod">
        <pc:chgData name="Christopher Potter" userId="24ad2ef8db5e8a45" providerId="LiveId" clId="{10AB9FE2-9012-46EF-B18A-C87D5526F6EE}" dt="2026-06-03T09:34:49.756" v="186" actId="20577"/>
        <pc:sldMkLst>
          <pc:docMk/>
          <pc:sldMk cId="3863009263" sldId="278"/>
        </pc:sldMkLst>
        <pc:spChg chg="mod">
          <ac:chgData name="Christopher Potter" userId="24ad2ef8db5e8a45" providerId="LiveId" clId="{10AB9FE2-9012-46EF-B18A-C87D5526F6EE}" dt="2026-06-03T09:34:45.097" v="181" actId="20577"/>
          <ac:spMkLst>
            <pc:docMk/>
            <pc:sldMk cId="3863009263" sldId="278"/>
            <ac:spMk id="2" creationId="{7DD6240E-BA51-1DAF-3DA2-7F9EA944C202}"/>
          </ac:spMkLst>
        </pc:spChg>
        <pc:spChg chg="mod">
          <ac:chgData name="Christopher Potter" userId="24ad2ef8db5e8a45" providerId="LiveId" clId="{10AB9FE2-9012-46EF-B18A-C87D5526F6EE}" dt="2026-06-03T09:34:49.756" v="186" actId="20577"/>
          <ac:spMkLst>
            <pc:docMk/>
            <pc:sldMk cId="3863009263" sldId="278"/>
            <ac:spMk id="3" creationId="{6675A173-9959-18F5-D4FA-B2D8F554A399}"/>
          </ac:spMkLst>
        </pc:spChg>
      </pc:sldChg>
      <pc:sldChg chg="modSp add mod">
        <pc:chgData name="Christopher Potter" userId="24ad2ef8db5e8a45" providerId="LiveId" clId="{10AB9FE2-9012-46EF-B18A-C87D5526F6EE}" dt="2026-06-03T09:35:02.516" v="196" actId="20577"/>
        <pc:sldMkLst>
          <pc:docMk/>
          <pc:sldMk cId="1222081244" sldId="279"/>
        </pc:sldMkLst>
        <pc:spChg chg="mod">
          <ac:chgData name="Christopher Potter" userId="24ad2ef8db5e8a45" providerId="LiveId" clId="{10AB9FE2-9012-46EF-B18A-C87D5526F6EE}" dt="2026-06-03T09:34:57.297" v="191" actId="20577"/>
          <ac:spMkLst>
            <pc:docMk/>
            <pc:sldMk cId="1222081244" sldId="279"/>
            <ac:spMk id="2" creationId="{EBE393E9-E831-0E8F-73CC-C259C8145A39}"/>
          </ac:spMkLst>
        </pc:spChg>
        <pc:spChg chg="mod">
          <ac:chgData name="Christopher Potter" userId="24ad2ef8db5e8a45" providerId="LiveId" clId="{10AB9FE2-9012-46EF-B18A-C87D5526F6EE}" dt="2026-06-03T09:35:02.516" v="196" actId="20577"/>
          <ac:spMkLst>
            <pc:docMk/>
            <pc:sldMk cId="1222081244" sldId="279"/>
            <ac:spMk id="3" creationId="{AFE68417-79ED-21DA-06F1-0AEEFF80DEC7}"/>
          </ac:spMkLst>
        </pc:spChg>
      </pc:sldChg>
      <pc:sldChg chg="modSp add mod">
        <pc:chgData name="Christopher Potter" userId="24ad2ef8db5e8a45" providerId="LiveId" clId="{10AB9FE2-9012-46EF-B18A-C87D5526F6EE}" dt="2026-06-03T09:35:15.456" v="208" actId="20577"/>
        <pc:sldMkLst>
          <pc:docMk/>
          <pc:sldMk cId="2334636535" sldId="280"/>
        </pc:sldMkLst>
        <pc:spChg chg="mod">
          <ac:chgData name="Christopher Potter" userId="24ad2ef8db5e8a45" providerId="LiveId" clId="{10AB9FE2-9012-46EF-B18A-C87D5526F6EE}" dt="2026-06-03T09:35:09.336" v="202" actId="20577"/>
          <ac:spMkLst>
            <pc:docMk/>
            <pc:sldMk cId="2334636535" sldId="280"/>
            <ac:spMk id="2" creationId="{CB272023-F70C-152C-B0B1-7B36402AB5FE}"/>
          </ac:spMkLst>
        </pc:spChg>
        <pc:spChg chg="mod">
          <ac:chgData name="Christopher Potter" userId="24ad2ef8db5e8a45" providerId="LiveId" clId="{10AB9FE2-9012-46EF-B18A-C87D5526F6EE}" dt="2026-06-03T09:35:15.456" v="208" actId="20577"/>
          <ac:spMkLst>
            <pc:docMk/>
            <pc:sldMk cId="2334636535" sldId="280"/>
            <ac:spMk id="3" creationId="{2641F227-7659-253A-23F3-2177940133DE}"/>
          </ac:spMkLst>
        </pc:spChg>
      </pc:sldChg>
      <pc:sldChg chg="modSp add mod">
        <pc:chgData name="Christopher Potter" userId="24ad2ef8db5e8a45" providerId="LiveId" clId="{10AB9FE2-9012-46EF-B18A-C87D5526F6EE}" dt="2026-06-03T09:35:27.268" v="219" actId="20577"/>
        <pc:sldMkLst>
          <pc:docMk/>
          <pc:sldMk cId="476171518" sldId="281"/>
        </pc:sldMkLst>
        <pc:spChg chg="mod">
          <ac:chgData name="Christopher Potter" userId="24ad2ef8db5e8a45" providerId="LiveId" clId="{10AB9FE2-9012-46EF-B18A-C87D5526F6EE}" dt="2026-06-03T09:35:22.209" v="213" actId="20577"/>
          <ac:spMkLst>
            <pc:docMk/>
            <pc:sldMk cId="476171518" sldId="281"/>
            <ac:spMk id="2" creationId="{C727F592-140A-BFEA-8958-1AFA3E2DE36D}"/>
          </ac:spMkLst>
        </pc:spChg>
        <pc:spChg chg="mod">
          <ac:chgData name="Christopher Potter" userId="24ad2ef8db5e8a45" providerId="LiveId" clId="{10AB9FE2-9012-46EF-B18A-C87D5526F6EE}" dt="2026-06-03T09:35:27.268" v="219" actId="20577"/>
          <ac:spMkLst>
            <pc:docMk/>
            <pc:sldMk cId="476171518" sldId="281"/>
            <ac:spMk id="3" creationId="{A47D7F3F-8408-4F49-18AE-C45EB44A8487}"/>
          </ac:spMkLst>
        </pc:spChg>
      </pc:sldChg>
      <pc:sldChg chg="modSp add mod">
        <pc:chgData name="Christopher Potter" userId="24ad2ef8db5e8a45" providerId="LiveId" clId="{10AB9FE2-9012-46EF-B18A-C87D5526F6EE}" dt="2026-06-03T09:35:38.277" v="229" actId="20577"/>
        <pc:sldMkLst>
          <pc:docMk/>
          <pc:sldMk cId="229695775" sldId="282"/>
        </pc:sldMkLst>
        <pc:spChg chg="mod">
          <ac:chgData name="Christopher Potter" userId="24ad2ef8db5e8a45" providerId="LiveId" clId="{10AB9FE2-9012-46EF-B18A-C87D5526F6EE}" dt="2026-06-03T09:35:34.729" v="225" actId="20577"/>
          <ac:spMkLst>
            <pc:docMk/>
            <pc:sldMk cId="229695775" sldId="282"/>
            <ac:spMk id="2" creationId="{BC603C0F-DF6B-C1DC-38EE-4CEF209591A9}"/>
          </ac:spMkLst>
        </pc:spChg>
        <pc:spChg chg="mod">
          <ac:chgData name="Christopher Potter" userId="24ad2ef8db5e8a45" providerId="LiveId" clId="{10AB9FE2-9012-46EF-B18A-C87D5526F6EE}" dt="2026-06-03T09:35:38.277" v="229" actId="20577"/>
          <ac:spMkLst>
            <pc:docMk/>
            <pc:sldMk cId="229695775" sldId="282"/>
            <ac:spMk id="3" creationId="{BC86C0E8-EDF0-6A99-DD57-641683C416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03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989A-EDE8-DB57-5728-2992490F7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F6A485-9CF4-537D-B577-FF19B09B58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27 by 33%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F7034F-8753-DA0C-0E42-6FD919B1BBB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35.91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F7034F-8753-DA0C-0E42-6FD919B1B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7519-1B7D-0AD7-75A5-9098AF5C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1E2220-7367-34F3-D564-0F450F952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340 by 19%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1F2E56-488A-DC87-7F69-6E3E6763897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404.6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1F2E56-488A-DC87-7F69-6E3E67638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0CBB0-86CD-8D1F-D9BE-CB558460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FBBA03-833B-F12D-C2DA-FC705C384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15.2 by 28%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A74E51-520B-9E64-8828-4ABC8B0ECDB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19.456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A74E51-520B-9E64-8828-4ABC8B0EC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0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9A4D0-84A5-2B6A-24CE-64F7B74E8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3AF01B-8634-B6AA-F3C3-A6610B44FA8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98 by 31%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4EA5A1-C03D-C7FC-B2A0-7EE53040488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128.38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4EA5A1-C03D-C7FC-B2A0-7EE530404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4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819C3-0597-2C2E-25AE-8260BC5EC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EE812E-B3D5-263D-8B26-6026B552E6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63.5 by 24%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653523-2A15-B189-ABFE-2F99D420D4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78.74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653523-2A15-B189-ABFE-2F99D420D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A9801-9802-4EFF-DBF4-03560113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1EEE2-4CBE-B20F-F938-CC9FD7CEF6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412 by 11%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CD0AF4-A3A1-EDB0-36CF-A848577EC7F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457.32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CD0AF4-A3A1-EDB0-36CF-A848577EC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2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9C44F-02D7-1312-8415-F37DE641D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9AE012-7B4B-20BB-FBD4-DFA1509C37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86 by 29%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801D6D-2EBA-1739-6B8B-A8EDC73634E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110.94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0801D6D-2EBA-1739-6B8B-A8EDC7363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6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F482-F88C-4044-6615-779C794FE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D6240E-BA51-1DAF-3DA2-7F9EA944C2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7.4 by 13%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75A173-9959-18F5-D4FA-B2D8F554A39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8.362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75A173-9959-18F5-D4FA-B2D8F554A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0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B02D-16D9-CA5C-AEFE-4480EFAEE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393E9-E831-0E8F-73CC-C259C8145A3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250 by 21%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68417-79ED-21DA-06F1-0AEEFF80DEC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FE68417-79ED-21DA-06F1-0AEEFF80D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0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9E145-CE48-20FB-7A22-F2E35176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72023-F70C-152C-B0B1-7B36402AB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19.8 by 26%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41F227-7659-253A-23F3-2177940133D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24.948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41F227-7659-253A-23F3-2177940133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6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£84 by 17%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£98.28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1B61-01B4-E128-22A7-BDBA8880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27F592-140A-BFEA-8958-1AFA3E2DE3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142 by 32%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7D7F3F-8408-4F49-18AE-C45EB44A848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187.44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7D7F3F-8408-4F49-18AE-C45EB44A8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7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7615C-DF45-07D9-0756-6A060CD7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603C0F-DF6B-C1DC-38EE-4CEF209591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64 by 17.5%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86C0E8-EDF0-6A99-DD57-641683C4160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86C0E8-EDF0-6A99-DD57-641683C41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9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3EA19-D706-4CA2-27B3-EB5AD2E4F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13895-04B3-5807-15FF-42DD5AF53C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120 by 35%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2CBB98-C5AB-DE11-EDAA-7B7C0E317FA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2CBB98-C5AB-DE11-EDAA-7B7C0E317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9226A-AB09-EE7C-BF79-CCDB91F7C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EBC2E6-605D-E4B4-1B2E-02AC0DAB69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73 by 12%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ED611C-482A-0615-9589-4C06E40A926B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81.76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ED611C-482A-0615-9589-4C06E40A9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8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430A-325F-5B19-E6CC-642CE20E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CEDA03-8BE2-7FE3-76FD-2A347650C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56 by 18%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244AD4-5F3A-1442-7222-06C23E5795B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66.08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244AD4-5F3A-1442-7222-06C23E579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6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9C517-E8A7-36AB-1A41-D30117AE9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AF2791-59F3-5C7D-5320-F5A54ADB61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145 by 22%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83B5C9-5F83-088B-AC48-8329A4DA1F4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176.9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83B5C9-5F83-088B-AC48-8329A4DA1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751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1A6B2-0B85-205F-E745-C1680E97E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0BD851-ADED-6EE3-D445-6290782804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92 by 14%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5790FA-45D2-11EF-9E4D-A7DDB35A7C3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104.88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65790FA-45D2-11EF-9E4D-A7DDB35A7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8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B7730-1AB5-E565-662C-21E66E468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422D5E-D81C-164A-5980-A391B03E9F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2600 by 27%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EC9584-FA3D-49C1-EBB0-2A29914C50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3302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EC9584-FA3D-49C1-EBB0-2A29914C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36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6D78-7DCB-35C2-A713-325EC754B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BA639-9257-8BA3-A621-F89188245E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48.5 by 16%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28FD89-5AB9-F4B0-1D40-705000FFE76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56.26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428FD89-5AB9-F4B0-1D40-705000FFE7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753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54</TotalTime>
  <Words>124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2026-06-03T09:35:47Z</dcterms:modified>
</cp:coreProperties>
</file>