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6-03T07:36:50.542" v="391" actId="20577"/>
      <pc:docMkLst>
        <pc:docMk/>
      </pc:docMkLst>
      <pc:sldChg chg="modSp mod">
        <pc:chgData name="Christopher Potter" userId="24ad2ef8db5e8a45" providerId="LiveId" clId="{10AB9FE2-9012-46EF-B18A-C87D5526F6EE}" dt="2026-06-03T07:31:22.716" v="2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3T07:31:22.716" v="2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Sp modSp mod">
        <pc:chgData name="Christopher Potter" userId="24ad2ef8db5e8a45" providerId="LiveId" clId="{10AB9FE2-9012-46EF-B18A-C87D5526F6EE}" dt="2026-06-03T07:32:04.485" v="65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07:31:43.519" v="38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3T07:32:04.485" v="65" actId="20577"/>
          <ac:spMkLst>
            <pc:docMk/>
            <pc:sldMk cId="2091781012" sldId="263"/>
            <ac:spMk id="3" creationId="{59C67E23-B462-870D-6D4B-7F8B0A059A0A}"/>
          </ac:spMkLst>
        </pc:spChg>
        <pc:spChg chg="del">
          <ac:chgData name="Christopher Potter" userId="24ad2ef8db5e8a45" providerId="LiveId" clId="{10AB9FE2-9012-46EF-B18A-C87D5526F6EE}" dt="2026-06-03T07:31:33.963" v="4" actId="478"/>
          <ac:spMkLst>
            <pc:docMk/>
            <pc:sldMk cId="2091781012" sldId="263"/>
            <ac:spMk id="4" creationId="{4449712F-CC9E-6888-7E2F-FC0BB6FF8A20}"/>
          </ac:spMkLst>
        </pc:spChg>
      </pc:sldChg>
      <pc:sldChg chg="add del">
        <pc:chgData name="Christopher Potter" userId="24ad2ef8db5e8a45" providerId="LiveId" clId="{10AB9FE2-9012-46EF-B18A-C87D5526F6EE}" dt="2026-06-03T07:31:49.175" v="43" actId="2890"/>
        <pc:sldMkLst>
          <pc:docMk/>
          <pc:sldMk cId="432145468" sldId="264"/>
        </pc:sldMkLst>
      </pc:sldChg>
      <pc:sldChg chg="modSp add mod">
        <pc:chgData name="Christopher Potter" userId="24ad2ef8db5e8a45" providerId="LiveId" clId="{10AB9FE2-9012-46EF-B18A-C87D5526F6EE}" dt="2026-06-03T07:32:17.586" v="92" actId="6549"/>
        <pc:sldMkLst>
          <pc:docMk/>
          <pc:sldMk cId="3551102880" sldId="264"/>
        </pc:sldMkLst>
        <pc:spChg chg="mod">
          <ac:chgData name="Christopher Potter" userId="24ad2ef8db5e8a45" providerId="LiveId" clId="{10AB9FE2-9012-46EF-B18A-C87D5526F6EE}" dt="2026-06-03T07:32:15.055" v="90" actId="20577"/>
          <ac:spMkLst>
            <pc:docMk/>
            <pc:sldMk cId="3551102880" sldId="264"/>
            <ac:spMk id="2" creationId="{98FB888F-0242-43AA-26CE-1294731FA069}"/>
          </ac:spMkLst>
        </pc:spChg>
        <pc:spChg chg="mod">
          <ac:chgData name="Christopher Potter" userId="24ad2ef8db5e8a45" providerId="LiveId" clId="{10AB9FE2-9012-46EF-B18A-C87D5526F6EE}" dt="2026-06-03T07:32:17.586" v="92" actId="6549"/>
          <ac:spMkLst>
            <pc:docMk/>
            <pc:sldMk cId="3551102880" sldId="264"/>
            <ac:spMk id="3" creationId="{E91414EC-8281-D5B5-FE23-FD1B64ABDB91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3889423523" sldId="264"/>
        </pc:sldMkLst>
      </pc:sldChg>
      <pc:sldChg chg="modSp add mod">
        <pc:chgData name="Christopher Potter" userId="24ad2ef8db5e8a45" providerId="LiveId" clId="{10AB9FE2-9012-46EF-B18A-C87D5526F6EE}" dt="2026-06-03T07:32:26.505" v="103" actId="20577"/>
        <pc:sldMkLst>
          <pc:docMk/>
          <pc:sldMk cId="1426984601" sldId="265"/>
        </pc:sldMkLst>
        <pc:spChg chg="mod">
          <ac:chgData name="Christopher Potter" userId="24ad2ef8db5e8a45" providerId="LiveId" clId="{10AB9FE2-9012-46EF-B18A-C87D5526F6EE}" dt="2026-06-03T07:32:23.016" v="98" actId="6549"/>
          <ac:spMkLst>
            <pc:docMk/>
            <pc:sldMk cId="1426984601" sldId="265"/>
            <ac:spMk id="2" creationId="{F1D1150E-4812-B1C6-47E3-54669B68D43F}"/>
          </ac:spMkLst>
        </pc:spChg>
        <pc:spChg chg="mod">
          <ac:chgData name="Christopher Potter" userId="24ad2ef8db5e8a45" providerId="LiveId" clId="{10AB9FE2-9012-46EF-B18A-C87D5526F6EE}" dt="2026-06-03T07:32:26.505" v="103" actId="20577"/>
          <ac:spMkLst>
            <pc:docMk/>
            <pc:sldMk cId="1426984601" sldId="265"/>
            <ac:spMk id="3" creationId="{8E5AB2E3-C9FE-8586-0F23-CBBB1DD90462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2201602446" sldId="265"/>
        </pc:sldMkLst>
      </pc:sldChg>
      <pc:sldChg chg="modSp add mod">
        <pc:chgData name="Christopher Potter" userId="24ad2ef8db5e8a45" providerId="LiveId" clId="{10AB9FE2-9012-46EF-B18A-C87D5526F6EE}" dt="2026-06-03T07:32:41.286" v="134" actId="6549"/>
        <pc:sldMkLst>
          <pc:docMk/>
          <pc:sldMk cId="2984474369" sldId="266"/>
        </pc:sldMkLst>
        <pc:spChg chg="mod">
          <ac:chgData name="Christopher Potter" userId="24ad2ef8db5e8a45" providerId="LiveId" clId="{10AB9FE2-9012-46EF-B18A-C87D5526F6EE}" dt="2026-06-03T07:32:36.548" v="128" actId="20577"/>
          <ac:spMkLst>
            <pc:docMk/>
            <pc:sldMk cId="2984474369" sldId="266"/>
            <ac:spMk id="2" creationId="{12831BDF-6DE1-E30B-04C3-97448B7A04DE}"/>
          </ac:spMkLst>
        </pc:spChg>
        <pc:spChg chg="mod">
          <ac:chgData name="Christopher Potter" userId="24ad2ef8db5e8a45" providerId="LiveId" clId="{10AB9FE2-9012-46EF-B18A-C87D5526F6EE}" dt="2026-06-03T07:32:41.286" v="134" actId="6549"/>
          <ac:spMkLst>
            <pc:docMk/>
            <pc:sldMk cId="2984474369" sldId="266"/>
            <ac:spMk id="3" creationId="{9EE29FB0-509B-BADA-1FA0-B6CFA79A2ABB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3378927290" sldId="266"/>
        </pc:sldMkLst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1347776754" sldId="267"/>
        </pc:sldMkLst>
      </pc:sldChg>
      <pc:sldChg chg="modSp add mod">
        <pc:chgData name="Christopher Potter" userId="24ad2ef8db5e8a45" providerId="LiveId" clId="{10AB9FE2-9012-46EF-B18A-C87D5526F6EE}" dt="2026-06-03T07:33:01.658" v="164" actId="20577"/>
        <pc:sldMkLst>
          <pc:docMk/>
          <pc:sldMk cId="1745957872" sldId="267"/>
        </pc:sldMkLst>
        <pc:spChg chg="mod">
          <ac:chgData name="Christopher Potter" userId="24ad2ef8db5e8a45" providerId="LiveId" clId="{10AB9FE2-9012-46EF-B18A-C87D5526F6EE}" dt="2026-06-03T07:32:58.158" v="161" actId="20577"/>
          <ac:spMkLst>
            <pc:docMk/>
            <pc:sldMk cId="1745957872" sldId="267"/>
            <ac:spMk id="2" creationId="{33FF234C-EB67-6D27-55E3-151DA10C1DAD}"/>
          </ac:spMkLst>
        </pc:spChg>
        <pc:spChg chg="mod">
          <ac:chgData name="Christopher Potter" userId="24ad2ef8db5e8a45" providerId="LiveId" clId="{10AB9FE2-9012-46EF-B18A-C87D5526F6EE}" dt="2026-06-03T07:33:01.658" v="164" actId="20577"/>
          <ac:spMkLst>
            <pc:docMk/>
            <pc:sldMk cId="1745957872" sldId="267"/>
            <ac:spMk id="3" creationId="{1B3752FA-9610-37E1-A56E-3A912B55282A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1830768442" sldId="268"/>
        </pc:sldMkLst>
      </pc:sldChg>
      <pc:sldChg chg="modSp add mod">
        <pc:chgData name="Christopher Potter" userId="24ad2ef8db5e8a45" providerId="LiveId" clId="{10AB9FE2-9012-46EF-B18A-C87D5526F6EE}" dt="2026-06-03T07:33:16.253" v="169" actId="20577"/>
        <pc:sldMkLst>
          <pc:docMk/>
          <pc:sldMk cId="2350234120" sldId="268"/>
        </pc:sldMkLst>
        <pc:spChg chg="mod">
          <ac:chgData name="Christopher Potter" userId="24ad2ef8db5e8a45" providerId="LiveId" clId="{10AB9FE2-9012-46EF-B18A-C87D5526F6EE}" dt="2026-06-03T07:33:14.251" v="165" actId="20577"/>
          <ac:spMkLst>
            <pc:docMk/>
            <pc:sldMk cId="2350234120" sldId="268"/>
            <ac:spMk id="2" creationId="{2E7F6011-AABB-AB2E-0363-766D62C523D0}"/>
          </ac:spMkLst>
        </pc:spChg>
        <pc:spChg chg="mod">
          <ac:chgData name="Christopher Potter" userId="24ad2ef8db5e8a45" providerId="LiveId" clId="{10AB9FE2-9012-46EF-B18A-C87D5526F6EE}" dt="2026-06-03T07:33:16.253" v="169" actId="20577"/>
          <ac:spMkLst>
            <pc:docMk/>
            <pc:sldMk cId="2350234120" sldId="268"/>
            <ac:spMk id="3" creationId="{529686ED-9665-1C43-3CC9-D1ED759A1F7E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913692290" sldId="269"/>
        </pc:sldMkLst>
      </pc:sldChg>
      <pc:sldChg chg="modSp add mod">
        <pc:chgData name="Christopher Potter" userId="24ad2ef8db5e8a45" providerId="LiveId" clId="{10AB9FE2-9012-46EF-B18A-C87D5526F6EE}" dt="2026-06-03T07:33:30.553" v="194" actId="6549"/>
        <pc:sldMkLst>
          <pc:docMk/>
          <pc:sldMk cId="1658631393" sldId="269"/>
        </pc:sldMkLst>
        <pc:spChg chg="mod">
          <ac:chgData name="Christopher Potter" userId="24ad2ef8db5e8a45" providerId="LiveId" clId="{10AB9FE2-9012-46EF-B18A-C87D5526F6EE}" dt="2026-06-03T07:33:27.018" v="190" actId="20577"/>
          <ac:spMkLst>
            <pc:docMk/>
            <pc:sldMk cId="1658631393" sldId="269"/>
            <ac:spMk id="2" creationId="{5559596A-446E-605F-CBEA-FC30071E90E8}"/>
          </ac:spMkLst>
        </pc:spChg>
        <pc:spChg chg="mod">
          <ac:chgData name="Christopher Potter" userId="24ad2ef8db5e8a45" providerId="LiveId" clId="{10AB9FE2-9012-46EF-B18A-C87D5526F6EE}" dt="2026-06-03T07:33:30.553" v="194" actId="6549"/>
          <ac:spMkLst>
            <pc:docMk/>
            <pc:sldMk cId="1658631393" sldId="269"/>
            <ac:spMk id="3" creationId="{D66C3EC9-04DD-89C9-8697-9B376EC62F88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2461997675" sldId="270"/>
        </pc:sldMkLst>
      </pc:sldChg>
      <pc:sldChg chg="modSp add mod">
        <pc:chgData name="Christopher Potter" userId="24ad2ef8db5e8a45" providerId="LiveId" clId="{10AB9FE2-9012-46EF-B18A-C87D5526F6EE}" dt="2026-06-03T07:33:41.882" v="202" actId="6549"/>
        <pc:sldMkLst>
          <pc:docMk/>
          <pc:sldMk cId="2838944496" sldId="270"/>
        </pc:sldMkLst>
        <pc:spChg chg="mod">
          <ac:chgData name="Christopher Potter" userId="24ad2ef8db5e8a45" providerId="LiveId" clId="{10AB9FE2-9012-46EF-B18A-C87D5526F6EE}" dt="2026-06-03T07:33:35.598" v="196" actId="20577"/>
          <ac:spMkLst>
            <pc:docMk/>
            <pc:sldMk cId="2838944496" sldId="270"/>
            <ac:spMk id="2" creationId="{8CD3667C-4702-0C27-4CB9-EEDB940CF5CF}"/>
          </ac:spMkLst>
        </pc:spChg>
        <pc:spChg chg="mod">
          <ac:chgData name="Christopher Potter" userId="24ad2ef8db5e8a45" providerId="LiveId" clId="{10AB9FE2-9012-46EF-B18A-C87D5526F6EE}" dt="2026-06-03T07:33:41.882" v="202" actId="6549"/>
          <ac:spMkLst>
            <pc:docMk/>
            <pc:sldMk cId="2838944496" sldId="270"/>
            <ac:spMk id="3" creationId="{E90A9767-7F64-FB0A-574C-AFF1BA29B4C4}"/>
          </ac:spMkLst>
        </pc:spChg>
      </pc:sldChg>
      <pc:sldChg chg="modSp add mod">
        <pc:chgData name="Christopher Potter" userId="24ad2ef8db5e8a45" providerId="LiveId" clId="{10AB9FE2-9012-46EF-B18A-C87D5526F6EE}" dt="2026-06-03T07:33:50.092" v="210" actId="20577"/>
        <pc:sldMkLst>
          <pc:docMk/>
          <pc:sldMk cId="278717396" sldId="271"/>
        </pc:sldMkLst>
        <pc:spChg chg="mod">
          <ac:chgData name="Christopher Potter" userId="24ad2ef8db5e8a45" providerId="LiveId" clId="{10AB9FE2-9012-46EF-B18A-C87D5526F6EE}" dt="2026-06-03T07:33:47.534" v="205" actId="20577"/>
          <ac:spMkLst>
            <pc:docMk/>
            <pc:sldMk cId="278717396" sldId="271"/>
            <ac:spMk id="2" creationId="{FC8E07EA-C9D6-49D8-37B6-E112D13AA1C8}"/>
          </ac:spMkLst>
        </pc:spChg>
        <pc:spChg chg="mod">
          <ac:chgData name="Christopher Potter" userId="24ad2ef8db5e8a45" providerId="LiveId" clId="{10AB9FE2-9012-46EF-B18A-C87D5526F6EE}" dt="2026-06-03T07:33:50.092" v="210" actId="20577"/>
          <ac:spMkLst>
            <pc:docMk/>
            <pc:sldMk cId="278717396" sldId="271"/>
            <ac:spMk id="3" creationId="{EAD4ECBF-D0BF-58AF-970B-753C10061333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1809545619" sldId="271"/>
        </pc:sldMkLst>
      </pc:sldChg>
      <pc:sldChg chg="modSp add mod">
        <pc:chgData name="Christopher Potter" userId="24ad2ef8db5e8a45" providerId="LiveId" clId="{10AB9FE2-9012-46EF-B18A-C87D5526F6EE}" dt="2026-06-03T07:34:21.965" v="242" actId="6549"/>
        <pc:sldMkLst>
          <pc:docMk/>
          <pc:sldMk cId="252519882" sldId="272"/>
        </pc:sldMkLst>
        <pc:spChg chg="mod">
          <ac:chgData name="Christopher Potter" userId="24ad2ef8db5e8a45" providerId="LiveId" clId="{10AB9FE2-9012-46EF-B18A-C87D5526F6EE}" dt="2026-06-03T07:34:17.301" v="235" actId="20577"/>
          <ac:spMkLst>
            <pc:docMk/>
            <pc:sldMk cId="252519882" sldId="272"/>
            <ac:spMk id="2" creationId="{ECC93FAD-2904-771D-ABF0-FE8597850E5B}"/>
          </ac:spMkLst>
        </pc:spChg>
        <pc:spChg chg="mod">
          <ac:chgData name="Christopher Potter" userId="24ad2ef8db5e8a45" providerId="LiveId" clId="{10AB9FE2-9012-46EF-B18A-C87D5526F6EE}" dt="2026-06-03T07:34:21.965" v="242" actId="6549"/>
          <ac:spMkLst>
            <pc:docMk/>
            <pc:sldMk cId="252519882" sldId="272"/>
            <ac:spMk id="3" creationId="{3EE8FC37-71A9-D7C0-AA86-E8D153D7EC68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4177503295" sldId="272"/>
        </pc:sldMkLst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1537974355" sldId="273"/>
        </pc:sldMkLst>
      </pc:sldChg>
      <pc:sldChg chg="modSp add mod">
        <pc:chgData name="Christopher Potter" userId="24ad2ef8db5e8a45" providerId="LiveId" clId="{10AB9FE2-9012-46EF-B18A-C87D5526F6EE}" dt="2026-06-03T07:34:38.412" v="266" actId="20577"/>
        <pc:sldMkLst>
          <pc:docMk/>
          <pc:sldMk cId="2115137636" sldId="273"/>
        </pc:sldMkLst>
        <pc:spChg chg="mod">
          <ac:chgData name="Christopher Potter" userId="24ad2ef8db5e8a45" providerId="LiveId" clId="{10AB9FE2-9012-46EF-B18A-C87D5526F6EE}" dt="2026-06-03T07:34:31.380" v="263" actId="20577"/>
          <ac:spMkLst>
            <pc:docMk/>
            <pc:sldMk cId="2115137636" sldId="273"/>
            <ac:spMk id="2" creationId="{EFDF4FF8-293F-C88A-5E1A-97079DA4D64E}"/>
          </ac:spMkLst>
        </pc:spChg>
        <pc:spChg chg="mod">
          <ac:chgData name="Christopher Potter" userId="24ad2ef8db5e8a45" providerId="LiveId" clId="{10AB9FE2-9012-46EF-B18A-C87D5526F6EE}" dt="2026-06-03T07:34:38.412" v="266" actId="20577"/>
          <ac:spMkLst>
            <pc:docMk/>
            <pc:sldMk cId="2115137636" sldId="273"/>
            <ac:spMk id="3" creationId="{48C66634-24A0-BD76-E6BB-513E5B8C2E0B}"/>
          </ac:spMkLst>
        </pc:spChg>
      </pc:sldChg>
      <pc:sldChg chg="modSp add mod">
        <pc:chgData name="Christopher Potter" userId="24ad2ef8db5e8a45" providerId="LiveId" clId="{10AB9FE2-9012-46EF-B18A-C87D5526F6EE}" dt="2026-06-03T07:34:57.619" v="274" actId="6549"/>
        <pc:sldMkLst>
          <pc:docMk/>
          <pc:sldMk cId="578951440" sldId="274"/>
        </pc:sldMkLst>
        <pc:spChg chg="mod">
          <ac:chgData name="Christopher Potter" userId="24ad2ef8db5e8a45" providerId="LiveId" clId="{10AB9FE2-9012-46EF-B18A-C87D5526F6EE}" dt="2026-06-03T07:34:48.301" v="268" actId="20577"/>
          <ac:spMkLst>
            <pc:docMk/>
            <pc:sldMk cId="578951440" sldId="274"/>
            <ac:spMk id="2" creationId="{4BA0BB30-D38C-9188-A86F-59723614F37B}"/>
          </ac:spMkLst>
        </pc:spChg>
        <pc:spChg chg="mod">
          <ac:chgData name="Christopher Potter" userId="24ad2ef8db5e8a45" providerId="LiveId" clId="{10AB9FE2-9012-46EF-B18A-C87D5526F6EE}" dt="2026-06-03T07:34:57.619" v="274" actId="6549"/>
          <ac:spMkLst>
            <pc:docMk/>
            <pc:sldMk cId="578951440" sldId="274"/>
            <ac:spMk id="3" creationId="{28AD61EA-A4AB-C361-F2B2-61D4EA236272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3619555076" sldId="274"/>
        </pc:sldMkLst>
      </pc:sldChg>
      <pc:sldChg chg="modSp add mod">
        <pc:chgData name="Christopher Potter" userId="24ad2ef8db5e8a45" providerId="LiveId" clId="{10AB9FE2-9012-46EF-B18A-C87D5526F6EE}" dt="2026-06-03T07:35:15.910" v="279" actId="20577"/>
        <pc:sldMkLst>
          <pc:docMk/>
          <pc:sldMk cId="1524164358" sldId="275"/>
        </pc:sldMkLst>
        <pc:spChg chg="mod">
          <ac:chgData name="Christopher Potter" userId="24ad2ef8db5e8a45" providerId="LiveId" clId="{10AB9FE2-9012-46EF-B18A-C87D5526F6EE}" dt="2026-06-03T07:35:13.880" v="275" actId="20577"/>
          <ac:spMkLst>
            <pc:docMk/>
            <pc:sldMk cId="1524164358" sldId="275"/>
            <ac:spMk id="2" creationId="{7E0ED352-90B4-ED37-E756-694455EA3614}"/>
          </ac:spMkLst>
        </pc:spChg>
        <pc:spChg chg="mod">
          <ac:chgData name="Christopher Potter" userId="24ad2ef8db5e8a45" providerId="LiveId" clId="{10AB9FE2-9012-46EF-B18A-C87D5526F6EE}" dt="2026-06-03T07:35:15.910" v="279" actId="20577"/>
          <ac:spMkLst>
            <pc:docMk/>
            <pc:sldMk cId="1524164358" sldId="275"/>
            <ac:spMk id="3" creationId="{62E510DD-23F0-2AE2-5A95-483AAC2CBFA1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2890508563" sldId="275"/>
        </pc:sldMkLst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472963988" sldId="276"/>
        </pc:sldMkLst>
      </pc:sldChg>
      <pc:sldChg chg="modSp add mod">
        <pc:chgData name="Christopher Potter" userId="24ad2ef8db5e8a45" providerId="LiveId" clId="{10AB9FE2-9012-46EF-B18A-C87D5526F6EE}" dt="2026-06-03T07:35:28.301" v="302" actId="20577"/>
        <pc:sldMkLst>
          <pc:docMk/>
          <pc:sldMk cId="883764674" sldId="276"/>
        </pc:sldMkLst>
        <pc:spChg chg="mod">
          <ac:chgData name="Christopher Potter" userId="24ad2ef8db5e8a45" providerId="LiveId" clId="{10AB9FE2-9012-46EF-B18A-C87D5526F6EE}" dt="2026-06-03T07:35:25.122" v="300" actId="20577"/>
          <ac:spMkLst>
            <pc:docMk/>
            <pc:sldMk cId="883764674" sldId="276"/>
            <ac:spMk id="2" creationId="{EECD3447-3E4E-59DD-7CCF-03C2956681C5}"/>
          </ac:spMkLst>
        </pc:spChg>
        <pc:spChg chg="mod">
          <ac:chgData name="Christopher Potter" userId="24ad2ef8db5e8a45" providerId="LiveId" clId="{10AB9FE2-9012-46EF-B18A-C87D5526F6EE}" dt="2026-06-03T07:35:28.301" v="302" actId="20577"/>
          <ac:spMkLst>
            <pc:docMk/>
            <pc:sldMk cId="883764674" sldId="276"/>
            <ac:spMk id="3" creationId="{A18EBF09-A346-D532-B159-3CFCEEB3B276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435752409" sldId="277"/>
        </pc:sldMkLst>
      </pc:sldChg>
      <pc:sldChg chg="modSp add mod">
        <pc:chgData name="Christopher Potter" userId="24ad2ef8db5e8a45" providerId="LiveId" clId="{10AB9FE2-9012-46EF-B18A-C87D5526F6EE}" dt="2026-06-03T07:35:41.275" v="311" actId="20577"/>
        <pc:sldMkLst>
          <pc:docMk/>
          <pc:sldMk cId="505965118" sldId="277"/>
        </pc:sldMkLst>
        <pc:spChg chg="mod">
          <ac:chgData name="Christopher Potter" userId="24ad2ef8db5e8a45" providerId="LiveId" clId="{10AB9FE2-9012-46EF-B18A-C87D5526F6EE}" dt="2026-06-03T07:35:36.257" v="306" actId="20577"/>
          <ac:spMkLst>
            <pc:docMk/>
            <pc:sldMk cId="505965118" sldId="277"/>
            <ac:spMk id="2" creationId="{1A332494-A129-44DC-24A0-45A78E17139B}"/>
          </ac:spMkLst>
        </pc:spChg>
        <pc:spChg chg="mod">
          <ac:chgData name="Christopher Potter" userId="24ad2ef8db5e8a45" providerId="LiveId" clId="{10AB9FE2-9012-46EF-B18A-C87D5526F6EE}" dt="2026-06-03T07:35:41.275" v="311" actId="20577"/>
          <ac:spMkLst>
            <pc:docMk/>
            <pc:sldMk cId="505965118" sldId="277"/>
            <ac:spMk id="3" creationId="{42E831B7-385C-C735-AC86-DEA8E212ED92}"/>
          </ac:spMkLst>
        </pc:spChg>
      </pc:sldChg>
      <pc:sldChg chg="modSp add mod">
        <pc:chgData name="Christopher Potter" userId="24ad2ef8db5e8a45" providerId="LiveId" clId="{10AB9FE2-9012-46EF-B18A-C87D5526F6EE}" dt="2026-06-03T07:35:50.492" v="318" actId="20577"/>
        <pc:sldMkLst>
          <pc:docMk/>
          <pc:sldMk cId="602397974" sldId="278"/>
        </pc:sldMkLst>
        <pc:spChg chg="mod">
          <ac:chgData name="Christopher Potter" userId="24ad2ef8db5e8a45" providerId="LiveId" clId="{10AB9FE2-9012-46EF-B18A-C87D5526F6EE}" dt="2026-06-03T07:35:47.858" v="314" actId="20577"/>
          <ac:spMkLst>
            <pc:docMk/>
            <pc:sldMk cId="602397974" sldId="278"/>
            <ac:spMk id="2" creationId="{54F8CC2E-B016-52D2-510D-E84317528A5D}"/>
          </ac:spMkLst>
        </pc:spChg>
        <pc:spChg chg="mod">
          <ac:chgData name="Christopher Potter" userId="24ad2ef8db5e8a45" providerId="LiveId" clId="{10AB9FE2-9012-46EF-B18A-C87D5526F6EE}" dt="2026-06-03T07:35:50.492" v="318" actId="20577"/>
          <ac:spMkLst>
            <pc:docMk/>
            <pc:sldMk cId="602397974" sldId="278"/>
            <ac:spMk id="3" creationId="{E7EB73F0-4639-392F-FB3F-D232833BB614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1272579784" sldId="278"/>
        </pc:sldMkLst>
      </pc:sldChg>
      <pc:sldChg chg="modSp add mod">
        <pc:chgData name="Christopher Potter" userId="24ad2ef8db5e8a45" providerId="LiveId" clId="{10AB9FE2-9012-46EF-B18A-C87D5526F6EE}" dt="2026-06-03T07:36:17.854" v="351" actId="6549"/>
        <pc:sldMkLst>
          <pc:docMk/>
          <pc:sldMk cId="775647951" sldId="279"/>
        </pc:sldMkLst>
        <pc:spChg chg="mod">
          <ac:chgData name="Christopher Potter" userId="24ad2ef8db5e8a45" providerId="LiveId" clId="{10AB9FE2-9012-46EF-B18A-C87D5526F6EE}" dt="2026-06-03T07:36:13.387" v="345" actId="6549"/>
          <ac:spMkLst>
            <pc:docMk/>
            <pc:sldMk cId="775647951" sldId="279"/>
            <ac:spMk id="2" creationId="{716E3CB5-945D-E24B-DCCB-A44BB4DFE5CE}"/>
          </ac:spMkLst>
        </pc:spChg>
        <pc:spChg chg="mod">
          <ac:chgData name="Christopher Potter" userId="24ad2ef8db5e8a45" providerId="LiveId" clId="{10AB9FE2-9012-46EF-B18A-C87D5526F6EE}" dt="2026-06-03T07:36:17.854" v="351" actId="6549"/>
          <ac:spMkLst>
            <pc:docMk/>
            <pc:sldMk cId="775647951" sldId="279"/>
            <ac:spMk id="3" creationId="{D51D4FFE-B117-DFBA-E1C9-6A491ECAE539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3650987612" sldId="279"/>
        </pc:sldMkLst>
      </pc:sldChg>
      <pc:sldChg chg="modSp add mod">
        <pc:chgData name="Christopher Potter" userId="24ad2ef8db5e8a45" providerId="LiveId" clId="{10AB9FE2-9012-46EF-B18A-C87D5526F6EE}" dt="2026-06-03T07:36:31.264" v="376" actId="20577"/>
        <pc:sldMkLst>
          <pc:docMk/>
          <pc:sldMk cId="1724057800" sldId="280"/>
        </pc:sldMkLst>
        <pc:spChg chg="mod">
          <ac:chgData name="Christopher Potter" userId="24ad2ef8db5e8a45" providerId="LiveId" clId="{10AB9FE2-9012-46EF-B18A-C87D5526F6EE}" dt="2026-06-03T07:36:28.605" v="372" actId="20577"/>
          <ac:spMkLst>
            <pc:docMk/>
            <pc:sldMk cId="1724057800" sldId="280"/>
            <ac:spMk id="2" creationId="{EF571062-3B3A-B218-72F9-F712896AAEF8}"/>
          </ac:spMkLst>
        </pc:spChg>
        <pc:spChg chg="mod">
          <ac:chgData name="Christopher Potter" userId="24ad2ef8db5e8a45" providerId="LiveId" clId="{10AB9FE2-9012-46EF-B18A-C87D5526F6EE}" dt="2026-06-03T07:36:31.264" v="376" actId="20577"/>
          <ac:spMkLst>
            <pc:docMk/>
            <pc:sldMk cId="1724057800" sldId="280"/>
            <ac:spMk id="3" creationId="{86B3C03F-58D7-D52E-0806-4D2853089E68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3516380820" sldId="280"/>
        </pc:sldMkLst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432285771" sldId="281"/>
        </pc:sldMkLst>
      </pc:sldChg>
      <pc:sldChg chg="modSp add mod">
        <pc:chgData name="Christopher Potter" userId="24ad2ef8db5e8a45" providerId="LiveId" clId="{10AB9FE2-9012-46EF-B18A-C87D5526F6EE}" dt="2026-06-03T07:36:43.030" v="381" actId="20577"/>
        <pc:sldMkLst>
          <pc:docMk/>
          <pc:sldMk cId="1260661544" sldId="281"/>
        </pc:sldMkLst>
        <pc:spChg chg="mod">
          <ac:chgData name="Christopher Potter" userId="24ad2ef8db5e8a45" providerId="LiveId" clId="{10AB9FE2-9012-46EF-B18A-C87D5526F6EE}" dt="2026-06-03T07:36:37.790" v="377" actId="20577"/>
          <ac:spMkLst>
            <pc:docMk/>
            <pc:sldMk cId="1260661544" sldId="281"/>
            <ac:spMk id="2" creationId="{FC6E5F07-EE6C-EADC-447E-78705210C911}"/>
          </ac:spMkLst>
        </pc:spChg>
        <pc:spChg chg="mod">
          <ac:chgData name="Christopher Potter" userId="24ad2ef8db5e8a45" providerId="LiveId" clId="{10AB9FE2-9012-46EF-B18A-C87D5526F6EE}" dt="2026-06-03T07:36:43.030" v="381" actId="20577"/>
          <ac:spMkLst>
            <pc:docMk/>
            <pc:sldMk cId="1260661544" sldId="281"/>
            <ac:spMk id="3" creationId="{E4AE8637-43E4-8C20-54F3-525F9F74F1BD}"/>
          </ac:spMkLst>
        </pc:spChg>
      </pc:sldChg>
      <pc:sldChg chg="del">
        <pc:chgData name="Christopher Potter" userId="24ad2ef8db5e8a45" providerId="LiveId" clId="{10AB9FE2-9012-46EF-B18A-C87D5526F6EE}" dt="2026-06-03T07:31:27.455" v="3" actId="47"/>
        <pc:sldMkLst>
          <pc:docMk/>
          <pc:sldMk cId="2056493032" sldId="282"/>
        </pc:sldMkLst>
      </pc:sldChg>
      <pc:sldChg chg="modSp add mod">
        <pc:chgData name="Christopher Potter" userId="24ad2ef8db5e8a45" providerId="LiveId" clId="{10AB9FE2-9012-46EF-B18A-C87D5526F6EE}" dt="2026-06-03T07:36:50.542" v="391" actId="20577"/>
        <pc:sldMkLst>
          <pc:docMk/>
          <pc:sldMk cId="3780251591" sldId="282"/>
        </pc:sldMkLst>
        <pc:spChg chg="mod">
          <ac:chgData name="Christopher Potter" userId="24ad2ef8db5e8a45" providerId="LiveId" clId="{10AB9FE2-9012-46EF-B18A-C87D5526F6EE}" dt="2026-06-03T07:36:46.854" v="385" actId="20577"/>
          <ac:spMkLst>
            <pc:docMk/>
            <pc:sldMk cId="3780251591" sldId="282"/>
            <ac:spMk id="2" creationId="{497C93C8-C3A0-9F65-C779-B67E805CD2AC}"/>
          </ac:spMkLst>
        </pc:spChg>
        <pc:spChg chg="mod">
          <ac:chgData name="Christopher Potter" userId="24ad2ef8db5e8a45" providerId="LiveId" clId="{10AB9FE2-9012-46EF-B18A-C87D5526F6EE}" dt="2026-06-03T07:36:50.542" v="391" actId="20577"/>
          <ac:spMkLst>
            <pc:docMk/>
            <pc:sldMk cId="3780251591" sldId="282"/>
            <ac:spMk id="3" creationId="{82C4EA3E-CF29-4E7E-153A-33E31A1C54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FDP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E4B04-F7F1-0A75-B6C2-75F2862DD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E07EA-C9D6-49D8-37B6-E112D13AA1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0.5%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D4ECBF-D0BF-58AF-970B-753C10061333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D4ECBF-D0BF-58AF-970B-753C10061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AF52D-7393-7845-AE04-51C8AEB3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93FAD-2904-771D-ABF0-FE8597850E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33%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E8FC37-71A9-D7C0-AA86-E8D153D7EC68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E8FC37-71A9-D7C0-AA86-E8D153D7E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5BA52-F361-BEC1-D80E-133756B3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F4FF8-293F-C88A-5E1A-97079DA4D6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12%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C66634-24A0-BD76-E6BB-513E5B8C2E0B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C66634-24A0-BD76-E6BB-513E5B8C2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7D1E1-F352-35A6-9E66-CEAF4315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A0BB30-D38C-9188-A86F-59723614F3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90%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8AD61EA-A4AB-C361-F2B2-61D4EA236272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8AD61EA-A4AB-C361-F2B2-61D4EA236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9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79BD0-63FE-B04A-E440-747EA959B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0ED352-90B4-ED37-E756-694455EA36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7%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E510DD-23F0-2AE2-5A95-483AAC2CBFA1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E510DD-23F0-2AE2-5A95-483AAC2CB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1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F75C2-08FF-2FBD-0C08-B3135CE8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D3447-3E4E-59DD-7CCF-03C2956681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55%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8EBF09-A346-D532-B159-3CFCEEB3B276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8EBF09-A346-D532-B159-3CFCEEB3B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7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23FE-5380-FB3A-3E86-35E96AE3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332494-A129-44DC-24A0-45A78E1713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10.8%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E831B7-385C-C735-AC86-DEA8E212ED92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0.108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E831B7-385C-C735-AC86-DEA8E212E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EF5F3-7F51-5E78-210C-EDCAF6CB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F8CC2E-B016-52D2-510D-E84317528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108%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EB73F0-4639-392F-FB3F-D232833BB614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EB73F0-4639-392F-FB3F-D232833BB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3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30A99-7D63-8EC3-1B41-01B91CCF0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E3CB5-945D-E24B-DCCB-A44BB4DFE5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74%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1D4FFE-B117-DFBA-E1C9-6A491ECAE539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1D4FFE-B117-DFBA-E1C9-6A491ECAE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6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6E11C-967C-378A-34F0-38AE3206C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571062-3B3A-B218-72F9-F712896AAE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18%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B3C03F-58D7-D52E-0806-4D2853089E68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B3C03F-58D7-D52E-0806-4D2853089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0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40%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6C74D-463A-B2ED-0088-92AA2D6F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6E5F07-EE6C-EADC-447E-78705210C9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3%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AE8637-43E4-8C20-54F3-525F9F74F1BD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AE8637-43E4-8C20-54F3-525F9F74F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6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1BCC1-915B-236D-47B1-9D15DF0A7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C93C8-C3A0-9F65-C779-B67E805CD2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6.25%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C4EA3E-CF29-4E7E-153A-33E31A1C54AE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0.0625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C4EA3E-CF29-4E7E-153A-33E31A1C5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2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F74D9-7C94-EB9B-8F7C-DFCDF0E27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FB888F-0242-43AA-26CE-1294731FA0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25%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1414EC-8281-D5B5-FE23-FD1B64ABDB91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1414EC-8281-D5B5-FE23-FD1B64ABD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1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EC91D-5BDF-EEA4-C5BC-117E4D3F1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1150E-4812-B1C6-47E3-54669B68D4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12.5%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5AB2E3-C9FE-8586-0F23-CBBB1DD90462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5AB2E3-C9FE-8586-0F23-CBBB1DD90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9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9A284-7C4E-DA57-C9D1-F78022DA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831BDF-6DE1-E30B-04C3-97448B7A04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60%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E29FB0-509B-BADA-1FA0-B6CFA79A2ABB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E29FB0-509B-BADA-1FA0-B6CFA79A2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4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D0BBF-41EB-FE4C-7BA5-0FFEB91E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F234C-EB67-6D27-55E3-151DA10C1D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15%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3752FA-9610-37E1-A56E-3A912B55282A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3752FA-9610-37E1-A56E-3A912B552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9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060C3-DE8A-02A2-4002-757A3B7B0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F6011-AABB-AB2E-0363-766D62C523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2%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9686ED-9665-1C43-3CC9-D1ED759A1F7E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9686ED-9665-1C43-3CC9-D1ED759A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2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2687B-DD65-7231-E031-C0B2FA707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59596A-446E-605F-CBEA-FC30071E90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80% to a simplified fraction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6C3EC9-04DD-89C9-8697-9B376EC62F88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6C3EC9-04DD-89C9-8697-9B376EC62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E7115-DE5D-2D08-3663-1C8198699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D3667C-4702-0C27-4CB9-EEDB940CF5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Convert 37% to a decimal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0A9767-7F64-FB0A-574C-AFF1BA29B4C4}"/>
                  </a:ext>
                </a:extLst>
              </p:cNvPr>
              <p:cNvSpPr/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0A9767-7F64-FB0A-574C-AFF1BA29B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76" y="4620986"/>
                <a:ext cx="3836465" cy="2074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83</TotalTime>
  <Words>151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2026-05-17T08:45:11Z</dcterms:created>
  <dcterms:modified xsi:type="dcterms:W3CDTF">2026-06-03T07:36:57Z</dcterms:modified>
</cp:coreProperties>
</file>