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6-03T09:29:08.967" v="220" actId="20577"/>
      <pc:docMkLst>
        <pc:docMk/>
      </pc:docMkLst>
      <pc:sldChg chg="modSp mod">
        <pc:chgData name="Christopher Potter" userId="24ad2ef8db5e8a45" providerId="LiveId" clId="{10AB9FE2-9012-46EF-B18A-C87D5526F6EE}" dt="2026-06-03T09:24:27.886" v="9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3T09:24:24.108" v="4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3T09:24:27.886" v="9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1140141902" sldId="264"/>
        </pc:sldMkLst>
      </pc:sldChg>
      <pc:sldChg chg="modSp add mod">
        <pc:chgData name="Christopher Potter" userId="24ad2ef8db5e8a45" providerId="LiveId" clId="{10AB9FE2-9012-46EF-B18A-C87D5526F6EE}" dt="2026-06-03T09:24:45.735" v="35" actId="20577"/>
        <pc:sldMkLst>
          <pc:docMk/>
          <pc:sldMk cId="3579299283" sldId="264"/>
        </pc:sldMkLst>
        <pc:spChg chg="mod">
          <ac:chgData name="Christopher Potter" userId="24ad2ef8db5e8a45" providerId="LiveId" clId="{10AB9FE2-9012-46EF-B18A-C87D5526F6EE}" dt="2026-06-03T09:24:43.678" v="33" actId="20577"/>
          <ac:spMkLst>
            <pc:docMk/>
            <pc:sldMk cId="3579299283" sldId="264"/>
            <ac:spMk id="2" creationId="{A8891D17-FC44-7081-976E-C37D28AE123F}"/>
          </ac:spMkLst>
        </pc:spChg>
        <pc:spChg chg="mod">
          <ac:chgData name="Christopher Potter" userId="24ad2ef8db5e8a45" providerId="LiveId" clId="{10AB9FE2-9012-46EF-B18A-C87D5526F6EE}" dt="2026-06-03T09:24:45.735" v="35" actId="20577"/>
          <ac:spMkLst>
            <pc:docMk/>
            <pc:sldMk cId="3579299283" sldId="264"/>
            <ac:spMk id="3" creationId="{BD598DF0-283A-218F-1472-0BB0D4537495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2740763555" sldId="265"/>
        </pc:sldMkLst>
      </pc:sldChg>
      <pc:sldChg chg="modSp add mod">
        <pc:chgData name="Christopher Potter" userId="24ad2ef8db5e8a45" providerId="LiveId" clId="{10AB9FE2-9012-46EF-B18A-C87D5526F6EE}" dt="2026-06-03T09:24:55.986" v="43" actId="20577"/>
        <pc:sldMkLst>
          <pc:docMk/>
          <pc:sldMk cId="3622441194" sldId="265"/>
        </pc:sldMkLst>
        <pc:spChg chg="mod">
          <ac:chgData name="Christopher Potter" userId="24ad2ef8db5e8a45" providerId="LiveId" clId="{10AB9FE2-9012-46EF-B18A-C87D5526F6EE}" dt="2026-06-03T09:24:52.376" v="39" actId="20577"/>
          <ac:spMkLst>
            <pc:docMk/>
            <pc:sldMk cId="3622441194" sldId="265"/>
            <ac:spMk id="2" creationId="{69F6FE10-B0A6-BEF1-2055-AB9983F60E6D}"/>
          </ac:spMkLst>
        </pc:spChg>
        <pc:spChg chg="mod">
          <ac:chgData name="Christopher Potter" userId="24ad2ef8db5e8a45" providerId="LiveId" clId="{10AB9FE2-9012-46EF-B18A-C87D5526F6EE}" dt="2026-06-03T09:24:55.986" v="43" actId="20577"/>
          <ac:spMkLst>
            <pc:docMk/>
            <pc:sldMk cId="3622441194" sldId="265"/>
            <ac:spMk id="3" creationId="{6CA34321-BD3E-3845-BAE6-28B84DC58EC4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1958913949" sldId="266"/>
        </pc:sldMkLst>
      </pc:sldChg>
      <pc:sldChg chg="modSp add mod">
        <pc:chgData name="Christopher Potter" userId="24ad2ef8db5e8a45" providerId="LiveId" clId="{10AB9FE2-9012-46EF-B18A-C87D5526F6EE}" dt="2026-06-03T09:25:04.657" v="52" actId="20577"/>
        <pc:sldMkLst>
          <pc:docMk/>
          <pc:sldMk cId="2664495842" sldId="266"/>
        </pc:sldMkLst>
        <pc:spChg chg="mod">
          <ac:chgData name="Christopher Potter" userId="24ad2ef8db5e8a45" providerId="LiveId" clId="{10AB9FE2-9012-46EF-B18A-C87D5526F6EE}" dt="2026-06-03T09:25:02.076" v="47" actId="20577"/>
          <ac:spMkLst>
            <pc:docMk/>
            <pc:sldMk cId="2664495842" sldId="266"/>
            <ac:spMk id="2" creationId="{9EBA2DF6-6675-F087-8339-011A2462182E}"/>
          </ac:spMkLst>
        </pc:spChg>
        <pc:spChg chg="mod">
          <ac:chgData name="Christopher Potter" userId="24ad2ef8db5e8a45" providerId="LiveId" clId="{10AB9FE2-9012-46EF-B18A-C87D5526F6EE}" dt="2026-06-03T09:25:04.657" v="52" actId="20577"/>
          <ac:spMkLst>
            <pc:docMk/>
            <pc:sldMk cId="2664495842" sldId="266"/>
            <ac:spMk id="3" creationId="{FC192D78-80FA-8202-7D21-CD7008D1032E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2959472348" sldId="267"/>
        </pc:sldMkLst>
      </pc:sldChg>
      <pc:sldChg chg="modSp add mod">
        <pc:chgData name="Christopher Potter" userId="24ad2ef8db5e8a45" providerId="LiveId" clId="{10AB9FE2-9012-46EF-B18A-C87D5526F6EE}" dt="2026-06-03T09:25:14.786" v="61" actId="20577"/>
        <pc:sldMkLst>
          <pc:docMk/>
          <pc:sldMk cId="3524791722" sldId="267"/>
        </pc:sldMkLst>
        <pc:spChg chg="mod">
          <ac:chgData name="Christopher Potter" userId="24ad2ef8db5e8a45" providerId="LiveId" clId="{10AB9FE2-9012-46EF-B18A-C87D5526F6EE}" dt="2026-06-03T09:25:10.891" v="57" actId="20577"/>
          <ac:spMkLst>
            <pc:docMk/>
            <pc:sldMk cId="3524791722" sldId="267"/>
            <ac:spMk id="2" creationId="{FAE05704-87EB-0C3F-ED6A-C0AE4D4BC9DF}"/>
          </ac:spMkLst>
        </pc:spChg>
        <pc:spChg chg="mod">
          <ac:chgData name="Christopher Potter" userId="24ad2ef8db5e8a45" providerId="LiveId" clId="{10AB9FE2-9012-46EF-B18A-C87D5526F6EE}" dt="2026-06-03T09:25:14.786" v="61" actId="20577"/>
          <ac:spMkLst>
            <pc:docMk/>
            <pc:sldMk cId="3524791722" sldId="267"/>
            <ac:spMk id="3" creationId="{E7355247-F871-79CE-B62D-438CCAC3C384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473784151" sldId="268"/>
        </pc:sldMkLst>
      </pc:sldChg>
      <pc:sldChg chg="modSp add mod">
        <pc:chgData name="Christopher Potter" userId="24ad2ef8db5e8a45" providerId="LiveId" clId="{10AB9FE2-9012-46EF-B18A-C87D5526F6EE}" dt="2026-06-03T09:25:26.130" v="70" actId="20577"/>
        <pc:sldMkLst>
          <pc:docMk/>
          <pc:sldMk cId="1931815118" sldId="268"/>
        </pc:sldMkLst>
        <pc:spChg chg="mod">
          <ac:chgData name="Christopher Potter" userId="24ad2ef8db5e8a45" providerId="LiveId" clId="{10AB9FE2-9012-46EF-B18A-C87D5526F6EE}" dt="2026-06-03T09:25:21.926" v="65" actId="20577"/>
          <ac:spMkLst>
            <pc:docMk/>
            <pc:sldMk cId="1931815118" sldId="268"/>
            <ac:spMk id="2" creationId="{6ACC4FD8-DF84-30AD-F29F-EC6B1C3B9B19}"/>
          </ac:spMkLst>
        </pc:spChg>
        <pc:spChg chg="mod">
          <ac:chgData name="Christopher Potter" userId="24ad2ef8db5e8a45" providerId="LiveId" clId="{10AB9FE2-9012-46EF-B18A-C87D5526F6EE}" dt="2026-06-03T09:25:26.130" v="70" actId="20577"/>
          <ac:spMkLst>
            <pc:docMk/>
            <pc:sldMk cId="1931815118" sldId="268"/>
            <ac:spMk id="3" creationId="{83A78524-75B2-A572-0717-66E59E57186C}"/>
          </ac:spMkLst>
        </pc:spChg>
      </pc:sldChg>
      <pc:sldChg chg="modSp add mod">
        <pc:chgData name="Christopher Potter" userId="24ad2ef8db5e8a45" providerId="LiveId" clId="{10AB9FE2-9012-46EF-B18A-C87D5526F6EE}" dt="2026-06-03T09:25:37.297" v="79" actId="20577"/>
        <pc:sldMkLst>
          <pc:docMk/>
          <pc:sldMk cId="1766685693" sldId="269"/>
        </pc:sldMkLst>
        <pc:spChg chg="mod">
          <ac:chgData name="Christopher Potter" userId="24ad2ef8db5e8a45" providerId="LiveId" clId="{10AB9FE2-9012-46EF-B18A-C87D5526F6EE}" dt="2026-06-03T09:25:33.420" v="75" actId="20577"/>
          <ac:spMkLst>
            <pc:docMk/>
            <pc:sldMk cId="1766685693" sldId="269"/>
            <ac:spMk id="2" creationId="{872C47A5-3D21-817F-25FB-AD367FD80ADB}"/>
          </ac:spMkLst>
        </pc:spChg>
        <pc:spChg chg="mod">
          <ac:chgData name="Christopher Potter" userId="24ad2ef8db5e8a45" providerId="LiveId" clId="{10AB9FE2-9012-46EF-B18A-C87D5526F6EE}" dt="2026-06-03T09:25:37.297" v="79" actId="20577"/>
          <ac:spMkLst>
            <pc:docMk/>
            <pc:sldMk cId="1766685693" sldId="269"/>
            <ac:spMk id="3" creationId="{B24773B5-4271-9F10-4252-67E2C545AB39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1901354573" sldId="269"/>
        </pc:sldMkLst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1561000056" sldId="270"/>
        </pc:sldMkLst>
      </pc:sldChg>
      <pc:sldChg chg="modSp add mod">
        <pc:chgData name="Christopher Potter" userId="24ad2ef8db5e8a45" providerId="LiveId" clId="{10AB9FE2-9012-46EF-B18A-C87D5526F6EE}" dt="2026-06-03T09:25:49.566" v="89" actId="20577"/>
        <pc:sldMkLst>
          <pc:docMk/>
          <pc:sldMk cId="4126510903" sldId="270"/>
        </pc:sldMkLst>
        <pc:spChg chg="mod">
          <ac:chgData name="Christopher Potter" userId="24ad2ef8db5e8a45" providerId="LiveId" clId="{10AB9FE2-9012-46EF-B18A-C87D5526F6EE}" dt="2026-06-03T09:25:46.409" v="85" actId="20577"/>
          <ac:spMkLst>
            <pc:docMk/>
            <pc:sldMk cId="4126510903" sldId="270"/>
            <ac:spMk id="2" creationId="{3E130290-CACD-6949-1C5B-7474B53C47EF}"/>
          </ac:spMkLst>
        </pc:spChg>
        <pc:spChg chg="mod">
          <ac:chgData name="Christopher Potter" userId="24ad2ef8db5e8a45" providerId="LiveId" clId="{10AB9FE2-9012-46EF-B18A-C87D5526F6EE}" dt="2026-06-03T09:25:49.566" v="89" actId="20577"/>
          <ac:spMkLst>
            <pc:docMk/>
            <pc:sldMk cId="4126510903" sldId="270"/>
            <ac:spMk id="3" creationId="{AE3CB051-C869-50DF-C990-89B308FBE19F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2524874780" sldId="271"/>
        </pc:sldMkLst>
      </pc:sldChg>
      <pc:sldChg chg="modSp add mod">
        <pc:chgData name="Christopher Potter" userId="24ad2ef8db5e8a45" providerId="LiveId" clId="{10AB9FE2-9012-46EF-B18A-C87D5526F6EE}" dt="2026-06-03T09:26:12.836" v="100" actId="20577"/>
        <pc:sldMkLst>
          <pc:docMk/>
          <pc:sldMk cId="3875971453" sldId="271"/>
        </pc:sldMkLst>
        <pc:spChg chg="mod">
          <ac:chgData name="Christopher Potter" userId="24ad2ef8db5e8a45" providerId="LiveId" clId="{10AB9FE2-9012-46EF-B18A-C87D5526F6EE}" dt="2026-06-03T09:26:02.897" v="95" actId="20577"/>
          <ac:spMkLst>
            <pc:docMk/>
            <pc:sldMk cId="3875971453" sldId="271"/>
            <ac:spMk id="2" creationId="{F08C5E64-1FBD-F24C-7FBF-1AD8D3D2C977}"/>
          </ac:spMkLst>
        </pc:spChg>
        <pc:spChg chg="mod">
          <ac:chgData name="Christopher Potter" userId="24ad2ef8db5e8a45" providerId="LiveId" clId="{10AB9FE2-9012-46EF-B18A-C87D5526F6EE}" dt="2026-06-03T09:26:12.836" v="100" actId="20577"/>
          <ac:spMkLst>
            <pc:docMk/>
            <pc:sldMk cId="3875971453" sldId="271"/>
            <ac:spMk id="3" creationId="{B4877521-CE07-B070-A268-F710FA9BDE57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393822579" sldId="272"/>
        </pc:sldMkLst>
      </pc:sldChg>
      <pc:sldChg chg="modSp add mod">
        <pc:chgData name="Christopher Potter" userId="24ad2ef8db5e8a45" providerId="LiveId" clId="{10AB9FE2-9012-46EF-B18A-C87D5526F6EE}" dt="2026-06-03T09:26:31.636" v="109" actId="20577"/>
        <pc:sldMkLst>
          <pc:docMk/>
          <pc:sldMk cId="2095716753" sldId="272"/>
        </pc:sldMkLst>
        <pc:spChg chg="mod">
          <ac:chgData name="Christopher Potter" userId="24ad2ef8db5e8a45" providerId="LiveId" clId="{10AB9FE2-9012-46EF-B18A-C87D5526F6EE}" dt="2026-06-03T09:26:25.958" v="105" actId="20577"/>
          <ac:spMkLst>
            <pc:docMk/>
            <pc:sldMk cId="2095716753" sldId="272"/>
            <ac:spMk id="2" creationId="{1533A521-5364-1BB5-AFAC-7873A7B95BE8}"/>
          </ac:spMkLst>
        </pc:spChg>
        <pc:spChg chg="mod">
          <ac:chgData name="Christopher Potter" userId="24ad2ef8db5e8a45" providerId="LiveId" clId="{10AB9FE2-9012-46EF-B18A-C87D5526F6EE}" dt="2026-06-03T09:26:31.636" v="109" actId="20577"/>
          <ac:spMkLst>
            <pc:docMk/>
            <pc:sldMk cId="2095716753" sldId="272"/>
            <ac:spMk id="3" creationId="{AD4543C6-9679-7060-4D14-4065B2F1EE84}"/>
          </ac:spMkLst>
        </pc:spChg>
      </pc:sldChg>
      <pc:sldChg chg="modSp add mod">
        <pc:chgData name="Christopher Potter" userId="24ad2ef8db5e8a45" providerId="LiveId" clId="{10AB9FE2-9012-46EF-B18A-C87D5526F6EE}" dt="2026-06-03T09:26:47.697" v="120" actId="20577"/>
        <pc:sldMkLst>
          <pc:docMk/>
          <pc:sldMk cId="2088987016" sldId="273"/>
        </pc:sldMkLst>
        <pc:spChg chg="mod">
          <ac:chgData name="Christopher Potter" userId="24ad2ef8db5e8a45" providerId="LiveId" clId="{10AB9FE2-9012-46EF-B18A-C87D5526F6EE}" dt="2026-06-03T09:26:43.589" v="115" actId="20577"/>
          <ac:spMkLst>
            <pc:docMk/>
            <pc:sldMk cId="2088987016" sldId="273"/>
            <ac:spMk id="2" creationId="{A8A7DE28-5186-A3C5-61CB-EFB6194DFAE7}"/>
          </ac:spMkLst>
        </pc:spChg>
        <pc:spChg chg="mod">
          <ac:chgData name="Christopher Potter" userId="24ad2ef8db5e8a45" providerId="LiveId" clId="{10AB9FE2-9012-46EF-B18A-C87D5526F6EE}" dt="2026-06-03T09:26:47.697" v="120" actId="20577"/>
          <ac:spMkLst>
            <pc:docMk/>
            <pc:sldMk cId="2088987016" sldId="273"/>
            <ac:spMk id="3" creationId="{0CB324F4-5B7D-BB2D-B0EB-0563D6BECEB9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4139852450" sldId="273"/>
        </pc:sldMkLst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322860224" sldId="274"/>
        </pc:sldMkLst>
      </pc:sldChg>
      <pc:sldChg chg="modSp add mod">
        <pc:chgData name="Christopher Potter" userId="24ad2ef8db5e8a45" providerId="LiveId" clId="{10AB9FE2-9012-46EF-B18A-C87D5526F6EE}" dt="2026-06-03T09:27:02.656" v="130" actId="20577"/>
        <pc:sldMkLst>
          <pc:docMk/>
          <pc:sldMk cId="1933506438" sldId="274"/>
        </pc:sldMkLst>
        <pc:spChg chg="mod">
          <ac:chgData name="Christopher Potter" userId="24ad2ef8db5e8a45" providerId="LiveId" clId="{10AB9FE2-9012-46EF-B18A-C87D5526F6EE}" dt="2026-06-03T09:26:57.799" v="125" actId="20577"/>
          <ac:spMkLst>
            <pc:docMk/>
            <pc:sldMk cId="1933506438" sldId="274"/>
            <ac:spMk id="2" creationId="{34C755E4-A827-D948-4952-95CEB0B112AD}"/>
          </ac:spMkLst>
        </pc:spChg>
        <pc:spChg chg="mod">
          <ac:chgData name="Christopher Potter" userId="24ad2ef8db5e8a45" providerId="LiveId" clId="{10AB9FE2-9012-46EF-B18A-C87D5526F6EE}" dt="2026-06-03T09:27:02.656" v="130" actId="20577"/>
          <ac:spMkLst>
            <pc:docMk/>
            <pc:sldMk cId="1933506438" sldId="274"/>
            <ac:spMk id="3" creationId="{F80AFE5D-82CE-CCFC-2476-6CE7A7241FD6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2787296540" sldId="275"/>
        </pc:sldMkLst>
      </pc:sldChg>
      <pc:sldChg chg="modSp add mod">
        <pc:chgData name="Christopher Potter" userId="24ad2ef8db5e8a45" providerId="LiveId" clId="{10AB9FE2-9012-46EF-B18A-C87D5526F6EE}" dt="2026-06-03T09:27:26.376" v="151" actId="20577"/>
        <pc:sldMkLst>
          <pc:docMk/>
          <pc:sldMk cId="3108304380" sldId="275"/>
        </pc:sldMkLst>
        <pc:spChg chg="mod">
          <ac:chgData name="Christopher Potter" userId="24ad2ef8db5e8a45" providerId="LiveId" clId="{10AB9FE2-9012-46EF-B18A-C87D5526F6EE}" dt="2026-06-03T09:27:21.125" v="146" actId="20577"/>
          <ac:spMkLst>
            <pc:docMk/>
            <pc:sldMk cId="3108304380" sldId="275"/>
            <ac:spMk id="2" creationId="{D0713FDD-A6DF-D965-F6E1-32E6F0C237A9}"/>
          </ac:spMkLst>
        </pc:spChg>
        <pc:spChg chg="mod">
          <ac:chgData name="Christopher Potter" userId="24ad2ef8db5e8a45" providerId="LiveId" clId="{10AB9FE2-9012-46EF-B18A-C87D5526F6EE}" dt="2026-06-03T09:27:26.376" v="151" actId="20577"/>
          <ac:spMkLst>
            <pc:docMk/>
            <pc:sldMk cId="3108304380" sldId="275"/>
            <ac:spMk id="3" creationId="{02289DD7-0523-A4CD-ADBD-490459C86223}"/>
          </ac:spMkLst>
        </pc:spChg>
      </pc:sldChg>
      <pc:sldChg chg="modSp add mod">
        <pc:chgData name="Christopher Potter" userId="24ad2ef8db5e8a45" providerId="LiveId" clId="{10AB9FE2-9012-46EF-B18A-C87D5526F6EE}" dt="2026-06-03T09:27:43.697" v="161" actId="20577"/>
        <pc:sldMkLst>
          <pc:docMk/>
          <pc:sldMk cId="1168021003" sldId="276"/>
        </pc:sldMkLst>
        <pc:spChg chg="mod">
          <ac:chgData name="Christopher Potter" userId="24ad2ef8db5e8a45" providerId="LiveId" clId="{10AB9FE2-9012-46EF-B18A-C87D5526F6EE}" dt="2026-06-03T09:27:37.302" v="156" actId="20577"/>
          <ac:spMkLst>
            <pc:docMk/>
            <pc:sldMk cId="1168021003" sldId="276"/>
            <ac:spMk id="2" creationId="{7837F925-49E1-4462-816B-A29AB368442A}"/>
          </ac:spMkLst>
        </pc:spChg>
        <pc:spChg chg="mod">
          <ac:chgData name="Christopher Potter" userId="24ad2ef8db5e8a45" providerId="LiveId" clId="{10AB9FE2-9012-46EF-B18A-C87D5526F6EE}" dt="2026-06-03T09:27:43.697" v="161" actId="20577"/>
          <ac:spMkLst>
            <pc:docMk/>
            <pc:sldMk cId="1168021003" sldId="276"/>
            <ac:spMk id="3" creationId="{77E1FC76-58E3-A0F8-7B7A-16E485A7B1F5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1689024400" sldId="276"/>
        </pc:sldMkLst>
      </pc:sldChg>
      <pc:sldChg chg="modSp add mod">
        <pc:chgData name="Christopher Potter" userId="24ad2ef8db5e8a45" providerId="LiveId" clId="{10AB9FE2-9012-46EF-B18A-C87D5526F6EE}" dt="2026-06-03T09:27:55.416" v="170" actId="20577"/>
        <pc:sldMkLst>
          <pc:docMk/>
          <pc:sldMk cId="120242733" sldId="277"/>
        </pc:sldMkLst>
        <pc:spChg chg="mod">
          <ac:chgData name="Christopher Potter" userId="24ad2ef8db5e8a45" providerId="LiveId" clId="{10AB9FE2-9012-46EF-B18A-C87D5526F6EE}" dt="2026-06-03T09:27:50.821" v="165" actId="20577"/>
          <ac:spMkLst>
            <pc:docMk/>
            <pc:sldMk cId="120242733" sldId="277"/>
            <ac:spMk id="2" creationId="{C894CC44-05C7-DC25-913A-7180B557C9D3}"/>
          </ac:spMkLst>
        </pc:spChg>
        <pc:spChg chg="mod">
          <ac:chgData name="Christopher Potter" userId="24ad2ef8db5e8a45" providerId="LiveId" clId="{10AB9FE2-9012-46EF-B18A-C87D5526F6EE}" dt="2026-06-03T09:27:55.416" v="170" actId="20577"/>
          <ac:spMkLst>
            <pc:docMk/>
            <pc:sldMk cId="120242733" sldId="277"/>
            <ac:spMk id="3" creationId="{E5016B61-DF2B-1E05-FAAF-AAEA4331F527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698658282" sldId="277"/>
        </pc:sldMkLst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729705043" sldId="278"/>
        </pc:sldMkLst>
      </pc:sldChg>
      <pc:sldChg chg="modSp add mod">
        <pc:chgData name="Christopher Potter" userId="24ad2ef8db5e8a45" providerId="LiveId" clId="{10AB9FE2-9012-46EF-B18A-C87D5526F6EE}" dt="2026-06-03T09:28:05.319" v="179" actId="20577"/>
        <pc:sldMkLst>
          <pc:docMk/>
          <pc:sldMk cId="1177606319" sldId="278"/>
        </pc:sldMkLst>
        <pc:spChg chg="mod">
          <ac:chgData name="Christopher Potter" userId="24ad2ef8db5e8a45" providerId="LiveId" clId="{10AB9FE2-9012-46EF-B18A-C87D5526F6EE}" dt="2026-06-03T09:28:01.368" v="175" actId="20577"/>
          <ac:spMkLst>
            <pc:docMk/>
            <pc:sldMk cId="1177606319" sldId="278"/>
            <ac:spMk id="2" creationId="{A01693D5-65B5-DDEE-9571-9F503C876490}"/>
          </ac:spMkLst>
        </pc:spChg>
        <pc:spChg chg="mod">
          <ac:chgData name="Christopher Potter" userId="24ad2ef8db5e8a45" providerId="LiveId" clId="{10AB9FE2-9012-46EF-B18A-C87D5526F6EE}" dt="2026-06-03T09:28:05.319" v="179" actId="20577"/>
          <ac:spMkLst>
            <pc:docMk/>
            <pc:sldMk cId="1177606319" sldId="278"/>
            <ac:spMk id="3" creationId="{CFB8A53C-CB27-C001-BC62-048599B5E48C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458773422" sldId="279"/>
        </pc:sldMkLst>
      </pc:sldChg>
      <pc:sldChg chg="modSp add mod">
        <pc:chgData name="Christopher Potter" userId="24ad2ef8db5e8a45" providerId="LiveId" clId="{10AB9FE2-9012-46EF-B18A-C87D5526F6EE}" dt="2026-06-03T09:28:19.505" v="192" actId="20577"/>
        <pc:sldMkLst>
          <pc:docMk/>
          <pc:sldMk cId="1417597859" sldId="279"/>
        </pc:sldMkLst>
        <pc:spChg chg="mod">
          <ac:chgData name="Christopher Potter" userId="24ad2ef8db5e8a45" providerId="LiveId" clId="{10AB9FE2-9012-46EF-B18A-C87D5526F6EE}" dt="2026-06-03T09:28:14.556" v="185" actId="20577"/>
          <ac:spMkLst>
            <pc:docMk/>
            <pc:sldMk cId="1417597859" sldId="279"/>
            <ac:spMk id="2" creationId="{42F11645-F171-C38F-F024-E481F6A708E5}"/>
          </ac:spMkLst>
        </pc:spChg>
        <pc:spChg chg="mod">
          <ac:chgData name="Christopher Potter" userId="24ad2ef8db5e8a45" providerId="LiveId" clId="{10AB9FE2-9012-46EF-B18A-C87D5526F6EE}" dt="2026-06-03T09:28:19.505" v="192" actId="20577"/>
          <ac:spMkLst>
            <pc:docMk/>
            <pc:sldMk cId="1417597859" sldId="279"/>
            <ac:spMk id="3" creationId="{C337D460-DC0D-2E6D-9903-416D7AF009EC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2272118886" sldId="280"/>
        </pc:sldMkLst>
      </pc:sldChg>
      <pc:sldChg chg="modSp add mod">
        <pc:chgData name="Christopher Potter" userId="24ad2ef8db5e8a45" providerId="LiveId" clId="{10AB9FE2-9012-46EF-B18A-C87D5526F6EE}" dt="2026-06-03T09:28:37.376" v="202" actId="20577"/>
        <pc:sldMkLst>
          <pc:docMk/>
          <pc:sldMk cId="3812870574" sldId="280"/>
        </pc:sldMkLst>
        <pc:spChg chg="mod">
          <ac:chgData name="Christopher Potter" userId="24ad2ef8db5e8a45" providerId="LiveId" clId="{10AB9FE2-9012-46EF-B18A-C87D5526F6EE}" dt="2026-06-03T09:28:33.116" v="197" actId="20577"/>
          <ac:spMkLst>
            <pc:docMk/>
            <pc:sldMk cId="3812870574" sldId="280"/>
            <ac:spMk id="2" creationId="{E2D3AD56-0A94-B55E-516D-939AA850F6E4}"/>
          </ac:spMkLst>
        </pc:spChg>
        <pc:spChg chg="mod">
          <ac:chgData name="Christopher Potter" userId="24ad2ef8db5e8a45" providerId="LiveId" clId="{10AB9FE2-9012-46EF-B18A-C87D5526F6EE}" dt="2026-06-03T09:28:37.376" v="202" actId="20577"/>
          <ac:spMkLst>
            <pc:docMk/>
            <pc:sldMk cId="3812870574" sldId="280"/>
            <ac:spMk id="3" creationId="{DBD73498-5ACC-2F9A-30B7-EF7424B338A2}"/>
          </ac:spMkLst>
        </pc:spChg>
      </pc:sldChg>
      <pc:sldChg chg="modSp add mod">
        <pc:chgData name="Christopher Potter" userId="24ad2ef8db5e8a45" providerId="LiveId" clId="{10AB9FE2-9012-46EF-B18A-C87D5526F6EE}" dt="2026-06-03T09:28:57.879" v="212" actId="20577"/>
        <pc:sldMkLst>
          <pc:docMk/>
          <pc:sldMk cId="575226305" sldId="281"/>
        </pc:sldMkLst>
        <pc:spChg chg="mod">
          <ac:chgData name="Christopher Potter" userId="24ad2ef8db5e8a45" providerId="LiveId" clId="{10AB9FE2-9012-46EF-B18A-C87D5526F6EE}" dt="2026-06-03T09:28:51.668" v="207" actId="20577"/>
          <ac:spMkLst>
            <pc:docMk/>
            <pc:sldMk cId="575226305" sldId="281"/>
            <ac:spMk id="2" creationId="{0C30F1CF-9F3A-B52E-E33C-B3657262A8B9}"/>
          </ac:spMkLst>
        </pc:spChg>
        <pc:spChg chg="mod">
          <ac:chgData name="Christopher Potter" userId="24ad2ef8db5e8a45" providerId="LiveId" clId="{10AB9FE2-9012-46EF-B18A-C87D5526F6EE}" dt="2026-06-03T09:28:57.879" v="212" actId="20577"/>
          <ac:spMkLst>
            <pc:docMk/>
            <pc:sldMk cId="575226305" sldId="281"/>
            <ac:spMk id="3" creationId="{B4E96C9B-FCD3-511C-529F-7FCBD2F01E69}"/>
          </ac:spMkLst>
        </pc:spChg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2574730824" sldId="281"/>
        </pc:sldMkLst>
      </pc:sldChg>
      <pc:sldChg chg="del">
        <pc:chgData name="Christopher Potter" userId="24ad2ef8db5e8a45" providerId="LiveId" clId="{10AB9FE2-9012-46EF-B18A-C87D5526F6EE}" dt="2026-06-03T09:23:24.517" v="0" actId="47"/>
        <pc:sldMkLst>
          <pc:docMk/>
          <pc:sldMk cId="169261028" sldId="282"/>
        </pc:sldMkLst>
      </pc:sldChg>
      <pc:sldChg chg="modSp add mod">
        <pc:chgData name="Christopher Potter" userId="24ad2ef8db5e8a45" providerId="LiveId" clId="{10AB9FE2-9012-46EF-B18A-C87D5526F6EE}" dt="2026-06-03T09:29:08.967" v="220" actId="20577"/>
        <pc:sldMkLst>
          <pc:docMk/>
          <pc:sldMk cId="408682612" sldId="282"/>
        </pc:sldMkLst>
        <pc:spChg chg="mod">
          <ac:chgData name="Christopher Potter" userId="24ad2ef8db5e8a45" providerId="LiveId" clId="{10AB9FE2-9012-46EF-B18A-C87D5526F6EE}" dt="2026-06-03T09:29:05.496" v="216" actId="20577"/>
          <ac:spMkLst>
            <pc:docMk/>
            <pc:sldMk cId="408682612" sldId="282"/>
            <ac:spMk id="2" creationId="{053A2F29-F17A-F121-D96F-533B13BD9A9B}"/>
          </ac:spMkLst>
        </pc:spChg>
        <pc:spChg chg="mod">
          <ac:chgData name="Christopher Potter" userId="24ad2ef8db5e8a45" providerId="LiveId" clId="{10AB9FE2-9012-46EF-B18A-C87D5526F6EE}" dt="2026-06-03T09:29:08.967" v="220" actId="20577"/>
          <ac:spMkLst>
            <pc:docMk/>
            <pc:sldMk cId="408682612" sldId="282"/>
            <ac:spMk id="3" creationId="{95076869-A966-CA95-55CC-E62C665F52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Percentages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03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B74B7-5542-030B-ED63-8ED564BA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8C5E64-1FBD-F24C-7FBF-1AD8D3D2C9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66% of 27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77521-CE07-B070-A268-F710FA9BDE5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17.82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77521-CE07-B070-A268-F710FA9BD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9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FE3B0-DAF8-78A2-8608-72C4A60D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33A521-5364-1BB5-AFAC-7873A7B95B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19% of 340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D4543C6-9679-7060-4D14-4065B2F1EE84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D4543C6-9679-7060-4D14-4065B2F1E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7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018C8-6A7C-0429-648F-678769435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A7DE28-5186-A3C5-61CB-EFB6194DFA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28% of 15.2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B324F4-5B7D-BB2D-B0EB-0563D6BECEB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4.256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B324F4-5B7D-BB2D-B0EB-0563D6BEC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9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8C181-6DED-5F50-9463-B7ED652AE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C755E4-A827-D948-4952-95CEB0B112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3.1% of 98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0AFE5D-82CE-CCFC-2476-6CE7A7241FD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3.038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0AFE5D-82CE-CCFC-2476-6CE7A7241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5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273FC-1AFC-8B64-B389-EA3E61A89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713FDD-A6DF-D965-F6E1-32E6F0C237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24% of 63.5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289DD7-0523-A4CD-ADBD-490459C8622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15.24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289DD7-0523-A4CD-ADBD-490459C86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3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6E81B-E919-5158-4F1B-203229EB7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37F925-49E1-4462-816B-A29AB36844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11% of 412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E1FC76-58E3-A0F8-7B7A-16E485A7B1F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45.32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E1FC76-58E3-A0F8-7B7A-16E485A7B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0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9FC70-B433-E9D2-7258-697533EDC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4CC44-05C7-DC25-913A-7180B557C9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29% of 86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5016B61-DF2B-1E05-FAAF-AAEA4331F52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24.94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5016B61-DF2B-1E05-FAAF-AAEA4331F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0AE0-0F7F-56BD-F5C0-7455B4E1D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1693D5-65B5-DDEE-9571-9F503C8764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21% of 250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B8A53C-CB27-C001-BC62-048599B5E48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B8A53C-CB27-C001-BC62-048599B5E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6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5E0D8-6CD3-906F-A1A9-FEA280044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F11645-F171-C38F-F024-E481F6A708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26% of 19.8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37D460-DC0D-2E6D-9903-416D7AF009E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5.148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37D460-DC0D-2E6D-9903-416D7AF00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5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C2615-49DB-1897-2BB6-7E879816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D3AD56-0A94-B55E-516D-939AA850F6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32% of 142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D73498-5ACC-2F9A-30B7-EF7424B338A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45.44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D73498-5ACC-2F9A-30B7-EF7424B33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8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17% of 84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14.28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32DF-D836-CB00-46DE-9A5EC62EC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30F1CF-9F3A-B52E-E33C-B3657262A8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13% of 7.4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E96C9B-FCD3-511C-529F-7FCBD2F01E6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0.962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E96C9B-FCD3-511C-529F-7FCBD2F01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2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53CF0-C756-11C6-DD4B-5DEC2B242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3A2F29-F17A-F121-D96F-533B13BD9A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17.5% of 64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076869-A966-CA95-55CC-E62C665F52B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076869-A966-CA95-55CC-E62C665F5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FBB83-1E0F-0B72-4B39-926636578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891D17-FC44-7081-976E-C37D28AE12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35% of 120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598DF0-283A-218F-1472-0BB0D453749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598DF0-283A-218F-1472-0BB0D4537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2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63C86-9357-830C-D13B-55229E40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F6FE10-B0A6-BEF1-2055-AB9983F60E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12% of 73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A34321-BD3E-3845-BAE6-28B84DC58EC4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8.76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A34321-BD3E-3845-BAE6-28B84DC58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4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81F89-FAF4-AB27-56FE-12679585C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A2DF6-6675-F087-8339-011A246218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18% of 56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192D78-80FA-8202-7D21-CD7008D1032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10.08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192D78-80FA-8202-7D21-CD7008D10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4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92A7D-8AF4-17E9-2171-F59293CA3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05704-87EB-0C3F-ED6A-C0AE4D4BC9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22% of 145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355247-F871-79CE-B62D-438CCAC3C384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31.9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355247-F871-79CE-B62D-438CCAC3C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7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A738B-9E40-6FE3-E349-C04DF5929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C4FD8-DF84-30AD-F29F-EC6B1C3B9B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14% of 92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3A78524-75B2-A572-0717-66E59E57186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12.88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3A78524-75B2-A572-0717-66E59E571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8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7E859-5CF3-A483-5BEB-D4CFFD29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2C47A5-3D21-817F-25FB-AD367FD80A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27% of 260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4773B5-4271-9F10-4252-67E2C545AB3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70.2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4773B5-4271-9F10-4252-67E2C545A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6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8DE20-ADF6-8147-F644-130713876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30290-CACD-6949-1C5B-7474B53C47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16% of 48.5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3CB051-C869-50DF-C990-89B308FBE19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7.76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3CB051-C869-50DF-C990-89B308FBE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5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46</TotalTime>
  <Words>122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2026-05-17T08:45:11Z</dcterms:created>
  <dcterms:modified xsi:type="dcterms:W3CDTF">2026-06-03T09:29:13Z</dcterms:modified>
</cp:coreProperties>
</file>