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77" r:id="rId3"/>
    <p:sldId id="280" r:id="rId4"/>
    <p:sldId id="278" r:id="rId5"/>
    <p:sldId id="279" r:id="rId6"/>
    <p:sldId id="269" r:id="rId7"/>
    <p:sldId id="281" r:id="rId8"/>
    <p:sldId id="271" r:id="rId9"/>
    <p:sldId id="272" r:id="rId10"/>
    <p:sldId id="270" r:id="rId11"/>
    <p:sldId id="273" r:id="rId12"/>
    <p:sldId id="264" r:id="rId13"/>
    <p:sldId id="265" r:id="rId14"/>
    <p:sldId id="266" r:id="rId15"/>
    <p:sldId id="267" r:id="rId16"/>
    <p:sldId id="268" r:id="rId17"/>
    <p:sldId id="283" r:id="rId18"/>
    <p:sldId id="276" r:id="rId19"/>
    <p:sldId id="274" r:id="rId20"/>
    <p:sldId id="275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redo custSel addSld delSld modSld sldOrd">
      <pc:chgData name="Christopher Potter" userId="24ad2ef8db5e8a45" providerId="LiveId" clId="{10AB9FE2-9012-46EF-B18A-C87D5526F6EE}" dt="2026-06-19T13:52:23.803" v="2353"/>
      <pc:docMkLst>
        <pc:docMk/>
      </pc:docMkLst>
      <pc:sldChg chg="modSp mod">
        <pc:chgData name="Christopher Potter" userId="24ad2ef8db5e8a45" providerId="LiveId" clId="{10AB9FE2-9012-46EF-B18A-C87D5526F6EE}" dt="2026-06-19T11:08:56.390" v="9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19T11:08:56.390" v="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">
        <pc:chgData name="Christopher Potter" userId="24ad2ef8db5e8a45" providerId="LiveId" clId="{10AB9FE2-9012-46EF-B18A-C87D5526F6EE}" dt="2026-06-19T11:18:03.021" v="426" actId="20577"/>
        <pc:sldMkLst>
          <pc:docMk/>
          <pc:sldMk cId="931541273" sldId="264"/>
        </pc:sldMkLst>
        <pc:spChg chg="mod">
          <ac:chgData name="Christopher Potter" userId="24ad2ef8db5e8a45" providerId="LiveId" clId="{10AB9FE2-9012-46EF-B18A-C87D5526F6EE}" dt="2026-06-19T11:17:56.389" v="424" actId="6549"/>
          <ac:spMkLst>
            <pc:docMk/>
            <pc:sldMk cId="931541273" sldId="264"/>
            <ac:spMk id="2" creationId="{E9FF265D-AF98-93DB-DF64-179A54BFBE82}"/>
          </ac:spMkLst>
        </pc:spChg>
        <pc:spChg chg="add mod">
          <ac:chgData name="Christopher Potter" userId="24ad2ef8db5e8a45" providerId="LiveId" clId="{10AB9FE2-9012-46EF-B18A-C87D5526F6EE}" dt="2026-06-19T11:16:29.235" v="393" actId="6549"/>
          <ac:spMkLst>
            <pc:docMk/>
            <pc:sldMk cId="931541273" sldId="264"/>
            <ac:spMk id="3" creationId="{6E654342-34B6-873B-E672-C058AC3523F8}"/>
          </ac:spMkLst>
        </pc:spChg>
        <pc:spChg chg="mod">
          <ac:chgData name="Christopher Potter" userId="24ad2ef8db5e8a45" providerId="LiveId" clId="{10AB9FE2-9012-46EF-B18A-C87D5526F6EE}" dt="2026-06-19T11:18:03.021" v="426" actId="20577"/>
          <ac:spMkLst>
            <pc:docMk/>
            <pc:sldMk cId="931541273" sldId="264"/>
            <ac:spMk id="5" creationId="{A9F796CD-0B00-C016-C23B-EAC33A7C36DD}"/>
          </ac:spMkLst>
        </pc:spChg>
        <pc:spChg chg="add mod">
          <ac:chgData name="Christopher Potter" userId="24ad2ef8db5e8a45" providerId="LiveId" clId="{10AB9FE2-9012-46EF-B18A-C87D5526F6EE}" dt="2026-06-19T11:12:40.521" v="346" actId="1076"/>
          <ac:spMkLst>
            <pc:docMk/>
            <pc:sldMk cId="931541273" sldId="264"/>
            <ac:spMk id="6" creationId="{07BD1708-3F10-9025-A595-6902C289A773}"/>
          </ac:spMkLst>
        </pc:spChg>
        <pc:spChg chg="add mod">
          <ac:chgData name="Christopher Potter" userId="24ad2ef8db5e8a45" providerId="LiveId" clId="{10AB9FE2-9012-46EF-B18A-C87D5526F6EE}" dt="2026-06-19T11:12:57.429" v="356" actId="1035"/>
          <ac:spMkLst>
            <pc:docMk/>
            <pc:sldMk cId="931541273" sldId="264"/>
            <ac:spMk id="8" creationId="{0A14E195-348A-3E7A-21A8-D0167F1513E8}"/>
          </ac:spMkLst>
        </pc:spChg>
        <pc:spChg chg="add mod">
          <ac:chgData name="Christopher Potter" userId="24ad2ef8db5e8a45" providerId="LiveId" clId="{10AB9FE2-9012-46EF-B18A-C87D5526F6EE}" dt="2026-06-19T11:13:00.875" v="358" actId="1076"/>
          <ac:spMkLst>
            <pc:docMk/>
            <pc:sldMk cId="931541273" sldId="264"/>
            <ac:spMk id="10" creationId="{2058165D-6C69-F523-44F4-7259FB01452C}"/>
          </ac:spMkLst>
        </pc:spChg>
        <pc:spChg chg="add mod">
          <ac:chgData name="Christopher Potter" userId="24ad2ef8db5e8a45" providerId="LiveId" clId="{10AB9FE2-9012-46EF-B18A-C87D5526F6EE}" dt="2026-06-19T11:13:04.611" v="360" actId="1076"/>
          <ac:spMkLst>
            <pc:docMk/>
            <pc:sldMk cId="931541273" sldId="264"/>
            <ac:spMk id="12" creationId="{217E0ADC-718B-E4DD-5E10-5ADF61493A3B}"/>
          </ac:spMkLst>
        </pc:spChg>
        <pc:spChg chg="add mod">
          <ac:chgData name="Christopher Potter" userId="24ad2ef8db5e8a45" providerId="LiveId" clId="{10AB9FE2-9012-46EF-B18A-C87D5526F6EE}" dt="2026-06-19T11:14:02.683" v="378" actId="552"/>
          <ac:spMkLst>
            <pc:docMk/>
            <pc:sldMk cId="931541273" sldId="264"/>
            <ac:spMk id="14" creationId="{8558AD13-AD3C-8616-9297-DDEA3D1FDE9A}"/>
          </ac:spMkLst>
        </pc:spChg>
        <pc:spChg chg="add mod">
          <ac:chgData name="Christopher Potter" userId="24ad2ef8db5e8a45" providerId="LiveId" clId="{10AB9FE2-9012-46EF-B18A-C87D5526F6EE}" dt="2026-06-19T11:13:33.309" v="372" actId="14100"/>
          <ac:spMkLst>
            <pc:docMk/>
            <pc:sldMk cId="931541273" sldId="264"/>
            <ac:spMk id="15" creationId="{EBE30EC6-269E-C134-FB32-73E85E5F3851}"/>
          </ac:spMkLst>
        </pc:spChg>
        <pc:spChg chg="add mod">
          <ac:chgData name="Christopher Potter" userId="24ad2ef8db5e8a45" providerId="LiveId" clId="{10AB9FE2-9012-46EF-B18A-C87D5526F6EE}" dt="2026-06-19T11:13:52.073" v="374" actId="1076"/>
          <ac:spMkLst>
            <pc:docMk/>
            <pc:sldMk cId="931541273" sldId="264"/>
            <ac:spMk id="17" creationId="{C7F8D8DE-AF3C-8F41-4A09-636234AAB6A6}"/>
          </ac:spMkLst>
        </pc:spChg>
        <pc:spChg chg="add mod">
          <ac:chgData name="Christopher Potter" userId="24ad2ef8db5e8a45" providerId="LiveId" clId="{10AB9FE2-9012-46EF-B18A-C87D5526F6EE}" dt="2026-06-19T11:13:52.073" v="374" actId="1076"/>
          <ac:spMkLst>
            <pc:docMk/>
            <pc:sldMk cId="931541273" sldId="264"/>
            <ac:spMk id="19" creationId="{2715F599-1D3C-A16A-C0EA-0AC57ED74164}"/>
          </ac:spMkLst>
        </pc:spChg>
        <pc:spChg chg="add mod">
          <ac:chgData name="Christopher Potter" userId="24ad2ef8db5e8a45" providerId="LiveId" clId="{10AB9FE2-9012-46EF-B18A-C87D5526F6EE}" dt="2026-06-19T11:13:59.139" v="377" actId="552"/>
          <ac:spMkLst>
            <pc:docMk/>
            <pc:sldMk cId="931541273" sldId="264"/>
            <ac:spMk id="21" creationId="{5086D668-DFCA-DA8F-5CD2-E0553C6055EC}"/>
          </ac:spMkLst>
        </pc:spChg>
        <pc:spChg chg="add del mod">
          <ac:chgData name="Christopher Potter" userId="24ad2ef8db5e8a45" providerId="LiveId" clId="{10AB9FE2-9012-46EF-B18A-C87D5526F6EE}" dt="2026-06-19T11:13:54.169" v="375" actId="478"/>
          <ac:spMkLst>
            <pc:docMk/>
            <pc:sldMk cId="931541273" sldId="264"/>
            <ac:spMk id="23" creationId="{AC2D87D2-A4B5-B73E-5AEC-AEE75BA9F634}"/>
          </ac:spMkLst>
        </pc:spChg>
        <pc:spChg chg="add mod">
          <ac:chgData name="Christopher Potter" userId="24ad2ef8db5e8a45" providerId="LiveId" clId="{10AB9FE2-9012-46EF-B18A-C87D5526F6EE}" dt="2026-06-19T11:14:10.411" v="379" actId="14100"/>
          <ac:spMkLst>
            <pc:docMk/>
            <pc:sldMk cId="931541273" sldId="264"/>
            <ac:spMk id="25" creationId="{E4713F31-91B8-B335-C524-0729100178CC}"/>
          </ac:spMkLst>
        </pc:spChg>
        <pc:spChg chg="add mod">
          <ac:chgData name="Christopher Potter" userId="24ad2ef8db5e8a45" providerId="LiveId" clId="{10AB9FE2-9012-46EF-B18A-C87D5526F6EE}" dt="2026-06-19T11:14:31.482" v="381" actId="1076"/>
          <ac:spMkLst>
            <pc:docMk/>
            <pc:sldMk cId="931541273" sldId="264"/>
            <ac:spMk id="27" creationId="{6C94DB72-5729-31EB-E97C-F03730F4ADAE}"/>
          </ac:spMkLst>
        </pc:spChg>
        <pc:spChg chg="add mod">
          <ac:chgData name="Christopher Potter" userId="24ad2ef8db5e8a45" providerId="LiveId" clId="{10AB9FE2-9012-46EF-B18A-C87D5526F6EE}" dt="2026-06-19T11:14:31.482" v="381" actId="1076"/>
          <ac:spMkLst>
            <pc:docMk/>
            <pc:sldMk cId="931541273" sldId="264"/>
            <ac:spMk id="29" creationId="{7DF524AA-A28B-D2C5-722A-913052C9A581}"/>
          </ac:spMkLst>
        </pc:spChg>
        <pc:spChg chg="add mod">
          <ac:chgData name="Christopher Potter" userId="24ad2ef8db5e8a45" providerId="LiveId" clId="{10AB9FE2-9012-46EF-B18A-C87D5526F6EE}" dt="2026-06-19T11:14:40.964" v="383" actId="1076"/>
          <ac:spMkLst>
            <pc:docMk/>
            <pc:sldMk cId="931541273" sldId="264"/>
            <ac:spMk id="31" creationId="{E190F538-DE9D-6DE5-74F2-84F9C6E06413}"/>
          </ac:spMkLst>
        </pc:spChg>
        <pc:spChg chg="add mod">
          <ac:chgData name="Christopher Potter" userId="24ad2ef8db5e8a45" providerId="LiveId" clId="{10AB9FE2-9012-46EF-B18A-C87D5526F6EE}" dt="2026-06-19T11:14:50.279" v="385" actId="1076"/>
          <ac:spMkLst>
            <pc:docMk/>
            <pc:sldMk cId="931541273" sldId="264"/>
            <ac:spMk id="33" creationId="{898CC90A-2D2C-0A20-8FDF-119EA50AE5F5}"/>
          </ac:spMkLst>
        </pc:spChg>
        <pc:spChg chg="add mod">
          <ac:chgData name="Christopher Potter" userId="24ad2ef8db5e8a45" providerId="LiveId" clId="{10AB9FE2-9012-46EF-B18A-C87D5526F6EE}" dt="2026-06-19T11:14:50.279" v="385" actId="1076"/>
          <ac:spMkLst>
            <pc:docMk/>
            <pc:sldMk cId="931541273" sldId="264"/>
            <ac:spMk id="35" creationId="{67F5F47C-6870-D6CB-4D70-60650D2AAA0A}"/>
          </ac:spMkLst>
        </pc:spChg>
        <pc:spChg chg="add mod">
          <ac:chgData name="Christopher Potter" userId="24ad2ef8db5e8a45" providerId="LiveId" clId="{10AB9FE2-9012-46EF-B18A-C87D5526F6EE}" dt="2026-06-19T11:14:50.279" v="385" actId="1076"/>
          <ac:spMkLst>
            <pc:docMk/>
            <pc:sldMk cId="931541273" sldId="264"/>
            <ac:spMk id="37" creationId="{D6DACA90-8046-DA77-287A-A6A1D486B062}"/>
          </ac:spMkLst>
        </pc:spChg>
        <pc:spChg chg="add mod">
          <ac:chgData name="Christopher Potter" userId="24ad2ef8db5e8a45" providerId="LiveId" clId="{10AB9FE2-9012-46EF-B18A-C87D5526F6EE}" dt="2026-06-19T11:15:00.530" v="387" actId="1076"/>
          <ac:spMkLst>
            <pc:docMk/>
            <pc:sldMk cId="931541273" sldId="264"/>
            <ac:spMk id="39" creationId="{67A3DE85-BD40-DF61-E61E-A695640108E8}"/>
          </ac:spMkLst>
        </pc:spChg>
        <pc:spChg chg="add mod">
          <ac:chgData name="Christopher Potter" userId="24ad2ef8db5e8a45" providerId="LiveId" clId="{10AB9FE2-9012-46EF-B18A-C87D5526F6EE}" dt="2026-06-19T11:15:00.530" v="387" actId="1076"/>
          <ac:spMkLst>
            <pc:docMk/>
            <pc:sldMk cId="931541273" sldId="264"/>
            <ac:spMk id="41" creationId="{E85A0124-6FEE-5E56-961A-056325344568}"/>
          </ac:spMkLst>
        </pc:spChg>
        <pc:spChg chg="add mod">
          <ac:chgData name="Christopher Potter" userId="24ad2ef8db5e8a45" providerId="LiveId" clId="{10AB9FE2-9012-46EF-B18A-C87D5526F6EE}" dt="2026-06-19T11:15:15.415" v="390" actId="14100"/>
          <ac:spMkLst>
            <pc:docMk/>
            <pc:sldMk cId="931541273" sldId="264"/>
            <ac:spMk id="43" creationId="{4FC3F260-CCB3-74A3-0931-0AB34B072A87}"/>
          </ac:spMkLst>
        </pc:spChg>
        <pc:graphicFrameChg chg="mod modGraphic">
          <ac:chgData name="Christopher Potter" userId="24ad2ef8db5e8a45" providerId="LiveId" clId="{10AB9FE2-9012-46EF-B18A-C87D5526F6EE}" dt="2026-06-19T11:11:13.619" v="205"/>
          <ac:graphicFrameMkLst>
            <pc:docMk/>
            <pc:sldMk cId="931541273" sldId="264"/>
            <ac:graphicFrameMk id="4" creationId="{33FEC67D-45BE-A683-3ED3-0D5630F82B9C}"/>
          </ac:graphicFrameMkLst>
        </pc:graphicFrame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1410277233" sldId="265"/>
        </pc:sldMkLst>
      </pc:sldChg>
      <pc:sldChg chg="modSp add mod">
        <pc:chgData name="Christopher Potter" userId="24ad2ef8db5e8a45" providerId="LiveId" clId="{10AB9FE2-9012-46EF-B18A-C87D5526F6EE}" dt="2026-06-19T11:18:44.969" v="447" actId="20577"/>
        <pc:sldMkLst>
          <pc:docMk/>
          <pc:sldMk cId="1989890358" sldId="265"/>
        </pc:sldMkLst>
        <pc:spChg chg="mod">
          <ac:chgData name="Christopher Potter" userId="24ad2ef8db5e8a45" providerId="LiveId" clId="{10AB9FE2-9012-46EF-B18A-C87D5526F6EE}" dt="2026-06-19T11:18:38.130" v="445" actId="20577"/>
          <ac:spMkLst>
            <pc:docMk/>
            <pc:sldMk cId="1989890358" sldId="265"/>
            <ac:spMk id="2" creationId="{AE1A9D16-EEDC-BE14-3EA2-7B21D2E58561}"/>
          </ac:spMkLst>
        </pc:spChg>
        <pc:spChg chg="mod">
          <ac:chgData name="Christopher Potter" userId="24ad2ef8db5e8a45" providerId="LiveId" clId="{10AB9FE2-9012-46EF-B18A-C87D5526F6EE}" dt="2026-06-19T11:18:44.969" v="447" actId="20577"/>
          <ac:spMkLst>
            <pc:docMk/>
            <pc:sldMk cId="1989890358" sldId="265"/>
            <ac:spMk id="5" creationId="{9A0CEEA4-53CC-E472-1FCA-4ECB760A8B8A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2667468270" sldId="266"/>
        </pc:sldMkLst>
      </pc:sldChg>
      <pc:sldChg chg="addSp delSp modSp add mod delAnim modAnim">
        <pc:chgData name="Christopher Potter" userId="24ad2ef8db5e8a45" providerId="LiveId" clId="{10AB9FE2-9012-46EF-B18A-C87D5526F6EE}" dt="2026-06-19T11:20:46.219" v="531" actId="478"/>
        <pc:sldMkLst>
          <pc:docMk/>
          <pc:sldMk cId="2781431493" sldId="266"/>
        </pc:sldMkLst>
        <pc:spChg chg="mod">
          <ac:chgData name="Christopher Potter" userId="24ad2ef8db5e8a45" providerId="LiveId" clId="{10AB9FE2-9012-46EF-B18A-C87D5526F6EE}" dt="2026-06-19T11:19:52.733" v="512" actId="6549"/>
          <ac:spMkLst>
            <pc:docMk/>
            <pc:sldMk cId="2781431493" sldId="266"/>
            <ac:spMk id="2" creationId="{9163051E-99DB-B4EE-88C2-8A8E6298506C}"/>
          </ac:spMkLst>
        </pc:spChg>
        <pc:spChg chg="del">
          <ac:chgData name="Christopher Potter" userId="24ad2ef8db5e8a45" providerId="LiveId" clId="{10AB9FE2-9012-46EF-B18A-C87D5526F6EE}" dt="2026-06-19T11:20:46.219" v="531" actId="478"/>
          <ac:spMkLst>
            <pc:docMk/>
            <pc:sldMk cId="2781431493" sldId="266"/>
            <ac:spMk id="5" creationId="{FABB4C81-B97F-69DC-3552-37CF67491442}"/>
          </ac:spMkLst>
        </pc:spChg>
        <pc:spChg chg="add del mod">
          <ac:chgData name="Christopher Potter" userId="24ad2ef8db5e8a45" providerId="LiveId" clId="{10AB9FE2-9012-46EF-B18A-C87D5526F6EE}" dt="2026-06-19T11:19:59.999" v="516" actId="22"/>
          <ac:spMkLst>
            <pc:docMk/>
            <pc:sldMk cId="2781431493" sldId="266"/>
            <ac:spMk id="9" creationId="{EE229455-D733-36DB-DD85-68C5E57E7255}"/>
          </ac:spMkLst>
        </pc:spChg>
        <pc:spChg chg="add mod">
          <ac:chgData name="Christopher Potter" userId="24ad2ef8db5e8a45" providerId="LiveId" clId="{10AB9FE2-9012-46EF-B18A-C87D5526F6EE}" dt="2026-06-19T11:20:42.593" v="529" actId="164"/>
          <ac:spMkLst>
            <pc:docMk/>
            <pc:sldMk cId="2781431493" sldId="266"/>
            <ac:spMk id="13" creationId="{2C13D93A-E88B-F5F7-0496-47753711ACA1}"/>
          </ac:spMkLst>
        </pc:spChg>
        <pc:spChg chg="add mod">
          <ac:chgData name="Christopher Potter" userId="24ad2ef8db5e8a45" providerId="LiveId" clId="{10AB9FE2-9012-46EF-B18A-C87D5526F6EE}" dt="2026-06-19T11:20:42.593" v="529" actId="164"/>
          <ac:spMkLst>
            <pc:docMk/>
            <pc:sldMk cId="2781431493" sldId="266"/>
            <ac:spMk id="18" creationId="{EE707AB0-C7E7-8FE0-B89A-35FA5F163190}"/>
          </ac:spMkLst>
        </pc:spChg>
        <pc:spChg chg="mod">
          <ac:chgData name="Christopher Potter" userId="24ad2ef8db5e8a45" providerId="LiveId" clId="{10AB9FE2-9012-46EF-B18A-C87D5526F6EE}" dt="2026-06-19T11:20:21.724" v="524" actId="552"/>
          <ac:spMkLst>
            <pc:docMk/>
            <pc:sldMk cId="2781431493" sldId="266"/>
            <ac:spMk id="33" creationId="{7D1A1AF3-FB11-C2A1-4337-F7BD22714661}"/>
          </ac:spMkLst>
        </pc:spChg>
        <pc:spChg chg="mod">
          <ac:chgData name="Christopher Potter" userId="24ad2ef8db5e8a45" providerId="LiveId" clId="{10AB9FE2-9012-46EF-B18A-C87D5526F6EE}" dt="2026-06-19T11:20:25.361" v="525" actId="552"/>
          <ac:spMkLst>
            <pc:docMk/>
            <pc:sldMk cId="2781431493" sldId="266"/>
            <ac:spMk id="35" creationId="{59EDA1E7-6C37-428D-2CAD-B81616AFED7B}"/>
          </ac:spMkLst>
        </pc:spChg>
        <pc:grpChg chg="add mod">
          <ac:chgData name="Christopher Potter" userId="24ad2ef8db5e8a45" providerId="LiveId" clId="{10AB9FE2-9012-46EF-B18A-C87D5526F6EE}" dt="2026-06-19T11:20:42.593" v="529" actId="164"/>
          <ac:grpSpMkLst>
            <pc:docMk/>
            <pc:sldMk cId="2781431493" sldId="266"/>
            <ac:grpSpMk id="20" creationId="{164E5E05-879C-EFB9-72FD-B8FFA1BDE296}"/>
          </ac:grpSpMkLst>
        </pc:gr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590134088" sldId="267"/>
        </pc:sldMkLst>
      </pc:sldChg>
      <pc:sldChg chg="addSp delSp modSp add mod ord modAnim">
        <pc:chgData name="Christopher Potter" userId="24ad2ef8db5e8a45" providerId="LiveId" clId="{10AB9FE2-9012-46EF-B18A-C87D5526F6EE}" dt="2026-06-19T11:21:57.269" v="551" actId="20577"/>
        <pc:sldMkLst>
          <pc:docMk/>
          <pc:sldMk cId="1220650482" sldId="267"/>
        </pc:sldMkLst>
        <pc:spChg chg="mod">
          <ac:chgData name="Christopher Potter" userId="24ad2ef8db5e8a45" providerId="LiveId" clId="{10AB9FE2-9012-46EF-B18A-C87D5526F6EE}" dt="2026-06-19T11:21:24.532" v="546" actId="20577"/>
          <ac:spMkLst>
            <pc:docMk/>
            <pc:sldMk cId="1220650482" sldId="267"/>
            <ac:spMk id="2" creationId="{8B4E7EF7-1C6B-C481-F717-E2941B63E4F9}"/>
          </ac:spMkLst>
        </pc:spChg>
        <pc:spChg chg="mod">
          <ac:chgData name="Christopher Potter" userId="24ad2ef8db5e8a45" providerId="LiveId" clId="{10AB9FE2-9012-46EF-B18A-C87D5526F6EE}" dt="2026-06-19T11:21:57.269" v="551" actId="20577"/>
          <ac:spMkLst>
            <pc:docMk/>
            <pc:sldMk cId="1220650482" sldId="267"/>
            <ac:spMk id="5" creationId="{06E7CCF8-9490-185C-32C1-E7FBDFCFBD4E}"/>
          </ac:spMkLst>
        </pc:spChg>
        <pc:spChg chg="mod topLvl">
          <ac:chgData name="Christopher Potter" userId="24ad2ef8db5e8a45" providerId="LiveId" clId="{10AB9FE2-9012-46EF-B18A-C87D5526F6EE}" dt="2026-06-19T11:21:15.853" v="537" actId="165"/>
          <ac:spMkLst>
            <pc:docMk/>
            <pc:sldMk cId="1220650482" sldId="267"/>
            <ac:spMk id="9" creationId="{A0D2DCBF-FEFE-694D-1DFD-4EDA0D40C032}"/>
          </ac:spMkLst>
        </pc:spChg>
        <pc:spChg chg="mod topLvl">
          <ac:chgData name="Christopher Potter" userId="24ad2ef8db5e8a45" providerId="LiveId" clId="{10AB9FE2-9012-46EF-B18A-C87D5526F6EE}" dt="2026-06-19T11:21:15.853" v="537" actId="165"/>
          <ac:spMkLst>
            <pc:docMk/>
            <pc:sldMk cId="1220650482" sldId="267"/>
            <ac:spMk id="11" creationId="{FEADA77D-8884-258B-3866-95A1CCAEABF3}"/>
          </ac:spMkLst>
        </pc:spChg>
        <pc:grpChg chg="add del mod">
          <ac:chgData name="Christopher Potter" userId="24ad2ef8db5e8a45" providerId="LiveId" clId="{10AB9FE2-9012-46EF-B18A-C87D5526F6EE}" dt="2026-06-19T11:21:15.853" v="537" actId="165"/>
          <ac:grpSpMkLst>
            <pc:docMk/>
            <pc:sldMk cId="1220650482" sldId="267"/>
            <ac:grpSpMk id="7" creationId="{BB4737AA-0928-D0D5-AE34-19A04F15AB5A}"/>
          </ac:grpSpMkLst>
        </pc:gr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2056812753" sldId="268"/>
        </pc:sldMkLst>
      </pc:sldChg>
      <pc:sldChg chg="modSp add mod">
        <pc:chgData name="Christopher Potter" userId="24ad2ef8db5e8a45" providerId="LiveId" clId="{10AB9FE2-9012-46EF-B18A-C87D5526F6EE}" dt="2026-06-19T11:23:27.015" v="671" actId="1038"/>
        <pc:sldMkLst>
          <pc:docMk/>
          <pc:sldMk cId="2292466891" sldId="268"/>
        </pc:sldMkLst>
        <pc:spChg chg="mod">
          <ac:chgData name="Christopher Potter" userId="24ad2ef8db5e8a45" providerId="LiveId" clId="{10AB9FE2-9012-46EF-B18A-C87D5526F6EE}" dt="2026-06-19T11:22:57.899" v="602" actId="6549"/>
          <ac:spMkLst>
            <pc:docMk/>
            <pc:sldMk cId="2292466891" sldId="268"/>
            <ac:spMk id="2" creationId="{FA358205-F394-BB20-D0CB-163A8CEDD58E}"/>
          </ac:spMkLst>
        </pc:spChg>
        <pc:spChg chg="mod">
          <ac:chgData name="Christopher Potter" userId="24ad2ef8db5e8a45" providerId="LiveId" clId="{10AB9FE2-9012-46EF-B18A-C87D5526F6EE}" dt="2026-06-19T11:23:27.015" v="671" actId="1038"/>
          <ac:spMkLst>
            <pc:docMk/>
            <pc:sldMk cId="2292466891" sldId="268"/>
            <ac:spMk id="5" creationId="{E9EE0DF0-35F4-28BC-D683-7F1280C0C564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1741080251" sldId="269"/>
        </pc:sldMkLst>
      </pc:sldChg>
      <pc:sldChg chg="addSp delSp modSp add mod ord">
        <pc:chgData name="Christopher Potter" userId="24ad2ef8db5e8a45" providerId="LiveId" clId="{10AB9FE2-9012-46EF-B18A-C87D5526F6EE}" dt="2026-06-19T11:44:23.626" v="1114" actId="6549"/>
        <pc:sldMkLst>
          <pc:docMk/>
          <pc:sldMk cId="3998283182" sldId="269"/>
        </pc:sldMkLst>
        <pc:spChg chg="mod">
          <ac:chgData name="Christopher Potter" userId="24ad2ef8db5e8a45" providerId="LiveId" clId="{10AB9FE2-9012-46EF-B18A-C87D5526F6EE}" dt="2026-06-19T11:44:18.132" v="1103" actId="20577"/>
          <ac:spMkLst>
            <pc:docMk/>
            <pc:sldMk cId="3998283182" sldId="269"/>
            <ac:spMk id="2" creationId="{3CEBEFA2-4384-E395-C33C-B9CBA736C8AF}"/>
          </ac:spMkLst>
        </pc:spChg>
        <pc:spChg chg="mod">
          <ac:chgData name="Christopher Potter" userId="24ad2ef8db5e8a45" providerId="LiveId" clId="{10AB9FE2-9012-46EF-B18A-C87D5526F6EE}" dt="2026-06-19T11:36:55.714" v="802" actId="6549"/>
          <ac:spMkLst>
            <pc:docMk/>
            <pc:sldMk cId="3998283182" sldId="269"/>
            <ac:spMk id="3" creationId="{0D19C70D-9AB6-5A4B-F18C-FE73400A0528}"/>
          </ac:spMkLst>
        </pc:spChg>
        <pc:spChg chg="mod">
          <ac:chgData name="Christopher Potter" userId="24ad2ef8db5e8a45" providerId="LiveId" clId="{10AB9FE2-9012-46EF-B18A-C87D5526F6EE}" dt="2026-06-19T11:44:23.626" v="1114" actId="6549"/>
          <ac:spMkLst>
            <pc:docMk/>
            <pc:sldMk cId="3998283182" sldId="269"/>
            <ac:spMk id="5" creationId="{046E0AED-B04A-D549-E51C-7802C5E71CBB}"/>
          </ac:spMkLst>
        </pc:spChg>
        <pc:spChg chg="mod">
          <ac:chgData name="Christopher Potter" userId="24ad2ef8db5e8a45" providerId="LiveId" clId="{10AB9FE2-9012-46EF-B18A-C87D5526F6EE}" dt="2026-06-19T11:35:46.509" v="772" actId="1076"/>
          <ac:spMkLst>
            <pc:docMk/>
            <pc:sldMk cId="3998283182" sldId="269"/>
            <ac:spMk id="8" creationId="{11EAE4E6-D414-1EC7-41B8-F2C02F2D4418}"/>
          </ac:spMkLst>
        </pc:spChg>
        <pc:spChg chg="add mod">
          <ac:chgData name="Christopher Potter" userId="24ad2ef8db5e8a45" providerId="LiveId" clId="{10AB9FE2-9012-46EF-B18A-C87D5526F6EE}" dt="2026-06-19T11:36:07.629" v="787" actId="1036"/>
          <ac:spMkLst>
            <pc:docMk/>
            <pc:sldMk cId="3998283182" sldId="269"/>
            <ac:spMk id="9" creationId="{D6ABB2D6-DD1B-7E10-560E-55B9B5EF9C77}"/>
          </ac:spMkLst>
        </pc:spChg>
        <pc:spChg chg="del">
          <ac:chgData name="Christopher Potter" userId="24ad2ef8db5e8a45" providerId="LiveId" clId="{10AB9FE2-9012-46EF-B18A-C87D5526F6EE}" dt="2026-06-19T11:35:37.198" v="767" actId="478"/>
          <ac:spMkLst>
            <pc:docMk/>
            <pc:sldMk cId="3998283182" sldId="269"/>
            <ac:spMk id="10" creationId="{3CF8C351-B42F-6368-6614-ED233E790BD5}"/>
          </ac:spMkLst>
        </pc:spChg>
        <pc:spChg chg="del">
          <ac:chgData name="Christopher Potter" userId="24ad2ef8db5e8a45" providerId="LiveId" clId="{10AB9FE2-9012-46EF-B18A-C87D5526F6EE}" dt="2026-06-19T11:35:37.198" v="767" actId="478"/>
          <ac:spMkLst>
            <pc:docMk/>
            <pc:sldMk cId="3998283182" sldId="269"/>
            <ac:spMk id="12" creationId="{61167D6E-7DD4-F3CF-609C-D460FD551162}"/>
          </ac:spMkLst>
        </pc:spChg>
        <pc:spChg chg="add mod">
          <ac:chgData name="Christopher Potter" userId="24ad2ef8db5e8a45" providerId="LiveId" clId="{10AB9FE2-9012-46EF-B18A-C87D5526F6EE}" dt="2026-06-19T11:36:34.309" v="795" actId="553"/>
          <ac:spMkLst>
            <pc:docMk/>
            <pc:sldMk cId="3998283182" sldId="269"/>
            <ac:spMk id="13" creationId="{8D3B0C03-9AAD-5A2D-1910-2B2CAA1DF200}"/>
          </ac:spMkLst>
        </pc:spChg>
        <pc:spChg chg="del">
          <ac:chgData name="Christopher Potter" userId="24ad2ef8db5e8a45" providerId="LiveId" clId="{10AB9FE2-9012-46EF-B18A-C87D5526F6EE}" dt="2026-06-19T11:35:23.786" v="764" actId="478"/>
          <ac:spMkLst>
            <pc:docMk/>
            <pc:sldMk cId="3998283182" sldId="269"/>
            <ac:spMk id="14" creationId="{BD0A94B8-21FD-C146-D09F-9AAC68334531}"/>
          </ac:spMkLst>
        </pc:spChg>
        <pc:spChg chg="del">
          <ac:chgData name="Christopher Potter" userId="24ad2ef8db5e8a45" providerId="LiveId" clId="{10AB9FE2-9012-46EF-B18A-C87D5526F6EE}" dt="2026-06-19T11:35:23.786" v="764" actId="478"/>
          <ac:spMkLst>
            <pc:docMk/>
            <pc:sldMk cId="3998283182" sldId="269"/>
            <ac:spMk id="15" creationId="{CC2D1AFE-5CB8-7B3E-A5B9-C06A25911653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17" creationId="{478B1E04-E769-0D43-6851-D97B42872D50}"/>
          </ac:spMkLst>
        </pc:spChg>
        <pc:spChg chg="add mod">
          <ac:chgData name="Christopher Potter" userId="24ad2ef8db5e8a45" providerId="LiveId" clId="{10AB9FE2-9012-46EF-B18A-C87D5526F6EE}" dt="2026-06-19T11:36:29.618" v="794" actId="555"/>
          <ac:spMkLst>
            <pc:docMk/>
            <pc:sldMk cId="3998283182" sldId="269"/>
            <ac:spMk id="18" creationId="{85DAD680-B1CC-6CA1-CB69-52F304197F16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19" creationId="{95D9ECD3-2FCC-45F2-D9FE-8F6DEFC56589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21" creationId="{D4872E17-2C82-E2FC-EA8B-CA9B159E156C}"/>
          </ac:spMkLst>
        </pc:spChg>
        <pc:spChg chg="add mod">
          <ac:chgData name="Christopher Potter" userId="24ad2ef8db5e8a45" providerId="LiveId" clId="{10AB9FE2-9012-46EF-B18A-C87D5526F6EE}" dt="2026-06-19T11:36:34.309" v="795" actId="553"/>
          <ac:spMkLst>
            <pc:docMk/>
            <pc:sldMk cId="3998283182" sldId="269"/>
            <ac:spMk id="22" creationId="{D6E38573-F2F7-221E-2150-4A2C6F18BADF}"/>
          </ac:spMkLst>
        </pc:spChg>
        <pc:spChg chg="add mod">
          <ac:chgData name="Christopher Potter" userId="24ad2ef8db5e8a45" providerId="LiveId" clId="{10AB9FE2-9012-46EF-B18A-C87D5526F6EE}" dt="2026-06-19T11:36:41.510" v="797" actId="1076"/>
          <ac:spMkLst>
            <pc:docMk/>
            <pc:sldMk cId="3998283182" sldId="269"/>
            <ac:spMk id="24" creationId="{45BAB73A-F407-5441-FA5B-CDFEAF38911E}"/>
          </ac:spMkLst>
        </pc:spChg>
        <pc:spChg chg="mod">
          <ac:chgData name="Christopher Potter" userId="24ad2ef8db5e8a45" providerId="LiveId" clId="{10AB9FE2-9012-46EF-B18A-C87D5526F6EE}" dt="2026-06-19T11:37:19.474" v="808" actId="1076"/>
          <ac:spMkLst>
            <pc:docMk/>
            <pc:sldMk cId="3998283182" sldId="269"/>
            <ac:spMk id="25" creationId="{3EBE8021-BCB4-489E-4036-A760E024F01C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27" creationId="{E13B0CDE-ECA8-2952-7187-AE6BF1636A6A}"/>
          </ac:spMkLst>
        </pc:spChg>
        <pc:spChg chg="add mod">
          <ac:chgData name="Christopher Potter" userId="24ad2ef8db5e8a45" providerId="LiveId" clId="{10AB9FE2-9012-46EF-B18A-C87D5526F6EE}" dt="2026-06-19T11:36:53.119" v="800" actId="14100"/>
          <ac:spMkLst>
            <pc:docMk/>
            <pc:sldMk cId="3998283182" sldId="269"/>
            <ac:spMk id="28" creationId="{5C6E0711-0A1D-62FE-6C8D-09E0E120C347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29" creationId="{C2CB6BBF-9836-43CF-1FAE-581D734CBFDC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31" creationId="{32112931-85B6-0DB1-E2E2-3C3632770DC9}"/>
          </ac:spMkLst>
        </pc:spChg>
        <pc:spChg chg="add mod">
          <ac:chgData name="Christopher Potter" userId="24ad2ef8db5e8a45" providerId="LiveId" clId="{10AB9FE2-9012-46EF-B18A-C87D5526F6EE}" dt="2026-06-19T11:37:08.730" v="805" actId="1076"/>
          <ac:spMkLst>
            <pc:docMk/>
            <pc:sldMk cId="3998283182" sldId="269"/>
            <ac:spMk id="32" creationId="{C9E69D04-2C65-430A-2FB5-2D4A79A011F3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33" creationId="{F3126999-F1B7-8347-EAC8-C67A72B87131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35" creationId="{D534EA3D-8FDD-49AE-DA59-42AAB228936C}"/>
          </ac:spMkLst>
        </pc:spChg>
        <pc:spChg chg="add mod">
          <ac:chgData name="Christopher Potter" userId="24ad2ef8db5e8a45" providerId="LiveId" clId="{10AB9FE2-9012-46EF-B18A-C87D5526F6EE}" dt="2026-06-19T11:37:15.850" v="807" actId="1076"/>
          <ac:spMkLst>
            <pc:docMk/>
            <pc:sldMk cId="3998283182" sldId="269"/>
            <ac:spMk id="36" creationId="{C097A3DA-61C3-9702-7AC5-A1A9B43D51C9}"/>
          </ac:spMkLst>
        </pc:spChg>
        <pc:spChg chg="del">
          <ac:chgData name="Christopher Potter" userId="24ad2ef8db5e8a45" providerId="LiveId" clId="{10AB9FE2-9012-46EF-B18A-C87D5526F6EE}" dt="2026-06-19T11:35:32.169" v="765" actId="478"/>
          <ac:spMkLst>
            <pc:docMk/>
            <pc:sldMk cId="3998283182" sldId="269"/>
            <ac:spMk id="37" creationId="{DF55B3F2-EC01-FCB2-7D4B-AA4ED1AAADF0}"/>
          </ac:spMkLst>
        </pc:spChg>
        <pc:spChg chg="del">
          <ac:chgData name="Christopher Potter" userId="24ad2ef8db5e8a45" providerId="LiveId" clId="{10AB9FE2-9012-46EF-B18A-C87D5526F6EE}" dt="2026-06-19T11:35:35.085" v="766" actId="478"/>
          <ac:spMkLst>
            <pc:docMk/>
            <pc:sldMk cId="3998283182" sldId="269"/>
            <ac:spMk id="39" creationId="{7AF2D796-2B3C-F0B5-CF7D-00F809DCECE7}"/>
          </ac:spMkLst>
        </pc:spChg>
        <pc:spChg chg="add del mod">
          <ac:chgData name="Christopher Potter" userId="24ad2ef8db5e8a45" providerId="LiveId" clId="{10AB9FE2-9012-46EF-B18A-C87D5526F6EE}" dt="2026-06-19T11:37:27.624" v="811" actId="478"/>
          <ac:spMkLst>
            <pc:docMk/>
            <pc:sldMk cId="3998283182" sldId="269"/>
            <ac:spMk id="40" creationId="{9A0AB7C8-375E-0045-4BBB-3BD8319E2F1B}"/>
          </ac:spMkLst>
        </pc:spChg>
        <pc:spChg chg="del">
          <ac:chgData name="Christopher Potter" userId="24ad2ef8db5e8a45" providerId="LiveId" clId="{10AB9FE2-9012-46EF-B18A-C87D5526F6EE}" dt="2026-06-19T11:35:35.085" v="766" actId="478"/>
          <ac:spMkLst>
            <pc:docMk/>
            <pc:sldMk cId="3998283182" sldId="269"/>
            <ac:spMk id="41" creationId="{5A364B2B-F7B4-D2AD-CB66-CD0EFFAA0D2C}"/>
          </ac:spMkLst>
        </pc:spChg>
        <pc:spChg chg="del">
          <ac:chgData name="Christopher Potter" userId="24ad2ef8db5e8a45" providerId="LiveId" clId="{10AB9FE2-9012-46EF-B18A-C87D5526F6EE}" dt="2026-06-19T11:35:35.085" v="766" actId="478"/>
          <ac:spMkLst>
            <pc:docMk/>
            <pc:sldMk cId="3998283182" sldId="269"/>
            <ac:spMk id="43" creationId="{075C48EE-2FAC-C208-B47B-922D2BA4E584}"/>
          </ac:spMkLst>
        </pc:spChg>
        <pc:spChg chg="add mod">
          <ac:chgData name="Christopher Potter" userId="24ad2ef8db5e8a45" providerId="LiveId" clId="{10AB9FE2-9012-46EF-B18A-C87D5526F6EE}" dt="2026-06-19T11:37:50.011" v="815" actId="14100"/>
          <ac:spMkLst>
            <pc:docMk/>
            <pc:sldMk cId="3998283182" sldId="269"/>
            <ac:spMk id="44" creationId="{AAA9C217-FD05-9F9C-45EB-8509C4CBBFF9}"/>
          </ac:spMkLst>
        </pc:spChg>
        <pc:graphicFrameChg chg="mod modGraphic">
          <ac:chgData name="Christopher Potter" userId="24ad2ef8db5e8a45" providerId="LiveId" clId="{10AB9FE2-9012-46EF-B18A-C87D5526F6EE}" dt="2026-06-19T11:37:54.529" v="819" actId="20577"/>
          <ac:graphicFrameMkLst>
            <pc:docMk/>
            <pc:sldMk cId="3998283182" sldId="269"/>
            <ac:graphicFrameMk id="4" creationId="{4E23AF10-1BCB-355C-B26C-058A43AEEF2F}"/>
          </ac:graphicFrameMkLst>
        </pc:graphicFrame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923779207" sldId="270"/>
        </pc:sldMkLst>
      </pc:sldChg>
      <pc:sldChg chg="modSp add mod">
        <pc:chgData name="Christopher Potter" userId="24ad2ef8db5e8a45" providerId="LiveId" clId="{10AB9FE2-9012-46EF-B18A-C87D5526F6EE}" dt="2026-06-19T11:43:55.803" v="1062" actId="20577"/>
        <pc:sldMkLst>
          <pc:docMk/>
          <pc:sldMk cId="3957585274" sldId="270"/>
        </pc:sldMkLst>
        <pc:spChg chg="mod">
          <ac:chgData name="Christopher Potter" userId="24ad2ef8db5e8a45" providerId="LiveId" clId="{10AB9FE2-9012-46EF-B18A-C87D5526F6EE}" dt="2026-06-19T11:43:55.803" v="1062" actId="20577"/>
          <ac:spMkLst>
            <pc:docMk/>
            <pc:sldMk cId="3957585274" sldId="270"/>
            <ac:spMk id="2" creationId="{BA40A3BD-5EB1-9DDC-C41D-6EA5230F3784}"/>
          </ac:spMkLst>
        </pc:spChg>
        <pc:spChg chg="mod">
          <ac:chgData name="Christopher Potter" userId="24ad2ef8db5e8a45" providerId="LiveId" clId="{10AB9FE2-9012-46EF-B18A-C87D5526F6EE}" dt="2026-06-19T11:39:09.299" v="913" actId="20577"/>
          <ac:spMkLst>
            <pc:docMk/>
            <pc:sldMk cId="3957585274" sldId="270"/>
            <ac:spMk id="5" creationId="{45C3752A-7EDF-EA0D-DE76-848C2ED4E66D}"/>
          </ac:spMkLst>
        </pc:spChg>
      </pc:sldChg>
      <pc:sldChg chg="modSp add mod ord">
        <pc:chgData name="Christopher Potter" userId="24ad2ef8db5e8a45" providerId="LiveId" clId="{10AB9FE2-9012-46EF-B18A-C87D5526F6EE}" dt="2026-06-19T13:51:32.050" v="2317"/>
        <pc:sldMkLst>
          <pc:docMk/>
          <pc:sldMk cId="2985868802" sldId="271"/>
        </pc:sldMkLst>
        <pc:spChg chg="mod">
          <ac:chgData name="Christopher Potter" userId="24ad2ef8db5e8a45" providerId="LiveId" clId="{10AB9FE2-9012-46EF-B18A-C87D5526F6EE}" dt="2026-06-19T11:45:26.659" v="1148" actId="20577"/>
          <ac:spMkLst>
            <pc:docMk/>
            <pc:sldMk cId="2985868802" sldId="271"/>
            <ac:spMk id="2" creationId="{E14AACB0-7117-25D7-7EA6-9D8DBCED8B77}"/>
          </ac:spMkLst>
        </pc:spChg>
        <pc:spChg chg="mod">
          <ac:chgData name="Christopher Potter" userId="24ad2ef8db5e8a45" providerId="LiveId" clId="{10AB9FE2-9012-46EF-B18A-C87D5526F6EE}" dt="2026-06-19T11:44:00.941" v="1065" actId="6549"/>
          <ac:spMkLst>
            <pc:docMk/>
            <pc:sldMk cId="2985868802" sldId="271"/>
            <ac:spMk id="5" creationId="{A405D425-6329-77F8-56AE-D8C5AFF27F57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3487575250" sldId="271"/>
        </pc:sldMkLst>
      </pc:sldChg>
      <pc:sldChg chg="add">
        <pc:chgData name="Christopher Potter" userId="24ad2ef8db5e8a45" providerId="LiveId" clId="{10AB9FE2-9012-46EF-B18A-C87D5526F6EE}" dt="2026-06-19T11:44:06.609" v="1066" actId="2890"/>
        <pc:sldMkLst>
          <pc:docMk/>
          <pc:sldMk cId="2556682746" sldId="272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4180767966" sldId="272"/>
        </pc:sldMkLst>
      </pc:sldChg>
      <pc:sldChg chg="modSp add mod">
        <pc:chgData name="Christopher Potter" userId="24ad2ef8db5e8a45" providerId="LiveId" clId="{10AB9FE2-9012-46EF-B18A-C87D5526F6EE}" dt="2026-06-19T11:44:50.249" v="1146" actId="20577"/>
        <pc:sldMkLst>
          <pc:docMk/>
          <pc:sldMk cId="1935452414" sldId="273"/>
        </pc:sldMkLst>
        <pc:spChg chg="mod">
          <ac:chgData name="Christopher Potter" userId="24ad2ef8db5e8a45" providerId="LiveId" clId="{10AB9FE2-9012-46EF-B18A-C87D5526F6EE}" dt="2026-06-19T11:44:40.589" v="1143" actId="20577"/>
          <ac:spMkLst>
            <pc:docMk/>
            <pc:sldMk cId="1935452414" sldId="273"/>
            <ac:spMk id="2" creationId="{764F59A0-A2EE-3DF1-10E3-62F5A01157AF}"/>
          </ac:spMkLst>
        </pc:spChg>
        <pc:spChg chg="mod">
          <ac:chgData name="Christopher Potter" userId="24ad2ef8db5e8a45" providerId="LiveId" clId="{10AB9FE2-9012-46EF-B18A-C87D5526F6EE}" dt="2026-06-19T11:44:50.249" v="1146" actId="20577"/>
          <ac:spMkLst>
            <pc:docMk/>
            <pc:sldMk cId="1935452414" sldId="273"/>
            <ac:spMk id="5" creationId="{CF29D014-76B2-314D-F431-E665C49CBAB5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2671672259" sldId="273"/>
        </pc:sldMkLst>
      </pc:sldChg>
      <pc:sldChg chg="addSp delSp modSp add mod delAnim modAnim">
        <pc:chgData name="Christopher Potter" userId="24ad2ef8db5e8a45" providerId="LiveId" clId="{10AB9FE2-9012-46EF-B18A-C87D5526F6EE}" dt="2026-06-19T11:55:11.819" v="1364" actId="6549"/>
        <pc:sldMkLst>
          <pc:docMk/>
          <pc:sldMk cId="618058664" sldId="274"/>
        </pc:sldMkLst>
        <pc:spChg chg="mod">
          <ac:chgData name="Christopher Potter" userId="24ad2ef8db5e8a45" providerId="LiveId" clId="{10AB9FE2-9012-46EF-B18A-C87D5526F6EE}" dt="2026-06-19T11:54:00.879" v="1360" actId="20577"/>
          <ac:spMkLst>
            <pc:docMk/>
            <pc:sldMk cId="618058664" sldId="274"/>
            <ac:spMk id="2" creationId="{038BADF1-C5CC-D3D5-AC4B-AF5A5BEACC7F}"/>
          </ac:spMkLst>
        </pc:spChg>
        <pc:spChg chg="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3" creationId="{84C1DE58-D111-68D4-6E94-0ED58E8BCE4B}"/>
          </ac:spMkLst>
        </pc:spChg>
        <pc:spChg chg="del">
          <ac:chgData name="Christopher Potter" userId="24ad2ef8db5e8a45" providerId="LiveId" clId="{10AB9FE2-9012-46EF-B18A-C87D5526F6EE}" dt="2026-06-19T11:47:25.580" v="1150" actId="478"/>
          <ac:spMkLst>
            <pc:docMk/>
            <pc:sldMk cId="618058664" sldId="274"/>
            <ac:spMk id="5" creationId="{3B3024E5-C223-6AD5-72AD-55B8509CFC29}"/>
          </ac:spMkLst>
        </pc:spChg>
        <pc:spChg chg="del">
          <ac:chgData name="Christopher Potter" userId="24ad2ef8db5e8a45" providerId="LiveId" clId="{10AB9FE2-9012-46EF-B18A-C87D5526F6EE}" dt="2026-06-19T11:49:44.854" v="1222" actId="478"/>
          <ac:spMkLst>
            <pc:docMk/>
            <pc:sldMk cId="618058664" sldId="274"/>
            <ac:spMk id="6" creationId="{80031767-41F6-D919-9A91-8626EEAD4D49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7" creationId="{94203A4D-CE56-857D-44AC-0883B498E162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8" creationId="{0C962297-B710-FB34-9DEB-702A3B5F1D07}"/>
          </ac:spMkLst>
        </pc:spChg>
        <pc:spChg chg="del mod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9" creationId="{B076E9CE-F8F3-7D48-6516-46C42821BA4B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10" creationId="{56478A11-5F12-A320-F142-1A318C1631F5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12" creationId="{1CBAB341-1AB5-1402-876D-A1D527281E3E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14" creationId="{FD9F410A-7210-9407-C2C5-9490AE8F34A9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15" creationId="{EA1D5374-D217-3A8F-E01E-40AF77F5A0FF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16" creationId="{BDBFEB03-346B-A84B-8742-01F49FF7EF7E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20" creationId="{ED786005-7213-5BBA-CBF2-204BBDFCCF80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21" creationId="{03D16C5E-A5C2-909E-93AF-6F37F02430FE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23" creationId="{CDDD8CE4-AAD2-AF9C-9DF6-0DB7496BED62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26" creationId="{3EE68DB7-649E-C96C-9ED6-77CA19547020}"/>
          </ac:spMkLst>
        </pc:spChg>
        <pc:spChg chg="add mod">
          <ac:chgData name="Christopher Potter" userId="24ad2ef8db5e8a45" providerId="LiveId" clId="{10AB9FE2-9012-46EF-B18A-C87D5526F6EE}" dt="2026-06-19T11:51:05.789" v="1268" actId="164"/>
          <ac:spMkLst>
            <pc:docMk/>
            <pc:sldMk cId="618058664" sldId="274"/>
            <ac:spMk id="30" creationId="{94B20FBA-E354-E49E-725F-24F8EE4CF81F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31" creationId="{BA39281D-C148-31F3-3820-5809AEE9975C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33" creationId="{3FF5F942-B5F9-3004-1AE0-119062C3DC74}"/>
          </ac:spMkLst>
        </pc:spChg>
        <pc:spChg chg="del mod">
          <ac:chgData name="Christopher Potter" userId="24ad2ef8db5e8a45" providerId="LiveId" clId="{10AB9FE2-9012-46EF-B18A-C87D5526F6EE}" dt="2026-06-19T11:51:12.570" v="1270" actId="478"/>
          <ac:spMkLst>
            <pc:docMk/>
            <pc:sldMk cId="618058664" sldId="274"/>
            <ac:spMk id="36" creationId="{0460F832-F4C4-C361-9A53-CDD105BC4BD3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38" creationId="{85C71DBE-FFF7-0C41-F745-7B0EEE1EE252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40" creationId="{DE316B76-6F5F-F0F9-DEB0-9AA40A9FD626}"/>
          </ac:spMkLst>
        </pc:spChg>
        <pc:spChg chg="del">
          <ac:chgData name="Christopher Potter" userId="24ad2ef8db5e8a45" providerId="LiveId" clId="{10AB9FE2-9012-46EF-B18A-C87D5526F6EE}" dt="2026-06-19T11:49:25.679" v="1213" actId="478"/>
          <ac:spMkLst>
            <pc:docMk/>
            <pc:sldMk cId="618058664" sldId="274"/>
            <ac:spMk id="41" creationId="{627A8925-8D27-A32D-D8AB-7143F8E27F58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42" creationId="{897D6454-0818-3F08-8BC2-CCFF5BF5F67D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44" creationId="{42790F5E-3D85-BA6E-433F-327C6962ABEA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45" creationId="{722047EC-DDAC-45D1-4378-4251CA70512E}"/>
          </ac:spMkLst>
        </pc:spChg>
        <pc:spChg chg="mod">
          <ac:chgData name="Christopher Potter" userId="24ad2ef8db5e8a45" providerId="LiveId" clId="{10AB9FE2-9012-46EF-B18A-C87D5526F6EE}" dt="2026-06-19T11:51:10.054" v="1269"/>
          <ac:spMkLst>
            <pc:docMk/>
            <pc:sldMk cId="618058664" sldId="274"/>
            <ac:spMk id="46" creationId="{8D5AF5C7-C8E7-4975-811F-6387AF2A1AE1}"/>
          </ac:spMkLst>
        </pc:spChg>
        <pc:spChg chg="del mod">
          <ac:chgData name="Christopher Potter" userId="24ad2ef8db5e8a45" providerId="LiveId" clId="{10AB9FE2-9012-46EF-B18A-C87D5526F6EE}" dt="2026-06-19T11:52:43.321" v="1307" actId="478"/>
          <ac:spMkLst>
            <pc:docMk/>
            <pc:sldMk cId="618058664" sldId="274"/>
            <ac:spMk id="48" creationId="{2240B86E-349D-3BFC-7F6F-7E18C8162EDA}"/>
          </ac:spMkLst>
        </pc:spChg>
        <pc:spChg chg="del mod">
          <ac:chgData name="Christopher Potter" userId="24ad2ef8db5e8a45" providerId="LiveId" clId="{10AB9FE2-9012-46EF-B18A-C87D5526F6EE}" dt="2026-06-19T11:52:39.210" v="1306" actId="478"/>
          <ac:spMkLst>
            <pc:docMk/>
            <pc:sldMk cId="618058664" sldId="274"/>
            <ac:spMk id="49" creationId="{ADF028D1-25CA-0ABD-89F7-9CB43A22FCA5}"/>
          </ac:spMkLst>
        </pc:spChg>
        <pc:spChg chg="mod">
          <ac:chgData name="Christopher Potter" userId="24ad2ef8db5e8a45" providerId="LiveId" clId="{10AB9FE2-9012-46EF-B18A-C87D5526F6EE}" dt="2026-06-19T11:51:23.205" v="1272"/>
          <ac:spMkLst>
            <pc:docMk/>
            <pc:sldMk cId="618058664" sldId="274"/>
            <ac:spMk id="50" creationId="{A9343F04-EABE-9E4D-4D2E-724423402BFB}"/>
          </ac:spMkLst>
        </pc:spChg>
        <pc:spChg chg="mod">
          <ac:chgData name="Christopher Potter" userId="24ad2ef8db5e8a45" providerId="LiveId" clId="{10AB9FE2-9012-46EF-B18A-C87D5526F6EE}" dt="2026-06-19T11:51:23.205" v="1272"/>
          <ac:spMkLst>
            <pc:docMk/>
            <pc:sldMk cId="618058664" sldId="274"/>
            <ac:spMk id="51" creationId="{3857E6F8-52FF-5E7A-5EBA-0C5265161B64}"/>
          </ac:spMkLst>
        </pc:spChg>
        <pc:spChg chg="mod">
          <ac:chgData name="Christopher Potter" userId="24ad2ef8db5e8a45" providerId="LiveId" clId="{10AB9FE2-9012-46EF-B18A-C87D5526F6EE}" dt="2026-06-19T11:51:23.205" v="1272"/>
          <ac:spMkLst>
            <pc:docMk/>
            <pc:sldMk cId="618058664" sldId="274"/>
            <ac:spMk id="52" creationId="{A2F890EB-2B14-FD99-369B-E7B4253818A8}"/>
          </ac:spMkLst>
        </pc:spChg>
        <pc:spChg chg="mod">
          <ac:chgData name="Christopher Potter" userId="24ad2ef8db5e8a45" providerId="LiveId" clId="{10AB9FE2-9012-46EF-B18A-C87D5526F6EE}" dt="2026-06-19T11:51:23.205" v="1272"/>
          <ac:spMkLst>
            <pc:docMk/>
            <pc:sldMk cId="618058664" sldId="274"/>
            <ac:spMk id="53" creationId="{A39FA77B-2C9F-91CF-04C4-CBC7AA0021C3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55" creationId="{64BED07A-6222-CD16-C768-D8281DBB6AF1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56" creationId="{C72CE765-6BC3-BF70-55B1-3BF03E66D197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57" creationId="{CB336F16-4B8B-C30A-E675-CCC6FBC7355F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58" creationId="{2EB89D1F-4E2F-58F0-D73B-FBEEFE20FFB0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59" creationId="{8F8F2DB7-6E63-0001-F1D6-CCB6A865E6A3}"/>
          </ac:spMkLst>
        </pc:spChg>
        <pc:spChg chg="mod">
          <ac:chgData name="Christopher Potter" userId="24ad2ef8db5e8a45" providerId="LiveId" clId="{10AB9FE2-9012-46EF-B18A-C87D5526F6EE}" dt="2026-06-19T11:51:30.450" v="1274"/>
          <ac:spMkLst>
            <pc:docMk/>
            <pc:sldMk cId="618058664" sldId="274"/>
            <ac:spMk id="60" creationId="{8C574F00-D8EE-B3A9-7E9C-762455DEE90B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2" creationId="{E228C85A-9F5B-8537-F1F9-F5B2334C295C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3" creationId="{3D69FEC5-DF5B-EC88-DA91-4D03FEB502A6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4" creationId="{2E2F469C-FE4D-CD3C-0D62-1D506E16E5D0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5" creationId="{25D2C928-8869-B0FF-86FC-2F887C35339A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6" creationId="{3DE85454-9244-15E6-0D0C-DF90B36DFB76}"/>
          </ac:spMkLst>
        </pc:spChg>
        <pc:spChg chg="mod">
          <ac:chgData name="Christopher Potter" userId="24ad2ef8db5e8a45" providerId="LiveId" clId="{10AB9FE2-9012-46EF-B18A-C87D5526F6EE}" dt="2026-06-19T11:51:36.329" v="1276"/>
          <ac:spMkLst>
            <pc:docMk/>
            <pc:sldMk cId="618058664" sldId="274"/>
            <ac:spMk id="67" creationId="{EBC547DC-46FA-A483-7DF8-CC53961B1C63}"/>
          </ac:spMkLst>
        </pc:spChg>
        <pc:spChg chg="mod">
          <ac:chgData name="Christopher Potter" userId="24ad2ef8db5e8a45" providerId="LiveId" clId="{10AB9FE2-9012-46EF-B18A-C87D5526F6EE}" dt="2026-06-19T11:51:43.783" v="1278"/>
          <ac:spMkLst>
            <pc:docMk/>
            <pc:sldMk cId="618058664" sldId="274"/>
            <ac:spMk id="69" creationId="{BAEE7B3B-B660-B983-1A63-D838AAA26F10}"/>
          </ac:spMkLst>
        </pc:spChg>
        <pc:spChg chg="del mod">
          <ac:chgData name="Christopher Potter" userId="24ad2ef8db5e8a45" providerId="LiveId" clId="{10AB9FE2-9012-46EF-B18A-C87D5526F6EE}" dt="2026-06-19T11:52:34.300" v="1305" actId="478"/>
          <ac:spMkLst>
            <pc:docMk/>
            <pc:sldMk cId="618058664" sldId="274"/>
            <ac:spMk id="70" creationId="{0C2BE81F-1DA0-084B-C02F-7DEA6B8F8AB1}"/>
          </ac:spMkLst>
        </pc:spChg>
        <pc:spChg chg="mod">
          <ac:chgData name="Christopher Potter" userId="24ad2ef8db5e8a45" providerId="LiveId" clId="{10AB9FE2-9012-46EF-B18A-C87D5526F6EE}" dt="2026-06-19T11:51:43.783" v="1278"/>
          <ac:spMkLst>
            <pc:docMk/>
            <pc:sldMk cId="618058664" sldId="274"/>
            <ac:spMk id="71" creationId="{45705046-50DE-FEAB-6682-86BA5F5E4902}"/>
          </ac:spMkLst>
        </pc:spChg>
        <pc:spChg chg="mod">
          <ac:chgData name="Christopher Potter" userId="24ad2ef8db5e8a45" providerId="LiveId" clId="{10AB9FE2-9012-46EF-B18A-C87D5526F6EE}" dt="2026-06-19T11:51:43.783" v="1278"/>
          <ac:spMkLst>
            <pc:docMk/>
            <pc:sldMk cId="618058664" sldId="274"/>
            <ac:spMk id="72" creationId="{B9FDD7C3-9C22-51D8-D1BB-6F94BEC6610C}"/>
          </ac:spMkLst>
        </pc:spChg>
        <pc:spChg chg="mod">
          <ac:chgData name="Christopher Potter" userId="24ad2ef8db5e8a45" providerId="LiveId" clId="{10AB9FE2-9012-46EF-B18A-C87D5526F6EE}" dt="2026-06-19T11:51:43.783" v="1278"/>
          <ac:spMkLst>
            <pc:docMk/>
            <pc:sldMk cId="618058664" sldId="274"/>
            <ac:spMk id="73" creationId="{CA6EF1A5-E69D-D9AC-D220-DE2EE9CF827F}"/>
          </ac:spMkLst>
        </pc:spChg>
        <pc:spChg chg="mod">
          <ac:chgData name="Christopher Potter" userId="24ad2ef8db5e8a45" providerId="LiveId" clId="{10AB9FE2-9012-46EF-B18A-C87D5526F6EE}" dt="2026-06-19T11:51:43.783" v="1278"/>
          <ac:spMkLst>
            <pc:docMk/>
            <pc:sldMk cId="618058664" sldId="274"/>
            <ac:spMk id="74" creationId="{7EEBB908-F5BC-04D3-3845-3060252B7777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76" creationId="{2C620C62-B0C2-239F-1205-355F56DFEF11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77" creationId="{5D528452-B516-8764-5D8F-F8115B71E485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78" creationId="{5965B315-BFF2-9EF4-4571-C7DB1177FED0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79" creationId="{5EB3232E-1CBC-D311-F956-26B4A5F3A1A8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80" creationId="{6FD300BC-AA30-5E7E-F575-27B889BF67A4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86" creationId="{10823141-56CA-6E2C-A025-232712534DF2}"/>
          </ac:spMkLst>
        </pc:spChg>
        <pc:spChg chg="mod">
          <ac:chgData name="Christopher Potter" userId="24ad2ef8db5e8a45" providerId="LiveId" clId="{10AB9FE2-9012-46EF-B18A-C87D5526F6EE}" dt="2026-06-19T11:52:02.589" v="1290"/>
          <ac:spMkLst>
            <pc:docMk/>
            <pc:sldMk cId="618058664" sldId="274"/>
            <ac:spMk id="87" creationId="{7658985E-0900-CC58-9DCA-7DF4F363E6A0}"/>
          </ac:spMkLst>
        </pc:spChg>
        <pc:spChg chg="del mod">
          <ac:chgData name="Christopher Potter" userId="24ad2ef8db5e8a45" providerId="LiveId" clId="{10AB9FE2-9012-46EF-B18A-C87D5526F6EE}" dt="2026-06-19T11:52:52.050" v="1309" actId="478"/>
          <ac:spMkLst>
            <pc:docMk/>
            <pc:sldMk cId="618058664" sldId="274"/>
            <ac:spMk id="90" creationId="{D18FE7D6-9CAB-5636-1434-3746257D5A79}"/>
          </ac:spMkLst>
        </pc:spChg>
        <pc:spChg chg="del mod">
          <ac:chgData name="Christopher Potter" userId="24ad2ef8db5e8a45" providerId="LiveId" clId="{10AB9FE2-9012-46EF-B18A-C87D5526F6EE}" dt="2026-06-19T11:52:49.409" v="1308" actId="478"/>
          <ac:spMkLst>
            <pc:docMk/>
            <pc:sldMk cId="618058664" sldId="274"/>
            <ac:spMk id="91" creationId="{60E170A9-CF12-4D99-E121-EFE6D0DABD02}"/>
          </ac:spMkLst>
        </pc:spChg>
        <pc:spChg chg="del mod">
          <ac:chgData name="Christopher Potter" userId="24ad2ef8db5e8a45" providerId="LiveId" clId="{10AB9FE2-9012-46EF-B18A-C87D5526F6EE}" dt="2026-06-19T11:52:56.244" v="1310" actId="478"/>
          <ac:spMkLst>
            <pc:docMk/>
            <pc:sldMk cId="618058664" sldId="274"/>
            <ac:spMk id="93" creationId="{6DBB6D7C-99EB-AAC6-A188-F994FDBBEA00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97" creationId="{9BFE5D30-6C6C-B2B4-7FF8-1C3224940B19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98" creationId="{BE226F2E-60FE-0F7B-D027-7808CBBB29AD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1" creationId="{A07EB23D-41B7-455A-4163-61E176FCCA20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2" creationId="{10E8FE7E-9633-1862-C2F7-0F8BABEE8614}"/>
          </ac:spMkLst>
        </pc:spChg>
        <pc:spChg chg="del mod">
          <ac:chgData name="Christopher Potter" userId="24ad2ef8db5e8a45" providerId="LiveId" clId="{10AB9FE2-9012-46EF-B18A-C87D5526F6EE}" dt="2026-06-19T11:53:03.351" v="1312" actId="478"/>
          <ac:spMkLst>
            <pc:docMk/>
            <pc:sldMk cId="618058664" sldId="274"/>
            <ac:spMk id="105" creationId="{41EDDED2-AA36-F372-9CB4-D86072AAAC40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6" creationId="{C624E924-E21E-7890-9922-FA5FD140542F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7" creationId="{DDBF944D-E221-A722-4E8F-020842AD2FBD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8" creationId="{50D9F0CA-FA81-C5DA-9E10-6292F6040806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09" creationId="{A0E0D5CE-D4C6-EAF4-A28C-6E73D45E16A3}"/>
          </ac:spMkLst>
        </pc:spChg>
        <pc:spChg chg="mod">
          <ac:chgData name="Christopher Potter" userId="24ad2ef8db5e8a45" providerId="LiveId" clId="{10AB9FE2-9012-46EF-B18A-C87D5526F6EE}" dt="2026-06-19T11:52:11.450" v="1292"/>
          <ac:spMkLst>
            <pc:docMk/>
            <pc:sldMk cId="618058664" sldId="274"/>
            <ac:spMk id="113" creationId="{B94A78EC-1A14-3129-951F-BCB01C85DD80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18" creationId="{A7E9DA1D-BB4F-3FD6-09DB-094DFE4655AA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21" creationId="{DC7A84E7-BDFD-9C17-E843-81375AD7FB4A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22" creationId="{7491664A-2E53-BF4F-082E-5B2D47AF22A2}"/>
          </ac:spMkLst>
        </pc:spChg>
        <pc:spChg chg="del mod">
          <ac:chgData name="Christopher Potter" userId="24ad2ef8db5e8a45" providerId="LiveId" clId="{10AB9FE2-9012-46EF-B18A-C87D5526F6EE}" dt="2026-06-19T11:53:10.611" v="1314" actId="478"/>
          <ac:spMkLst>
            <pc:docMk/>
            <pc:sldMk cId="618058664" sldId="274"/>
            <ac:spMk id="125" creationId="{AC8118E9-DBD5-6170-745D-905307548C3C}"/>
          </ac:spMkLst>
        </pc:spChg>
        <pc:spChg chg="del mod">
          <ac:chgData name="Christopher Potter" userId="24ad2ef8db5e8a45" providerId="LiveId" clId="{10AB9FE2-9012-46EF-B18A-C87D5526F6EE}" dt="2026-06-19T11:53:16.291" v="1315" actId="478"/>
          <ac:spMkLst>
            <pc:docMk/>
            <pc:sldMk cId="618058664" sldId="274"/>
            <ac:spMk id="126" creationId="{1ED79311-7759-2D48-74F8-EC4A19118B38}"/>
          </ac:spMkLst>
        </pc:spChg>
        <pc:spChg chg="del mod">
          <ac:chgData name="Christopher Potter" userId="24ad2ef8db5e8a45" providerId="LiveId" clId="{10AB9FE2-9012-46EF-B18A-C87D5526F6EE}" dt="2026-06-19T11:53:21.649" v="1316" actId="478"/>
          <ac:spMkLst>
            <pc:docMk/>
            <pc:sldMk cId="618058664" sldId="274"/>
            <ac:spMk id="127" creationId="{FE618F99-049C-A663-4E47-503C3DAC1689}"/>
          </ac:spMkLst>
        </pc:spChg>
        <pc:spChg chg="del mod">
          <ac:chgData name="Christopher Potter" userId="24ad2ef8db5e8a45" providerId="LiveId" clId="{10AB9FE2-9012-46EF-B18A-C87D5526F6EE}" dt="2026-06-19T11:53:26.089" v="1317" actId="478"/>
          <ac:spMkLst>
            <pc:docMk/>
            <pc:sldMk cId="618058664" sldId="274"/>
            <ac:spMk id="128" creationId="{2C8B0742-8C7D-4D4B-6BB4-9EA04C52DA13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30" creationId="{7E2B21A8-0097-1435-6EEE-8FC061F6FE69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32" creationId="{E0E6F445-47D9-35B4-DF17-CD3C38B33FE5}"/>
          </ac:spMkLst>
        </pc:spChg>
        <pc:spChg chg="mod">
          <ac:chgData name="Christopher Potter" userId="24ad2ef8db5e8a45" providerId="LiveId" clId="{10AB9FE2-9012-46EF-B18A-C87D5526F6EE}" dt="2026-06-19T11:52:18.159" v="1300"/>
          <ac:spMkLst>
            <pc:docMk/>
            <pc:sldMk cId="618058664" sldId="274"/>
            <ac:spMk id="136" creationId="{FC7BFD56-2E1C-F06F-7A40-9A62959623AC}"/>
          </ac:spMkLst>
        </pc:spChg>
        <pc:spChg chg="add mod">
          <ac:chgData name="Christopher Potter" userId="24ad2ef8db5e8a45" providerId="LiveId" clId="{10AB9FE2-9012-46EF-B18A-C87D5526F6EE}" dt="2026-06-19T11:55:11.819" v="1364" actId="6549"/>
          <ac:spMkLst>
            <pc:docMk/>
            <pc:sldMk cId="618058664" sldId="274"/>
            <ac:spMk id="138" creationId="{34B3BE11-92D7-D3CD-8E34-968D097B183C}"/>
          </ac:spMkLst>
        </pc:spChg>
        <pc:grpChg chg="add mod">
          <ac:chgData name="Christopher Potter" userId="24ad2ef8db5e8a45" providerId="LiveId" clId="{10AB9FE2-9012-46EF-B18A-C87D5526F6EE}" dt="2026-06-19T11:51:05.789" v="1268" actId="164"/>
          <ac:grpSpMkLst>
            <pc:docMk/>
            <pc:sldMk cId="618058664" sldId="274"/>
            <ac:grpSpMk id="32" creationId="{88D5A927-F969-FFC0-24CB-F898B44368CC}"/>
          </ac:grpSpMkLst>
        </pc:grpChg>
        <pc:grpChg chg="add mod">
          <ac:chgData name="Christopher Potter" userId="24ad2ef8db5e8a45" providerId="LiveId" clId="{10AB9FE2-9012-46EF-B18A-C87D5526F6EE}" dt="2026-06-19T11:51:21.450" v="1271" actId="1076"/>
          <ac:grpSpMkLst>
            <pc:docMk/>
            <pc:sldMk cId="618058664" sldId="274"/>
            <ac:grpSpMk id="34" creationId="{9BF51512-83B0-99C0-FAA9-430EF97FF576}"/>
          </ac:grpSpMkLst>
        </pc:grpChg>
        <pc:grpChg chg="add mod">
          <ac:chgData name="Christopher Potter" userId="24ad2ef8db5e8a45" providerId="LiveId" clId="{10AB9FE2-9012-46EF-B18A-C87D5526F6EE}" dt="2026-06-19T11:51:29.419" v="1273" actId="1076"/>
          <ac:grpSpMkLst>
            <pc:docMk/>
            <pc:sldMk cId="618058664" sldId="274"/>
            <ac:grpSpMk id="47" creationId="{7ED2C3A3-D244-66F1-D85B-85584B0CC5BC}"/>
          </ac:grpSpMkLst>
        </pc:grpChg>
        <pc:grpChg chg="add mod">
          <ac:chgData name="Christopher Potter" userId="24ad2ef8db5e8a45" providerId="LiveId" clId="{10AB9FE2-9012-46EF-B18A-C87D5526F6EE}" dt="2026-06-19T11:52:01.042" v="1289" actId="1038"/>
          <ac:grpSpMkLst>
            <pc:docMk/>
            <pc:sldMk cId="618058664" sldId="274"/>
            <ac:grpSpMk id="54" creationId="{690C3D1C-6BB4-5E3C-52DC-0B6986254C83}"/>
          </ac:grpSpMkLst>
        </pc:grpChg>
        <pc:grpChg chg="add mod">
          <ac:chgData name="Christopher Potter" userId="24ad2ef8db5e8a45" providerId="LiveId" clId="{10AB9FE2-9012-46EF-B18A-C87D5526F6EE}" dt="2026-06-19T11:52:01.042" v="1289" actId="1038"/>
          <ac:grpSpMkLst>
            <pc:docMk/>
            <pc:sldMk cId="618058664" sldId="274"/>
            <ac:grpSpMk id="61" creationId="{96E9DAB3-50D7-09CD-63FE-04D16324A2F2}"/>
          </ac:grpSpMkLst>
        </pc:grpChg>
        <pc:grpChg chg="add mod">
          <ac:chgData name="Christopher Potter" userId="24ad2ef8db5e8a45" providerId="LiveId" clId="{10AB9FE2-9012-46EF-B18A-C87D5526F6EE}" dt="2026-06-19T11:52:01.042" v="1289" actId="1038"/>
          <ac:grpSpMkLst>
            <pc:docMk/>
            <pc:sldMk cId="618058664" sldId="274"/>
            <ac:grpSpMk id="68" creationId="{ABD1901A-78DC-A458-C2DE-0C71F2CB2AC6}"/>
          </ac:grpSpMkLst>
        </pc:grpChg>
        <pc:grpChg chg="mod">
          <ac:chgData name="Christopher Potter" userId="24ad2ef8db5e8a45" providerId="LiveId" clId="{10AB9FE2-9012-46EF-B18A-C87D5526F6EE}" dt="2026-06-19T11:52:10.759" v="1291" actId="1076"/>
          <ac:grpSpMkLst>
            <pc:docMk/>
            <pc:sldMk cId="618058664" sldId="274"/>
            <ac:grpSpMk id="75" creationId="{E9130698-8D21-01AC-7889-8B74C518EA9D}"/>
          </ac:grpSpMkLst>
        </pc:grpChg>
        <pc:grpChg chg="mod">
          <ac:chgData name="Christopher Potter" userId="24ad2ef8db5e8a45" providerId="LiveId" clId="{10AB9FE2-9012-46EF-B18A-C87D5526F6EE}" dt="2026-06-19T11:52:10.759" v="1291" actId="1076"/>
          <ac:grpSpMkLst>
            <pc:docMk/>
            <pc:sldMk cId="618058664" sldId="274"/>
            <ac:grpSpMk id="82" creationId="{6994A069-F827-AD91-F2E3-39119D5F0D8A}"/>
          </ac:grpSpMkLst>
        </pc:grpChg>
        <pc:grpChg chg="mod">
          <ac:chgData name="Christopher Potter" userId="24ad2ef8db5e8a45" providerId="LiveId" clId="{10AB9FE2-9012-46EF-B18A-C87D5526F6EE}" dt="2026-06-19T11:52:10.759" v="1291" actId="1076"/>
          <ac:grpSpMkLst>
            <pc:docMk/>
            <pc:sldMk cId="618058664" sldId="274"/>
            <ac:grpSpMk id="89" creationId="{02B058BC-1993-1178-26BF-13E4D3D962D7}"/>
          </ac:grpSpMkLst>
        </pc:grpChg>
        <pc:grpChg chg="mod">
          <ac:chgData name="Christopher Potter" userId="24ad2ef8db5e8a45" providerId="LiveId" clId="{10AB9FE2-9012-46EF-B18A-C87D5526F6EE}" dt="2026-06-19T11:52:17.459" v="1299" actId="1038"/>
          <ac:grpSpMkLst>
            <pc:docMk/>
            <pc:sldMk cId="618058664" sldId="274"/>
            <ac:grpSpMk id="96" creationId="{3037EA18-3ED5-9DF0-4D75-15BBB62013FC}"/>
          </ac:grpSpMkLst>
        </pc:grpChg>
        <pc:grpChg chg="mod">
          <ac:chgData name="Christopher Potter" userId="24ad2ef8db5e8a45" providerId="LiveId" clId="{10AB9FE2-9012-46EF-B18A-C87D5526F6EE}" dt="2026-06-19T11:52:17.459" v="1299" actId="1038"/>
          <ac:grpSpMkLst>
            <pc:docMk/>
            <pc:sldMk cId="618058664" sldId="274"/>
            <ac:grpSpMk id="103" creationId="{0E480076-08E8-9ACD-DC7E-6E791ECBDE2B}"/>
          </ac:grpSpMkLst>
        </pc:grpChg>
        <pc:grpChg chg="del mod">
          <ac:chgData name="Christopher Potter" userId="24ad2ef8db5e8a45" providerId="LiveId" clId="{10AB9FE2-9012-46EF-B18A-C87D5526F6EE}" dt="2026-06-19T11:52:59.451" v="1311" actId="478"/>
          <ac:grpSpMkLst>
            <pc:docMk/>
            <pc:sldMk cId="618058664" sldId="274"/>
            <ac:grpSpMk id="110" creationId="{36E8B772-58F3-79E7-2B68-93256B4EE9FE}"/>
          </ac:grpSpMkLst>
        </pc:grpChg>
        <pc:grpChg chg="mod">
          <ac:chgData name="Christopher Potter" userId="24ad2ef8db5e8a45" providerId="LiveId" clId="{10AB9FE2-9012-46EF-B18A-C87D5526F6EE}" dt="2026-06-19T11:52:25.110" v="1304" actId="1037"/>
          <ac:grpSpMkLst>
            <pc:docMk/>
            <pc:sldMk cId="618058664" sldId="274"/>
            <ac:grpSpMk id="117" creationId="{7B475D34-77E8-B6DF-DBAB-75CDF68B9013}"/>
          </ac:grpSpMkLst>
        </pc:grpChg>
        <pc:grpChg chg="mod">
          <ac:chgData name="Christopher Potter" userId="24ad2ef8db5e8a45" providerId="LiveId" clId="{10AB9FE2-9012-46EF-B18A-C87D5526F6EE}" dt="2026-06-19T11:52:25.110" v="1304" actId="1037"/>
          <ac:grpSpMkLst>
            <pc:docMk/>
            <pc:sldMk cId="618058664" sldId="274"/>
            <ac:grpSpMk id="124" creationId="{231E30D9-0F33-E718-21A6-23F62840651F}"/>
          </ac:grpSpMkLst>
        </pc:grpChg>
        <pc:grpChg chg="del mod">
          <ac:chgData name="Christopher Potter" userId="24ad2ef8db5e8a45" providerId="LiveId" clId="{10AB9FE2-9012-46EF-B18A-C87D5526F6EE}" dt="2026-06-19T11:53:07.451" v="1313" actId="478"/>
          <ac:grpSpMkLst>
            <pc:docMk/>
            <pc:sldMk cId="618058664" sldId="274"/>
            <ac:grpSpMk id="131" creationId="{2E1D9FD3-0A27-CFAA-23AB-AFA8F9F095E7}"/>
          </ac:grpSpMkLst>
        </pc:grpChg>
        <pc:graphicFrameChg chg="mod modGraphic">
          <ac:chgData name="Christopher Potter" userId="24ad2ef8db5e8a45" providerId="LiveId" clId="{10AB9FE2-9012-46EF-B18A-C87D5526F6EE}" dt="2026-06-19T11:49:14.822" v="1211" actId="20577"/>
          <ac:graphicFrameMkLst>
            <pc:docMk/>
            <pc:sldMk cId="618058664" sldId="274"/>
            <ac:graphicFrameMk id="4" creationId="{17F11F37-8ACC-F8A0-0C6A-7EF35249BD88}"/>
          </ac:graphicFrameMkLst>
        </pc:graphicFrame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832287102" sldId="274"/>
        </pc:sldMkLst>
      </pc:sldChg>
      <pc:sldChg chg="modSp add mod">
        <pc:chgData name="Christopher Potter" userId="24ad2ef8db5e8a45" providerId="LiveId" clId="{10AB9FE2-9012-46EF-B18A-C87D5526F6EE}" dt="2026-06-19T11:57:11.270" v="1492" actId="555"/>
        <pc:sldMkLst>
          <pc:docMk/>
          <pc:sldMk cId="3717971709" sldId="275"/>
        </pc:sldMkLst>
        <pc:spChg chg="mod">
          <ac:chgData name="Christopher Potter" userId="24ad2ef8db5e8a45" providerId="LiveId" clId="{10AB9FE2-9012-46EF-B18A-C87D5526F6EE}" dt="2026-06-19T11:56:43.019" v="1491" actId="20577"/>
          <ac:spMkLst>
            <pc:docMk/>
            <pc:sldMk cId="3717971709" sldId="275"/>
            <ac:spMk id="2" creationId="{A248D1CF-2609-9C0B-A040-6E260397E389}"/>
          </ac:spMkLst>
        </pc:spChg>
        <pc:spChg chg="mod">
          <ac:chgData name="Christopher Potter" userId="24ad2ef8db5e8a45" providerId="LiveId" clId="{10AB9FE2-9012-46EF-B18A-C87D5526F6EE}" dt="2026-06-19T11:56:24.462" v="1483" actId="20577"/>
          <ac:spMkLst>
            <pc:docMk/>
            <pc:sldMk cId="3717971709" sldId="275"/>
            <ac:spMk id="138" creationId="{184D4C40-99A9-B19E-6244-480258A1389A}"/>
          </ac:spMkLst>
        </pc:spChg>
        <pc:grpChg chg="mod">
          <ac:chgData name="Christopher Potter" userId="24ad2ef8db5e8a45" providerId="LiveId" clId="{10AB9FE2-9012-46EF-B18A-C87D5526F6EE}" dt="2026-06-19T11:57:11.270" v="1492" actId="555"/>
          <ac:grpSpMkLst>
            <pc:docMk/>
            <pc:sldMk cId="3717971709" sldId="275"/>
            <ac:grpSpMk id="47" creationId="{D2DD5B34-62AE-BE9D-FEB2-14FA5ED728E6}"/>
          </ac:grpSpMkLst>
        </pc:grpChg>
        <pc:grpChg chg="mod">
          <ac:chgData name="Christopher Potter" userId="24ad2ef8db5e8a45" providerId="LiveId" clId="{10AB9FE2-9012-46EF-B18A-C87D5526F6EE}" dt="2026-06-19T11:57:11.270" v="1492" actId="555"/>
          <ac:grpSpMkLst>
            <pc:docMk/>
            <pc:sldMk cId="3717971709" sldId="275"/>
            <ac:grpSpMk id="61" creationId="{F58887A3-722C-763B-3EDF-552726CF7519}"/>
          </ac:grpSpMkLst>
        </pc:grpChg>
        <pc:grpChg chg="mod">
          <ac:chgData name="Christopher Potter" userId="24ad2ef8db5e8a45" providerId="LiveId" clId="{10AB9FE2-9012-46EF-B18A-C87D5526F6EE}" dt="2026-06-19T11:57:11.270" v="1492" actId="555"/>
          <ac:grpSpMkLst>
            <pc:docMk/>
            <pc:sldMk cId="3717971709" sldId="275"/>
            <ac:grpSpMk id="82" creationId="{21B805FA-CCFE-A073-6391-11E576C11EB4}"/>
          </ac:grpSpMkLst>
        </pc:grpChg>
        <pc:grpChg chg="mod">
          <ac:chgData name="Christopher Potter" userId="24ad2ef8db5e8a45" providerId="LiveId" clId="{10AB9FE2-9012-46EF-B18A-C87D5526F6EE}" dt="2026-06-19T11:57:11.270" v="1492" actId="555"/>
          <ac:grpSpMkLst>
            <pc:docMk/>
            <pc:sldMk cId="3717971709" sldId="275"/>
            <ac:grpSpMk id="103" creationId="{6B616AA4-4F22-EA7A-68D4-2363A0829947}"/>
          </ac:grpSpMkLst>
        </pc:grpChg>
        <pc:grpChg chg="mod">
          <ac:chgData name="Christopher Potter" userId="24ad2ef8db5e8a45" providerId="LiveId" clId="{10AB9FE2-9012-46EF-B18A-C87D5526F6EE}" dt="2026-06-19T11:57:11.270" v="1492" actId="555"/>
          <ac:grpSpMkLst>
            <pc:docMk/>
            <pc:sldMk cId="3717971709" sldId="275"/>
            <ac:grpSpMk id="124" creationId="{7F3C3346-C3E6-A9C0-079F-F2299F72BBF4}"/>
          </ac:grpSpMkLst>
        </pc:gr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3981510710" sldId="275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1045321099" sldId="276"/>
        </pc:sldMkLst>
      </pc:sldChg>
      <pc:sldChg chg="modSp add mod ord">
        <pc:chgData name="Christopher Potter" userId="24ad2ef8db5e8a45" providerId="LiveId" clId="{10AB9FE2-9012-46EF-B18A-C87D5526F6EE}" dt="2026-06-19T13:34:32.773" v="1538" actId="1035"/>
        <pc:sldMkLst>
          <pc:docMk/>
          <pc:sldMk cId="2446345828" sldId="276"/>
        </pc:sldMkLst>
        <pc:spChg chg="mod">
          <ac:chgData name="Christopher Potter" userId="24ad2ef8db5e8a45" providerId="LiveId" clId="{10AB9FE2-9012-46EF-B18A-C87D5526F6EE}" dt="2026-06-19T11:58:12.515" v="1525" actId="6549"/>
          <ac:spMkLst>
            <pc:docMk/>
            <pc:sldMk cId="2446345828" sldId="276"/>
            <ac:spMk id="2" creationId="{0C2D42CF-F9C3-532A-C153-F6F04AA04EE3}"/>
          </ac:spMkLst>
        </pc:spChg>
        <pc:spChg chg="mod">
          <ac:chgData name="Christopher Potter" userId="24ad2ef8db5e8a45" providerId="LiveId" clId="{10AB9FE2-9012-46EF-B18A-C87D5526F6EE}" dt="2026-06-19T11:58:20.269" v="1526" actId="6549"/>
          <ac:spMkLst>
            <pc:docMk/>
            <pc:sldMk cId="2446345828" sldId="276"/>
            <ac:spMk id="138" creationId="{A82F57EC-62DB-E433-D2DF-B0170BED382D}"/>
          </ac:spMkLst>
        </pc:spChg>
        <pc:grpChg chg="mod">
          <ac:chgData name="Christopher Potter" userId="24ad2ef8db5e8a45" providerId="LiveId" clId="{10AB9FE2-9012-46EF-B18A-C87D5526F6EE}" dt="2026-06-19T13:34:32.773" v="1538" actId="1035"/>
          <ac:grpSpMkLst>
            <pc:docMk/>
            <pc:sldMk cId="2446345828" sldId="276"/>
            <ac:grpSpMk id="47" creationId="{42A4C3B0-55DE-4B9B-E0B0-09865D7190E5}"/>
          </ac:grpSpMkLst>
        </pc:grpChg>
        <pc:grpChg chg="mod">
          <ac:chgData name="Christopher Potter" userId="24ad2ef8db5e8a45" providerId="LiveId" clId="{10AB9FE2-9012-46EF-B18A-C87D5526F6EE}" dt="2026-06-19T13:34:32.773" v="1538" actId="1035"/>
          <ac:grpSpMkLst>
            <pc:docMk/>
            <pc:sldMk cId="2446345828" sldId="276"/>
            <ac:grpSpMk id="61" creationId="{E1F681DB-4476-4405-77F7-6526E3E1DE99}"/>
          </ac:grpSpMkLst>
        </pc:grpChg>
        <pc:grpChg chg="mod">
          <ac:chgData name="Christopher Potter" userId="24ad2ef8db5e8a45" providerId="LiveId" clId="{10AB9FE2-9012-46EF-B18A-C87D5526F6EE}" dt="2026-06-19T13:34:32.773" v="1538" actId="1035"/>
          <ac:grpSpMkLst>
            <pc:docMk/>
            <pc:sldMk cId="2446345828" sldId="276"/>
            <ac:grpSpMk id="82" creationId="{8A602217-A160-33B9-A210-895B35D6FED7}"/>
          </ac:grpSpMkLst>
        </pc:grpChg>
        <pc:grpChg chg="mod">
          <ac:chgData name="Christopher Potter" userId="24ad2ef8db5e8a45" providerId="LiveId" clId="{10AB9FE2-9012-46EF-B18A-C87D5526F6EE}" dt="2026-06-19T13:34:32.773" v="1538" actId="1035"/>
          <ac:grpSpMkLst>
            <pc:docMk/>
            <pc:sldMk cId="2446345828" sldId="276"/>
            <ac:grpSpMk id="103" creationId="{4C688D99-9DA4-52A0-6AB8-AEDE732865D4}"/>
          </ac:grpSpMkLst>
        </pc:grpChg>
        <pc:grpChg chg="mod">
          <ac:chgData name="Christopher Potter" userId="24ad2ef8db5e8a45" providerId="LiveId" clId="{10AB9FE2-9012-46EF-B18A-C87D5526F6EE}" dt="2026-06-19T13:34:32.773" v="1538" actId="1035"/>
          <ac:grpSpMkLst>
            <pc:docMk/>
            <pc:sldMk cId="2446345828" sldId="276"/>
            <ac:grpSpMk id="124" creationId="{920D800F-7EC1-632B-0FDE-5CF3F4CA1163}"/>
          </ac:grpSpMkLst>
        </pc:grpChg>
      </pc:sldChg>
      <pc:sldChg chg="addSp delSp modSp add mod ord">
        <pc:chgData name="Christopher Potter" userId="24ad2ef8db5e8a45" providerId="LiveId" clId="{10AB9FE2-9012-46EF-B18A-C87D5526F6EE}" dt="2026-06-19T13:40:31.673" v="1828" actId="20577"/>
        <pc:sldMkLst>
          <pc:docMk/>
          <pc:sldMk cId="2791165170" sldId="277"/>
        </pc:sldMkLst>
        <pc:spChg chg="mod">
          <ac:chgData name="Christopher Potter" userId="24ad2ef8db5e8a45" providerId="LiveId" clId="{10AB9FE2-9012-46EF-B18A-C87D5526F6EE}" dt="2026-06-19T13:40:10.475" v="1819" actId="20577"/>
          <ac:spMkLst>
            <pc:docMk/>
            <pc:sldMk cId="2791165170" sldId="277"/>
            <ac:spMk id="2" creationId="{572552F2-2548-7E00-83BA-01B5B0AD44DE}"/>
          </ac:spMkLst>
        </pc:spChg>
        <pc:spChg chg="mod">
          <ac:chgData name="Christopher Potter" userId="24ad2ef8db5e8a45" providerId="LiveId" clId="{10AB9FE2-9012-46EF-B18A-C87D5526F6EE}" dt="2026-06-19T13:40:31.673" v="1828" actId="20577"/>
          <ac:spMkLst>
            <pc:docMk/>
            <pc:sldMk cId="2791165170" sldId="277"/>
            <ac:spMk id="3" creationId="{C02219F2-CF3B-84BF-11B9-493F62BF9A9A}"/>
          </ac:spMkLst>
        </pc:spChg>
        <pc:spChg chg="mod">
          <ac:chgData name="Christopher Potter" userId="24ad2ef8db5e8a45" providerId="LiveId" clId="{10AB9FE2-9012-46EF-B18A-C87D5526F6EE}" dt="2026-06-19T13:40:16.235" v="1822" actId="20577"/>
          <ac:spMkLst>
            <pc:docMk/>
            <pc:sldMk cId="2791165170" sldId="277"/>
            <ac:spMk id="5" creationId="{B11864A4-B525-51BE-6E81-1287EB86888F}"/>
          </ac:spMkLst>
        </pc:spChg>
        <pc:spChg chg="del">
          <ac:chgData name="Christopher Potter" userId="24ad2ef8db5e8a45" providerId="LiveId" clId="{10AB9FE2-9012-46EF-B18A-C87D5526F6EE}" dt="2026-06-19T13:37:16.027" v="1684" actId="478"/>
          <ac:spMkLst>
            <pc:docMk/>
            <pc:sldMk cId="2791165170" sldId="277"/>
            <ac:spMk id="6" creationId="{13AEF6EA-16F7-8AEB-4F32-5377A5346A57}"/>
          </ac:spMkLst>
        </pc:spChg>
        <pc:spChg chg="add mod">
          <ac:chgData name="Christopher Potter" userId="24ad2ef8db5e8a45" providerId="LiveId" clId="{10AB9FE2-9012-46EF-B18A-C87D5526F6EE}" dt="2026-06-19T13:37:38.443" v="1707" actId="6549"/>
          <ac:spMkLst>
            <pc:docMk/>
            <pc:sldMk cId="2791165170" sldId="277"/>
            <ac:spMk id="7" creationId="{01C534A9-8DBA-61E6-304E-3A15A25D0A45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11" creationId="{76F97FB6-05CA-0D1C-FCED-5FF7574555F4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12" creationId="{3706D38F-E4CC-C1CF-4986-C3E56937E754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15" creationId="{B8CD2902-223B-4CB5-B96A-AEBB28103302}"/>
          </ac:spMkLst>
        </pc:spChg>
        <pc:spChg chg="add del mod">
          <ac:chgData name="Christopher Potter" userId="24ad2ef8db5e8a45" providerId="LiveId" clId="{10AB9FE2-9012-46EF-B18A-C87D5526F6EE}" dt="2026-06-19T13:36:47.475" v="1673" actId="478"/>
          <ac:spMkLst>
            <pc:docMk/>
            <pc:sldMk cId="2791165170" sldId="277"/>
            <ac:spMk id="16" creationId="{67C94CAE-D3A7-5925-975C-2D4A64D6E463}"/>
          </ac:spMkLst>
        </pc:spChg>
        <pc:spChg chg="add mod">
          <ac:chgData name="Christopher Potter" userId="24ad2ef8db5e8a45" providerId="LiveId" clId="{10AB9FE2-9012-46EF-B18A-C87D5526F6EE}" dt="2026-06-19T13:38:21.515" v="1721" actId="465"/>
          <ac:spMkLst>
            <pc:docMk/>
            <pc:sldMk cId="2791165170" sldId="277"/>
            <ac:spMk id="20" creationId="{8F6DC7F4-54B5-7F30-10DC-78097CB95F8B}"/>
          </ac:spMkLst>
        </pc:spChg>
        <pc:spChg chg="add mod">
          <ac:chgData name="Christopher Potter" userId="24ad2ef8db5e8a45" providerId="LiveId" clId="{10AB9FE2-9012-46EF-B18A-C87D5526F6EE}" dt="2026-06-19T13:39:56.236" v="1788" actId="1036"/>
          <ac:spMkLst>
            <pc:docMk/>
            <pc:sldMk cId="2791165170" sldId="277"/>
            <ac:spMk id="23" creationId="{A75B05A7-2110-AB8D-DC8F-B9696FE31D22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25" creationId="{EC8E615D-0A1B-5008-D0C0-CF076AA72F19}"/>
          </ac:spMkLst>
        </pc:spChg>
        <pc:spChg chg="add mod">
          <ac:chgData name="Christopher Potter" userId="24ad2ef8db5e8a45" providerId="LiveId" clId="{10AB9FE2-9012-46EF-B18A-C87D5526F6EE}" dt="2026-06-19T13:39:49.183" v="1783" actId="1035"/>
          <ac:spMkLst>
            <pc:docMk/>
            <pc:sldMk cId="2791165170" sldId="277"/>
            <ac:spMk id="26" creationId="{3595CB7C-A3BB-AB6A-705F-D38873A89F09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29" creationId="{D04857AD-4DEE-6A26-830C-9540313D04C3}"/>
          </ac:spMkLst>
        </pc:spChg>
        <pc:spChg chg="add mod">
          <ac:chgData name="Christopher Potter" userId="24ad2ef8db5e8a45" providerId="LiveId" clId="{10AB9FE2-9012-46EF-B18A-C87D5526F6EE}" dt="2026-06-19T13:38:13.713" v="1720" actId="1076"/>
          <ac:spMkLst>
            <pc:docMk/>
            <pc:sldMk cId="2791165170" sldId="277"/>
            <ac:spMk id="30" creationId="{AE60788F-BA6A-EA9F-94BC-2141009152DC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31" creationId="{304596E2-133C-4828-E289-79F650A9C0DE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35" creationId="{5862B8A9-0F22-A681-53C2-37E12EFBA4C2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37" creationId="{7044B17A-C40C-B849-498D-910B4948717E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41" creationId="{097360D4-38BB-9F8A-B4F0-297E42033A02}"/>
          </ac:spMkLst>
        </pc:spChg>
        <pc:spChg chg="del">
          <ac:chgData name="Christopher Potter" userId="24ad2ef8db5e8a45" providerId="LiveId" clId="{10AB9FE2-9012-46EF-B18A-C87D5526F6EE}" dt="2026-06-19T13:35:50.514" v="1649" actId="478"/>
          <ac:spMkLst>
            <pc:docMk/>
            <pc:sldMk cId="2791165170" sldId="277"/>
            <ac:spMk id="43" creationId="{A679C429-CA28-86A5-36ED-DDDCBABC6C95}"/>
          </ac:spMkLst>
        </pc:spChg>
        <pc:graphicFrameChg chg="modGraphic">
          <ac:chgData name="Christopher Potter" userId="24ad2ef8db5e8a45" providerId="LiveId" clId="{10AB9FE2-9012-46EF-B18A-C87D5526F6EE}" dt="2026-06-19T13:35:43.913" v="1648" actId="20577"/>
          <ac:graphicFrameMkLst>
            <pc:docMk/>
            <pc:sldMk cId="2791165170" sldId="277"/>
            <ac:graphicFrameMk id="4" creationId="{9CCA4009-ECDE-4609-A2D1-1AFACB857BC9}"/>
          </ac:graphicFrameMkLst>
        </pc:graphicFrameChg>
      </pc:sldChg>
      <pc:sldChg chg="add del ord">
        <pc:chgData name="Christopher Potter" userId="24ad2ef8db5e8a45" providerId="LiveId" clId="{10AB9FE2-9012-46EF-B18A-C87D5526F6EE}" dt="2026-06-19T13:34:42.248" v="1543" actId="2890"/>
        <pc:sldMkLst>
          <pc:docMk/>
          <pc:sldMk cId="3205780472" sldId="277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3721267601" sldId="277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149583933" sldId="278"/>
        </pc:sldMkLst>
      </pc:sldChg>
      <pc:sldChg chg="addSp delSp modSp add mod ord">
        <pc:chgData name="Christopher Potter" userId="24ad2ef8db5e8a45" providerId="LiveId" clId="{10AB9FE2-9012-46EF-B18A-C87D5526F6EE}" dt="2026-06-19T13:46:17.652" v="2078" actId="6549"/>
        <pc:sldMkLst>
          <pc:docMk/>
          <pc:sldMk cId="1865068557" sldId="278"/>
        </pc:sldMkLst>
        <pc:spChg chg="mod">
          <ac:chgData name="Christopher Potter" userId="24ad2ef8db5e8a45" providerId="LiveId" clId="{10AB9FE2-9012-46EF-B18A-C87D5526F6EE}" dt="2026-06-19T13:46:17.652" v="2078" actId="6549"/>
          <ac:spMkLst>
            <pc:docMk/>
            <pc:sldMk cId="1865068557" sldId="278"/>
            <ac:spMk id="2" creationId="{8B9036E8-FC37-CF49-847A-BDA9D553DE36}"/>
          </ac:spMkLst>
        </pc:spChg>
        <pc:spChg chg="mod">
          <ac:chgData name="Christopher Potter" userId="24ad2ef8db5e8a45" providerId="LiveId" clId="{10AB9FE2-9012-46EF-B18A-C87D5526F6EE}" dt="2026-06-19T13:42:24.612" v="1887" actId="20577"/>
          <ac:spMkLst>
            <pc:docMk/>
            <pc:sldMk cId="1865068557" sldId="278"/>
            <ac:spMk id="3" creationId="{74F15D10-4694-D6AC-F12C-A70E9F76707D}"/>
          </ac:spMkLst>
        </pc:spChg>
        <pc:spChg chg="mod">
          <ac:chgData name="Christopher Potter" userId="24ad2ef8db5e8a45" providerId="LiveId" clId="{10AB9FE2-9012-46EF-B18A-C87D5526F6EE}" dt="2026-06-19T13:42:59.538" v="1930"/>
          <ac:spMkLst>
            <pc:docMk/>
            <pc:sldMk cId="1865068557" sldId="278"/>
            <ac:spMk id="5" creationId="{408F23AE-A9E9-1C3F-ECF1-46BA79114E1A}"/>
          </ac:spMkLst>
        </pc:spChg>
        <pc:spChg chg="mod">
          <ac:chgData name="Christopher Potter" userId="24ad2ef8db5e8a45" providerId="LiveId" clId="{10AB9FE2-9012-46EF-B18A-C87D5526F6EE}" dt="2026-06-19T13:42:15.079" v="1866" actId="1076"/>
          <ac:spMkLst>
            <pc:docMk/>
            <pc:sldMk cId="1865068557" sldId="278"/>
            <ac:spMk id="6" creationId="{B8D68812-BA69-1767-1EE7-0923A66E3E2E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8" creationId="{EB152456-3DD6-F204-EB62-FA3CB66EDB10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9" creationId="{991B5D13-57E4-3A3C-E242-E5E209EDF079}"/>
          </ac:spMkLst>
        </pc:spChg>
        <pc:spChg chg="add mod">
          <ac:chgData name="Christopher Potter" userId="24ad2ef8db5e8a45" providerId="LiveId" clId="{10AB9FE2-9012-46EF-B18A-C87D5526F6EE}" dt="2026-06-19T13:42:49.934" v="1924" actId="1076"/>
          <ac:spMkLst>
            <pc:docMk/>
            <pc:sldMk cId="1865068557" sldId="278"/>
            <ac:spMk id="10" creationId="{0BE76DA8-D543-4AC7-4FC2-E1A2FA50CA11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13" creationId="{4B82AA02-72D4-537B-61B0-C906CCF7DF91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18" creationId="{4E4F6951-5D67-676A-E823-A55F9A375345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22" creationId="{31A899B6-197C-6A24-B03F-3551086EC6B3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24" creationId="{E7F3DBDB-B2EC-C925-7A12-F80C18D844C8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25" creationId="{33E6568C-109C-ACFB-01AF-E6FA2DF28ED5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28" creationId="{841D74A6-E120-569C-424D-C9B3446CE206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32" creationId="{77A52E28-FED4-3901-9F91-813ED3F90348}"/>
          </ac:spMkLst>
        </pc:spChg>
        <pc:spChg chg="del">
          <ac:chgData name="Christopher Potter" userId="24ad2ef8db5e8a45" providerId="LiveId" clId="{10AB9FE2-9012-46EF-B18A-C87D5526F6EE}" dt="2026-06-19T13:42:05.523" v="1864" actId="478"/>
          <ac:spMkLst>
            <pc:docMk/>
            <pc:sldMk cId="1865068557" sldId="278"/>
            <ac:spMk id="44" creationId="{E0C0BC1B-B783-2F7B-0D72-2BD212459AC3}"/>
          </ac:spMkLst>
        </pc:spChg>
      </pc:sldChg>
      <pc:sldChg chg="modSp add mod">
        <pc:chgData name="Christopher Potter" userId="24ad2ef8db5e8a45" providerId="LiveId" clId="{10AB9FE2-9012-46EF-B18A-C87D5526F6EE}" dt="2026-06-19T13:46:21.657" v="2080" actId="6549"/>
        <pc:sldMkLst>
          <pc:docMk/>
          <pc:sldMk cId="141630289" sldId="279"/>
        </pc:sldMkLst>
        <pc:spChg chg="mod">
          <ac:chgData name="Christopher Potter" userId="24ad2ef8db5e8a45" providerId="LiveId" clId="{10AB9FE2-9012-46EF-B18A-C87D5526F6EE}" dt="2026-06-19T13:46:21.657" v="2080" actId="6549"/>
          <ac:spMkLst>
            <pc:docMk/>
            <pc:sldMk cId="141630289" sldId="279"/>
            <ac:spMk id="2" creationId="{D2CF8866-EABC-4C52-8A17-AA528E277D4C}"/>
          </ac:spMkLst>
        </pc:spChg>
        <pc:spChg chg="mod">
          <ac:chgData name="Christopher Potter" userId="24ad2ef8db5e8a45" providerId="LiveId" clId="{10AB9FE2-9012-46EF-B18A-C87D5526F6EE}" dt="2026-06-19T13:43:25.452" v="1935" actId="6549"/>
          <ac:spMkLst>
            <pc:docMk/>
            <pc:sldMk cId="141630289" sldId="279"/>
            <ac:spMk id="3" creationId="{CBE2EA07-F91E-5DAA-B226-9A2E38516C1D}"/>
          </ac:spMkLst>
        </pc:spChg>
        <pc:spChg chg="mod">
          <ac:chgData name="Christopher Potter" userId="24ad2ef8db5e8a45" providerId="LiveId" clId="{10AB9FE2-9012-46EF-B18A-C87D5526F6EE}" dt="2026-06-19T13:43:40.703" v="1939" actId="20577"/>
          <ac:spMkLst>
            <pc:docMk/>
            <pc:sldMk cId="141630289" sldId="279"/>
            <ac:spMk id="5" creationId="{A393358D-CBE6-9A13-59ED-B8F55FF7D8CF}"/>
          </ac:spMkLst>
        </pc:spChg>
        <pc:spChg chg="mod">
          <ac:chgData name="Christopher Potter" userId="24ad2ef8db5e8a45" providerId="LiveId" clId="{10AB9FE2-9012-46EF-B18A-C87D5526F6EE}" dt="2026-06-19T13:43:31.145" v="1936" actId="14100"/>
          <ac:spMkLst>
            <pc:docMk/>
            <pc:sldMk cId="141630289" sldId="279"/>
            <ac:spMk id="10" creationId="{28B8B5A3-DDF6-1087-BF6D-0D04A7C3B202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2445788898" sldId="279"/>
        </pc:sldMkLst>
      </pc:sldChg>
      <pc:sldChg chg="addSp delSp modSp add mod ord delAnim">
        <pc:chgData name="Christopher Potter" userId="24ad2ef8db5e8a45" providerId="LiveId" clId="{10AB9FE2-9012-46EF-B18A-C87D5526F6EE}" dt="2026-06-19T13:46:11.354" v="2076" actId="6549"/>
        <pc:sldMkLst>
          <pc:docMk/>
          <pc:sldMk cId="408063626" sldId="280"/>
        </pc:sldMkLst>
        <pc:spChg chg="mod">
          <ac:chgData name="Christopher Potter" userId="24ad2ef8db5e8a45" providerId="LiveId" clId="{10AB9FE2-9012-46EF-B18A-C87D5526F6EE}" dt="2026-06-19T13:46:11.354" v="2076" actId="6549"/>
          <ac:spMkLst>
            <pc:docMk/>
            <pc:sldMk cId="408063626" sldId="280"/>
            <ac:spMk id="2" creationId="{F8254E93-819E-8837-11AE-CA7D8428CF97}"/>
          </ac:spMkLst>
        </pc:spChg>
        <pc:spChg chg="mod">
          <ac:chgData name="Christopher Potter" userId="24ad2ef8db5e8a45" providerId="LiveId" clId="{10AB9FE2-9012-46EF-B18A-C87D5526F6EE}" dt="2026-06-19T13:45:28.683" v="2025" actId="1076"/>
          <ac:spMkLst>
            <pc:docMk/>
            <pc:sldMk cId="408063626" sldId="280"/>
            <ac:spMk id="3" creationId="{DA456CD7-88F3-4BD0-0316-6E89AC8B5AB3}"/>
          </ac:spMkLst>
        </pc:spChg>
        <pc:spChg chg="del">
          <ac:chgData name="Christopher Potter" userId="24ad2ef8db5e8a45" providerId="LiveId" clId="{10AB9FE2-9012-46EF-B18A-C87D5526F6EE}" dt="2026-06-19T13:44:50.845" v="1992" actId="478"/>
          <ac:spMkLst>
            <pc:docMk/>
            <pc:sldMk cId="408063626" sldId="280"/>
            <ac:spMk id="5" creationId="{F2E0B75D-4E65-D9B4-56E4-8E0ECF903BF7}"/>
          </ac:spMkLst>
        </pc:spChg>
        <pc:spChg chg="del mod">
          <ac:chgData name="Christopher Potter" userId="24ad2ef8db5e8a45" providerId="LiveId" clId="{10AB9FE2-9012-46EF-B18A-C87D5526F6EE}" dt="2026-06-19T13:45:06.073" v="1994" actId="478"/>
          <ac:spMkLst>
            <pc:docMk/>
            <pc:sldMk cId="408063626" sldId="280"/>
            <ac:spMk id="6" creationId="{8DE2522E-E924-FCCD-36A7-DF73F2A6A15B}"/>
          </ac:spMkLst>
        </pc:spChg>
        <pc:spChg chg="add mod">
          <ac:chgData name="Christopher Potter" userId="24ad2ef8db5e8a45" providerId="LiveId" clId="{10AB9FE2-9012-46EF-B18A-C87D5526F6EE}" dt="2026-06-19T13:45:55.684" v="2074" actId="6549"/>
          <ac:spMkLst>
            <pc:docMk/>
            <pc:sldMk cId="408063626" sldId="280"/>
            <ac:spMk id="7" creationId="{ECBE0B28-9F39-CCF8-C05C-1E0D1616776E}"/>
          </ac:spMkLst>
        </pc:spChg>
        <pc:spChg chg="add mod">
          <ac:chgData name="Christopher Potter" userId="24ad2ef8db5e8a45" providerId="LiveId" clId="{10AB9FE2-9012-46EF-B18A-C87D5526F6EE}" dt="2026-06-19T13:45:50.564" v="2062" actId="1076"/>
          <ac:spMkLst>
            <pc:docMk/>
            <pc:sldMk cId="408063626" sldId="280"/>
            <ac:spMk id="9" creationId="{BB4674AD-0905-242C-C540-1A1126277C96}"/>
          </ac:spMkLst>
        </pc:spChg>
        <pc:spChg chg="del">
          <ac:chgData name="Christopher Potter" userId="24ad2ef8db5e8a45" providerId="LiveId" clId="{10AB9FE2-9012-46EF-B18A-C87D5526F6EE}" dt="2026-06-19T13:44:48.627" v="1991" actId="478"/>
          <ac:spMkLst>
            <pc:docMk/>
            <pc:sldMk cId="408063626" sldId="280"/>
            <ac:spMk id="10" creationId="{22B36AFD-9D98-6109-E16C-08D431989680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4230973034" sldId="280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921645131" sldId="281"/>
        </pc:sldMkLst>
      </pc:sldChg>
      <pc:sldChg chg="modSp add mod ord">
        <pc:chgData name="Christopher Potter" userId="24ad2ef8db5e8a45" providerId="LiveId" clId="{10AB9FE2-9012-46EF-B18A-C87D5526F6EE}" dt="2026-06-19T13:51:10.251" v="2315" actId="6549"/>
        <pc:sldMkLst>
          <pc:docMk/>
          <pc:sldMk cId="2120903931" sldId="281"/>
        </pc:sldMkLst>
        <pc:spChg chg="mod">
          <ac:chgData name="Christopher Potter" userId="24ad2ef8db5e8a45" providerId="LiveId" clId="{10AB9FE2-9012-46EF-B18A-C87D5526F6EE}" dt="2026-06-19T13:51:04.463" v="2309" actId="20577"/>
          <ac:spMkLst>
            <pc:docMk/>
            <pc:sldMk cId="2120903931" sldId="281"/>
            <ac:spMk id="2" creationId="{DBF8A1D8-D396-73B1-2E67-A526E5818141}"/>
          </ac:spMkLst>
        </pc:spChg>
        <pc:spChg chg="mod">
          <ac:chgData name="Christopher Potter" userId="24ad2ef8db5e8a45" providerId="LiveId" clId="{10AB9FE2-9012-46EF-B18A-C87D5526F6EE}" dt="2026-06-19T13:51:10.251" v="2315" actId="6549"/>
          <ac:spMkLst>
            <pc:docMk/>
            <pc:sldMk cId="2120903931" sldId="281"/>
            <ac:spMk id="5" creationId="{677069F2-3580-72FB-559F-374282947D98}"/>
          </ac:spMkLst>
        </pc:spChg>
      </pc:sldChg>
      <pc:sldChg chg="modSp add mod">
        <pc:chgData name="Christopher Potter" userId="24ad2ef8db5e8a45" providerId="LiveId" clId="{10AB9FE2-9012-46EF-B18A-C87D5526F6EE}" dt="2026-06-19T13:50:09.838" v="2235" actId="6549"/>
        <pc:sldMkLst>
          <pc:docMk/>
          <pc:sldMk cId="1135553517" sldId="282"/>
        </pc:sldMkLst>
        <pc:spChg chg="mod">
          <ac:chgData name="Christopher Potter" userId="24ad2ef8db5e8a45" providerId="LiveId" clId="{10AB9FE2-9012-46EF-B18A-C87D5526F6EE}" dt="2026-06-19T13:49:41.975" v="2225" actId="20577"/>
          <ac:spMkLst>
            <pc:docMk/>
            <pc:sldMk cId="1135553517" sldId="282"/>
            <ac:spMk id="2" creationId="{BD6208A3-3E83-517E-97AD-AA0253BC5658}"/>
          </ac:spMkLst>
        </pc:spChg>
        <pc:spChg chg="mod">
          <ac:chgData name="Christopher Potter" userId="24ad2ef8db5e8a45" providerId="LiveId" clId="{10AB9FE2-9012-46EF-B18A-C87D5526F6EE}" dt="2026-06-19T13:50:09.838" v="2235" actId="6549"/>
          <ac:spMkLst>
            <pc:docMk/>
            <pc:sldMk cId="1135553517" sldId="282"/>
            <ac:spMk id="138" creationId="{1FD264F4-8E23-CBDC-5638-575570B0872B}"/>
          </ac:spMkLst>
        </pc:spChg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2323176093" sldId="282"/>
        </pc:sldMkLst>
      </pc:sldChg>
      <pc:sldChg chg="del">
        <pc:chgData name="Christopher Potter" userId="24ad2ef8db5e8a45" providerId="LiveId" clId="{10AB9FE2-9012-46EF-B18A-C87D5526F6EE}" dt="2026-06-19T11:09:01.008" v="10" actId="47"/>
        <pc:sldMkLst>
          <pc:docMk/>
          <pc:sldMk cId="949538996" sldId="283"/>
        </pc:sldMkLst>
      </pc:sldChg>
      <pc:sldChg chg="modSp add mod ord">
        <pc:chgData name="Christopher Potter" userId="24ad2ef8db5e8a45" providerId="LiveId" clId="{10AB9FE2-9012-46EF-B18A-C87D5526F6EE}" dt="2026-06-19T13:52:23.803" v="2353"/>
        <pc:sldMkLst>
          <pc:docMk/>
          <pc:sldMk cId="1989357723" sldId="283"/>
        </pc:sldMkLst>
        <pc:spChg chg="mod">
          <ac:chgData name="Christopher Potter" userId="24ad2ef8db5e8a45" providerId="LiveId" clId="{10AB9FE2-9012-46EF-B18A-C87D5526F6EE}" dt="2026-06-19T13:52:17.876" v="2351" actId="6549"/>
          <ac:spMkLst>
            <pc:docMk/>
            <pc:sldMk cId="1989357723" sldId="283"/>
            <ac:spMk id="2" creationId="{DE8945D1-8857-1BE1-5616-B035B990A4F6}"/>
          </ac:spMkLst>
        </pc:spChg>
        <pc:spChg chg="mod">
          <ac:chgData name="Christopher Potter" userId="24ad2ef8db5e8a45" providerId="LiveId" clId="{10AB9FE2-9012-46EF-B18A-C87D5526F6EE}" dt="2026-06-19T13:52:08.945" v="2327" actId="20577"/>
          <ac:spMkLst>
            <pc:docMk/>
            <pc:sldMk cId="1989357723" sldId="283"/>
            <ac:spMk id="138" creationId="{CEEEE550-A146-1BCD-AAC1-9F141FDAEA3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Pictograms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C4F06-7D6F-6E7E-1C0F-56350B1C1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40A3BD-5EB1-9DDC-C41D-6EA5230F37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more members are there in Debate club than Robotics club?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10AC962-15CB-4EEB-44EF-47F25FA726FD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C3752A-7EDF-EA0D-DE76-848C2ED4E66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C3752A-7EDF-EA0D-DE76-848C2ED4E6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20BD2F2-5B0C-68B0-525F-3D8FC6584472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C94E1D-0A00-4EB3-F56D-EB8A63133F04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2F0B1CC-554A-1130-5DCA-9858B6D0A7B8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108F6CDB-0756-07AE-0117-74480602536E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396B66-B421-2C42-F503-C5F044FBBCD9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EA66E9-E869-70A1-A11B-9B4185DAC933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FB3E6C-F580-D0B7-BCF5-D0E48A7C697E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C50AAA-C767-70BC-ECBA-09CD32644279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F9A3A0B-AFC5-118C-9774-741D55AFA9EF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F177BAC1-2833-BDC4-C80F-230E0FFA5E7C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BFC2051-6F7C-6B89-C470-8E11614F2314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D19614-B7BB-5147-3617-EE3F04F0B6CE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31ADC48A-AE68-7E68-1288-04A496D86C41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8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C187-5B4D-A4FE-3C71-0E0173B54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4F59A0-A2EE-3DF1-10E3-62F5A01157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pupils are in all four clubs?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ADD850-28FE-564F-866B-FDBD912D42CF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29D014-76B2-314D-F431-E665C49CBAB5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F29D014-76B2-314D-F431-E665C49CB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8A82A64-2B87-46FF-54D5-8F8D05C35989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61E22F0-1082-EB9B-064C-F409289D5C88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E72494-BCB0-B266-3496-25A20ACC709D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0711E368-FD00-BFA0-E7E8-A4D160529AB7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8C05DE-2DC0-83DA-FE40-82C9B2E7BF91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7A4547-B2C6-9BB0-DD59-248E5A392F94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9C95B0-A22D-ED50-A2F1-FE79587DD6EE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37989DC-B2B5-6394-B5EE-F6CEB82123D6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6E2924-E37F-B21A-F1E9-1FBCE658F8FF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8DA0880A-1CD9-A16F-444C-1F5CDBF5D979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4A05E71-0AF6-DA33-6178-9B8B1735E02C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548A34-15FB-C18E-8405-C4F70E78A114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E8DB4BEB-65CE-5A53-60DE-021691069ACC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5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BB62A-5935-2FB8-1482-1DF661A33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FF265D-AF98-93DB-DF64-179A54BFBE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number of visitors to a museum.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visitors came to the museum on Tuesday?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FEC67D-45BE-A683-3ED3-0D5630F82B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03516"/>
              </p:ext>
            </p:extLst>
          </p:nvPr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9F796CD-0B00-C016-C23B-EAC33A7C36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E654342-34B6-873B-E672-C058AC3523F8}"/>
              </a:ext>
            </a:extLst>
          </p:cNvPr>
          <p:cNvSpPr txBox="1"/>
          <p:nvPr/>
        </p:nvSpPr>
        <p:spPr>
          <a:xfrm>
            <a:off x="8289937" y="1880675"/>
            <a:ext cx="1395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20 visitors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BD1708-3F10-9025-A595-6902C289A773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14E195-348A-3E7A-21A8-D0167F1513E8}"/>
              </a:ext>
            </a:extLst>
          </p:cNvPr>
          <p:cNvSpPr/>
          <p:nvPr/>
        </p:nvSpPr>
        <p:spPr>
          <a:xfrm>
            <a:off x="276653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58165D-6C69-F523-44F4-7259FB01452C}"/>
              </a:ext>
            </a:extLst>
          </p:cNvPr>
          <p:cNvSpPr/>
          <p:nvPr/>
        </p:nvSpPr>
        <p:spPr>
          <a:xfrm>
            <a:off x="352096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7E0ADC-718B-E4DD-5E10-5ADF61493A3B}"/>
              </a:ext>
            </a:extLst>
          </p:cNvPr>
          <p:cNvSpPr/>
          <p:nvPr/>
        </p:nvSpPr>
        <p:spPr>
          <a:xfrm>
            <a:off x="427538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58AD13-AD3C-8616-9297-DDEA3D1FDE9A}"/>
              </a:ext>
            </a:extLst>
          </p:cNvPr>
          <p:cNvSpPr/>
          <p:nvPr/>
        </p:nvSpPr>
        <p:spPr>
          <a:xfrm>
            <a:off x="502981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EBE30EC6-269E-C134-FB32-73E85E5F3851}"/>
              </a:ext>
            </a:extLst>
          </p:cNvPr>
          <p:cNvSpPr/>
          <p:nvPr/>
        </p:nvSpPr>
        <p:spPr>
          <a:xfrm>
            <a:off x="5784235" y="1223930"/>
            <a:ext cx="540000" cy="54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F8D8DE-AF3C-8F41-4A09-636234AAB6A6}"/>
              </a:ext>
            </a:extLst>
          </p:cNvPr>
          <p:cNvSpPr/>
          <p:nvPr/>
        </p:nvSpPr>
        <p:spPr>
          <a:xfrm>
            <a:off x="276653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15F599-1D3C-A16A-C0EA-0AC57ED74164}"/>
              </a:ext>
            </a:extLst>
          </p:cNvPr>
          <p:cNvSpPr/>
          <p:nvPr/>
        </p:nvSpPr>
        <p:spPr>
          <a:xfrm>
            <a:off x="3520960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86D668-DFCA-DA8F-5CD2-E0553C6055EC}"/>
              </a:ext>
            </a:extLst>
          </p:cNvPr>
          <p:cNvSpPr/>
          <p:nvPr/>
        </p:nvSpPr>
        <p:spPr>
          <a:xfrm>
            <a:off x="427538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E4713F31-91B8-B335-C524-0729100178CC}"/>
              </a:ext>
            </a:extLst>
          </p:cNvPr>
          <p:cNvSpPr/>
          <p:nvPr/>
        </p:nvSpPr>
        <p:spPr>
          <a:xfrm>
            <a:off x="5029810" y="1935050"/>
            <a:ext cx="540000" cy="540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C94DB72-5729-31EB-E97C-F03730F4ADAE}"/>
              </a:ext>
            </a:extLst>
          </p:cNvPr>
          <p:cNvSpPr/>
          <p:nvPr/>
        </p:nvSpPr>
        <p:spPr>
          <a:xfrm>
            <a:off x="276653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F524AA-A28B-D2C5-722A-913052C9A581}"/>
              </a:ext>
            </a:extLst>
          </p:cNvPr>
          <p:cNvSpPr/>
          <p:nvPr/>
        </p:nvSpPr>
        <p:spPr>
          <a:xfrm>
            <a:off x="3520960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190F538-DE9D-6DE5-74F2-84F9C6E06413}"/>
              </a:ext>
            </a:extLst>
          </p:cNvPr>
          <p:cNvSpPr/>
          <p:nvPr/>
        </p:nvSpPr>
        <p:spPr>
          <a:xfrm>
            <a:off x="427538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8CC90A-2D2C-0A20-8FDF-119EA50AE5F5}"/>
              </a:ext>
            </a:extLst>
          </p:cNvPr>
          <p:cNvSpPr/>
          <p:nvPr/>
        </p:nvSpPr>
        <p:spPr>
          <a:xfrm>
            <a:off x="27665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F5F47C-6870-D6CB-4D70-60650D2AAA0A}"/>
              </a:ext>
            </a:extLst>
          </p:cNvPr>
          <p:cNvSpPr/>
          <p:nvPr/>
        </p:nvSpPr>
        <p:spPr>
          <a:xfrm>
            <a:off x="352096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6DACA90-8046-DA77-287A-A6A1D486B062}"/>
              </a:ext>
            </a:extLst>
          </p:cNvPr>
          <p:cNvSpPr/>
          <p:nvPr/>
        </p:nvSpPr>
        <p:spPr>
          <a:xfrm>
            <a:off x="427538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7A3DE85-BD40-DF61-E61E-A695640108E8}"/>
              </a:ext>
            </a:extLst>
          </p:cNvPr>
          <p:cNvSpPr/>
          <p:nvPr/>
        </p:nvSpPr>
        <p:spPr>
          <a:xfrm>
            <a:off x="502981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85A0124-6FEE-5E56-961A-056325344568}"/>
              </a:ext>
            </a:extLst>
          </p:cNvPr>
          <p:cNvSpPr/>
          <p:nvPr/>
        </p:nvSpPr>
        <p:spPr>
          <a:xfrm>
            <a:off x="57842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4FC3F260-CCB3-74A3-0931-0AB34B072A87}"/>
              </a:ext>
            </a:extLst>
          </p:cNvPr>
          <p:cNvSpPr/>
          <p:nvPr/>
        </p:nvSpPr>
        <p:spPr>
          <a:xfrm>
            <a:off x="6472370" y="3317647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9D88D-CB57-8D6D-C172-C281A42E8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1A9D16-EEDC-BE14-3EA2-7B21D2E5856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number of visitors to a museum.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more visitors came Monday than Tuesday?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1A5774-D844-11FA-C3A5-149C7F6269CA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0CEEA4-53CC-E472-1FCA-4ECB760A8B8A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A0CEEA4-53CC-E472-1FCA-4ECB760A8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01BCE4F-E533-FF8E-233E-D50AFB752B48}"/>
              </a:ext>
            </a:extLst>
          </p:cNvPr>
          <p:cNvSpPr txBox="1"/>
          <p:nvPr/>
        </p:nvSpPr>
        <p:spPr>
          <a:xfrm>
            <a:off x="8289937" y="1880675"/>
            <a:ext cx="1395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20 visitors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6A1368-0593-82CD-0017-1438E6D90FBF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B83057-A59B-05D5-8156-85DF3267D257}"/>
              </a:ext>
            </a:extLst>
          </p:cNvPr>
          <p:cNvSpPr/>
          <p:nvPr/>
        </p:nvSpPr>
        <p:spPr>
          <a:xfrm>
            <a:off x="276653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1B8AB1-F25B-B5BD-8D66-D633EF900BA9}"/>
              </a:ext>
            </a:extLst>
          </p:cNvPr>
          <p:cNvSpPr/>
          <p:nvPr/>
        </p:nvSpPr>
        <p:spPr>
          <a:xfrm>
            <a:off x="352096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F1B3E0B-90A6-E171-EE0E-7928B4DD88B8}"/>
              </a:ext>
            </a:extLst>
          </p:cNvPr>
          <p:cNvSpPr/>
          <p:nvPr/>
        </p:nvSpPr>
        <p:spPr>
          <a:xfrm>
            <a:off x="427538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3F6C2F9-3ECE-AEB5-92C3-E1E152B92638}"/>
              </a:ext>
            </a:extLst>
          </p:cNvPr>
          <p:cNvSpPr/>
          <p:nvPr/>
        </p:nvSpPr>
        <p:spPr>
          <a:xfrm>
            <a:off x="502981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BEC9A15B-7FDF-4E78-2CF2-8C535A50F5D2}"/>
              </a:ext>
            </a:extLst>
          </p:cNvPr>
          <p:cNvSpPr/>
          <p:nvPr/>
        </p:nvSpPr>
        <p:spPr>
          <a:xfrm>
            <a:off x="5784235" y="1223930"/>
            <a:ext cx="540000" cy="54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56C8AC1-C6B3-91B7-CAD5-4C87C7A4ACC5}"/>
              </a:ext>
            </a:extLst>
          </p:cNvPr>
          <p:cNvSpPr/>
          <p:nvPr/>
        </p:nvSpPr>
        <p:spPr>
          <a:xfrm>
            <a:off x="276653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DA3F52-1C66-766D-F494-72B77DE62AD5}"/>
              </a:ext>
            </a:extLst>
          </p:cNvPr>
          <p:cNvSpPr/>
          <p:nvPr/>
        </p:nvSpPr>
        <p:spPr>
          <a:xfrm>
            <a:off x="3520960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56A6DEE-E3B8-6EE4-21A3-75025D8ED64E}"/>
              </a:ext>
            </a:extLst>
          </p:cNvPr>
          <p:cNvSpPr/>
          <p:nvPr/>
        </p:nvSpPr>
        <p:spPr>
          <a:xfrm>
            <a:off x="427538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5B6C7E02-2C4F-4B53-79B8-D26268F3340C}"/>
              </a:ext>
            </a:extLst>
          </p:cNvPr>
          <p:cNvSpPr/>
          <p:nvPr/>
        </p:nvSpPr>
        <p:spPr>
          <a:xfrm>
            <a:off x="5029810" y="1935050"/>
            <a:ext cx="540000" cy="540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2F16BB8-70A4-0884-68CE-7ACBBA2D9897}"/>
              </a:ext>
            </a:extLst>
          </p:cNvPr>
          <p:cNvSpPr/>
          <p:nvPr/>
        </p:nvSpPr>
        <p:spPr>
          <a:xfrm>
            <a:off x="276653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1F6FF9A-D67D-FC97-543E-62BF8F989C95}"/>
              </a:ext>
            </a:extLst>
          </p:cNvPr>
          <p:cNvSpPr/>
          <p:nvPr/>
        </p:nvSpPr>
        <p:spPr>
          <a:xfrm>
            <a:off x="3520960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2B48BFC-C955-BA45-72D0-5225F1CC837E}"/>
              </a:ext>
            </a:extLst>
          </p:cNvPr>
          <p:cNvSpPr/>
          <p:nvPr/>
        </p:nvSpPr>
        <p:spPr>
          <a:xfrm>
            <a:off x="427538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7629ABA-2019-E8CE-3657-318AEBB214E2}"/>
              </a:ext>
            </a:extLst>
          </p:cNvPr>
          <p:cNvSpPr/>
          <p:nvPr/>
        </p:nvSpPr>
        <p:spPr>
          <a:xfrm>
            <a:off x="27665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C678A26-5EDB-4BA9-4533-0C5A6C05A305}"/>
              </a:ext>
            </a:extLst>
          </p:cNvPr>
          <p:cNvSpPr/>
          <p:nvPr/>
        </p:nvSpPr>
        <p:spPr>
          <a:xfrm>
            <a:off x="352096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54640CF-7127-8F7C-B18C-33C87D60DB71}"/>
              </a:ext>
            </a:extLst>
          </p:cNvPr>
          <p:cNvSpPr/>
          <p:nvPr/>
        </p:nvSpPr>
        <p:spPr>
          <a:xfrm>
            <a:off x="427538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281DF3C-7AA1-8BE8-FF73-139645FCAE92}"/>
              </a:ext>
            </a:extLst>
          </p:cNvPr>
          <p:cNvSpPr/>
          <p:nvPr/>
        </p:nvSpPr>
        <p:spPr>
          <a:xfrm>
            <a:off x="502981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A31A5C-2850-6CDA-6EB0-BA983916DAA8}"/>
              </a:ext>
            </a:extLst>
          </p:cNvPr>
          <p:cNvSpPr/>
          <p:nvPr/>
        </p:nvSpPr>
        <p:spPr>
          <a:xfrm>
            <a:off x="57842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01B05A99-0720-8115-F698-7AE6B5B59B84}"/>
              </a:ext>
            </a:extLst>
          </p:cNvPr>
          <p:cNvSpPr/>
          <p:nvPr/>
        </p:nvSpPr>
        <p:spPr>
          <a:xfrm>
            <a:off x="6472370" y="3317647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D2D2-60CA-5DA0-770B-9A08A597E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63051E-99DB-B4EE-88C2-8A8E629850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number of visitors to a museum.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35 visitors came on Friday, show this on the pictogram.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D1C54C-EAC7-759A-BBB6-78C5E87D9505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6CF828-9368-C1E7-8DFA-F51786D24BCC}"/>
              </a:ext>
            </a:extLst>
          </p:cNvPr>
          <p:cNvSpPr txBox="1"/>
          <p:nvPr/>
        </p:nvSpPr>
        <p:spPr>
          <a:xfrm>
            <a:off x="8289937" y="1880675"/>
            <a:ext cx="1395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20 visitors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F502C2-E0B4-1E97-9AE2-5FB810AEC045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1FF995-5D99-1E67-289D-4793B5F6533A}"/>
              </a:ext>
            </a:extLst>
          </p:cNvPr>
          <p:cNvSpPr/>
          <p:nvPr/>
        </p:nvSpPr>
        <p:spPr>
          <a:xfrm>
            <a:off x="276653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839F73-F1DD-CE83-4F83-B897E40DCD7F}"/>
              </a:ext>
            </a:extLst>
          </p:cNvPr>
          <p:cNvSpPr/>
          <p:nvPr/>
        </p:nvSpPr>
        <p:spPr>
          <a:xfrm>
            <a:off x="352096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54EF22-193A-39AA-344E-AD5567A45EE7}"/>
              </a:ext>
            </a:extLst>
          </p:cNvPr>
          <p:cNvSpPr/>
          <p:nvPr/>
        </p:nvSpPr>
        <p:spPr>
          <a:xfrm>
            <a:off x="427538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9718B0-2B9B-33D0-5112-450E2F209264}"/>
              </a:ext>
            </a:extLst>
          </p:cNvPr>
          <p:cNvSpPr/>
          <p:nvPr/>
        </p:nvSpPr>
        <p:spPr>
          <a:xfrm>
            <a:off x="502981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2971C746-48F3-F6CC-897B-7190C33558BA}"/>
              </a:ext>
            </a:extLst>
          </p:cNvPr>
          <p:cNvSpPr/>
          <p:nvPr/>
        </p:nvSpPr>
        <p:spPr>
          <a:xfrm>
            <a:off x="5784235" y="1223930"/>
            <a:ext cx="540000" cy="54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F909B6F-DFCA-4C98-5F37-40221038972D}"/>
              </a:ext>
            </a:extLst>
          </p:cNvPr>
          <p:cNvSpPr/>
          <p:nvPr/>
        </p:nvSpPr>
        <p:spPr>
          <a:xfrm>
            <a:off x="276653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7D9C42B-DBB4-46EB-1942-DF016BC152E6}"/>
              </a:ext>
            </a:extLst>
          </p:cNvPr>
          <p:cNvSpPr/>
          <p:nvPr/>
        </p:nvSpPr>
        <p:spPr>
          <a:xfrm>
            <a:off x="3520960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7DCD2DC-EF91-0422-D78D-05AD66851D1D}"/>
              </a:ext>
            </a:extLst>
          </p:cNvPr>
          <p:cNvSpPr/>
          <p:nvPr/>
        </p:nvSpPr>
        <p:spPr>
          <a:xfrm>
            <a:off x="427538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49839DAA-B703-ACA0-0D64-10FCE2A83DE5}"/>
              </a:ext>
            </a:extLst>
          </p:cNvPr>
          <p:cNvSpPr/>
          <p:nvPr/>
        </p:nvSpPr>
        <p:spPr>
          <a:xfrm>
            <a:off x="5029810" y="1935050"/>
            <a:ext cx="540000" cy="540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8069DDF-7F2F-99AF-D8D3-306F6919AE17}"/>
              </a:ext>
            </a:extLst>
          </p:cNvPr>
          <p:cNvSpPr/>
          <p:nvPr/>
        </p:nvSpPr>
        <p:spPr>
          <a:xfrm>
            <a:off x="276653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DA3F168-2A90-9CA0-56DD-10DBFEEDB7B0}"/>
              </a:ext>
            </a:extLst>
          </p:cNvPr>
          <p:cNvSpPr/>
          <p:nvPr/>
        </p:nvSpPr>
        <p:spPr>
          <a:xfrm>
            <a:off x="3520960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B6DF3C9-AD4E-92BD-BBAB-A5F75EBE5752}"/>
              </a:ext>
            </a:extLst>
          </p:cNvPr>
          <p:cNvSpPr/>
          <p:nvPr/>
        </p:nvSpPr>
        <p:spPr>
          <a:xfrm>
            <a:off x="427538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1A1AF3-FB11-C2A1-4337-F7BD22714661}"/>
              </a:ext>
            </a:extLst>
          </p:cNvPr>
          <p:cNvSpPr/>
          <p:nvPr/>
        </p:nvSpPr>
        <p:spPr>
          <a:xfrm>
            <a:off x="27665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EDA1E7-6C37-428D-2CAD-B81616AFED7B}"/>
              </a:ext>
            </a:extLst>
          </p:cNvPr>
          <p:cNvSpPr/>
          <p:nvPr/>
        </p:nvSpPr>
        <p:spPr>
          <a:xfrm>
            <a:off x="352096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AE66C07-D8FA-34E5-6301-A41B42EBD537}"/>
              </a:ext>
            </a:extLst>
          </p:cNvPr>
          <p:cNvSpPr/>
          <p:nvPr/>
        </p:nvSpPr>
        <p:spPr>
          <a:xfrm>
            <a:off x="427538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7403EE1-3B87-B299-5D3F-FFC37C6BB082}"/>
              </a:ext>
            </a:extLst>
          </p:cNvPr>
          <p:cNvSpPr/>
          <p:nvPr/>
        </p:nvSpPr>
        <p:spPr>
          <a:xfrm>
            <a:off x="502981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4D72C9-F7CE-D1FF-CFFC-F53005C0973D}"/>
              </a:ext>
            </a:extLst>
          </p:cNvPr>
          <p:cNvSpPr/>
          <p:nvPr/>
        </p:nvSpPr>
        <p:spPr>
          <a:xfrm>
            <a:off x="57842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A8718ADF-411A-8B8A-297B-B4783CEE2E56}"/>
              </a:ext>
            </a:extLst>
          </p:cNvPr>
          <p:cNvSpPr/>
          <p:nvPr/>
        </p:nvSpPr>
        <p:spPr>
          <a:xfrm>
            <a:off x="6472370" y="3317647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4E5E05-879C-EFB9-72FD-B8FFA1BDE296}"/>
              </a:ext>
            </a:extLst>
          </p:cNvPr>
          <p:cNvGrpSpPr/>
          <p:nvPr/>
        </p:nvGrpSpPr>
        <p:grpSpPr>
          <a:xfrm>
            <a:off x="2766535" y="4072119"/>
            <a:ext cx="1294425" cy="540000"/>
            <a:chOff x="2766535" y="4072119"/>
            <a:chExt cx="1294425" cy="54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C13D93A-E88B-F5F7-0496-47753711ACA1}"/>
                </a:ext>
              </a:extLst>
            </p:cNvPr>
            <p:cNvSpPr/>
            <p:nvPr/>
          </p:nvSpPr>
          <p:spPr>
            <a:xfrm>
              <a:off x="2766535" y="4072119"/>
              <a:ext cx="540000" cy="54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EE707AB0-C7E7-8FE0-B89A-35FA5F163190}"/>
                </a:ext>
              </a:extLst>
            </p:cNvPr>
            <p:cNvSpPr/>
            <p:nvPr/>
          </p:nvSpPr>
          <p:spPr>
            <a:xfrm>
              <a:off x="3520960" y="4072119"/>
              <a:ext cx="540000" cy="540000"/>
            </a:xfrm>
            <a:prstGeom prst="pie">
              <a:avLst>
                <a:gd name="adj1" fmla="val 21595055"/>
                <a:gd name="adj2" fmla="val 1620000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143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AA445-8125-7B54-ECBE-5A276DE24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4E7EF7-1C6B-C481-F717-E2941B63E4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number of visitors to a museum.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visitors came in total?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B2790C-D002-024C-D65F-8BA800429C7F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E7CCF8-9490-185C-32C1-E7FBDFCFBD4E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365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6E7CCF8-9490-185C-32C1-E7FBDFCFBD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BFE2D1C-CB09-2B5E-A893-699BADF4A385}"/>
              </a:ext>
            </a:extLst>
          </p:cNvPr>
          <p:cNvSpPr txBox="1"/>
          <p:nvPr/>
        </p:nvSpPr>
        <p:spPr>
          <a:xfrm>
            <a:off x="8289937" y="1880675"/>
            <a:ext cx="1395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20 visitors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A71A8E-8B95-8523-4BF4-C9DAA970861B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172F392-82F9-DE15-10BE-AFBBF270435F}"/>
              </a:ext>
            </a:extLst>
          </p:cNvPr>
          <p:cNvSpPr/>
          <p:nvPr/>
        </p:nvSpPr>
        <p:spPr>
          <a:xfrm>
            <a:off x="276653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119D65-DF54-1BE8-882E-CA335C94E007}"/>
              </a:ext>
            </a:extLst>
          </p:cNvPr>
          <p:cNvSpPr/>
          <p:nvPr/>
        </p:nvSpPr>
        <p:spPr>
          <a:xfrm>
            <a:off x="352096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9F99DA-FBB9-A3DB-1637-EABB9A286A46}"/>
              </a:ext>
            </a:extLst>
          </p:cNvPr>
          <p:cNvSpPr/>
          <p:nvPr/>
        </p:nvSpPr>
        <p:spPr>
          <a:xfrm>
            <a:off x="427538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38DA8B-58F3-07EC-D945-2A41CE1F9ADE}"/>
              </a:ext>
            </a:extLst>
          </p:cNvPr>
          <p:cNvSpPr/>
          <p:nvPr/>
        </p:nvSpPr>
        <p:spPr>
          <a:xfrm>
            <a:off x="502981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275A8D38-F6A3-1422-258F-65C6B85FB4A0}"/>
              </a:ext>
            </a:extLst>
          </p:cNvPr>
          <p:cNvSpPr/>
          <p:nvPr/>
        </p:nvSpPr>
        <p:spPr>
          <a:xfrm>
            <a:off x="5784235" y="1223930"/>
            <a:ext cx="540000" cy="54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58ADAD-475D-EE1E-69F2-EB09AFEFA6A1}"/>
              </a:ext>
            </a:extLst>
          </p:cNvPr>
          <p:cNvSpPr/>
          <p:nvPr/>
        </p:nvSpPr>
        <p:spPr>
          <a:xfrm>
            <a:off x="276653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78DE91-3C12-F51B-B587-A66B78AE6CE2}"/>
              </a:ext>
            </a:extLst>
          </p:cNvPr>
          <p:cNvSpPr/>
          <p:nvPr/>
        </p:nvSpPr>
        <p:spPr>
          <a:xfrm>
            <a:off x="3520960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AAB8F7-71E7-72AB-DFE9-6BE904ECA716}"/>
              </a:ext>
            </a:extLst>
          </p:cNvPr>
          <p:cNvSpPr/>
          <p:nvPr/>
        </p:nvSpPr>
        <p:spPr>
          <a:xfrm>
            <a:off x="427538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95148CFB-7B21-FD5E-3B94-E149501EC406}"/>
              </a:ext>
            </a:extLst>
          </p:cNvPr>
          <p:cNvSpPr/>
          <p:nvPr/>
        </p:nvSpPr>
        <p:spPr>
          <a:xfrm>
            <a:off x="5029810" y="1935050"/>
            <a:ext cx="540000" cy="540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E12815D-D709-D38F-9689-D4871192D023}"/>
              </a:ext>
            </a:extLst>
          </p:cNvPr>
          <p:cNvSpPr/>
          <p:nvPr/>
        </p:nvSpPr>
        <p:spPr>
          <a:xfrm>
            <a:off x="276653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93F6C2-6380-DF65-60C4-499550ADE598}"/>
              </a:ext>
            </a:extLst>
          </p:cNvPr>
          <p:cNvSpPr/>
          <p:nvPr/>
        </p:nvSpPr>
        <p:spPr>
          <a:xfrm>
            <a:off x="3520960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9AC568-735E-04AB-7633-CC74D352D09C}"/>
              </a:ext>
            </a:extLst>
          </p:cNvPr>
          <p:cNvSpPr/>
          <p:nvPr/>
        </p:nvSpPr>
        <p:spPr>
          <a:xfrm>
            <a:off x="427538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3750D8E-86A6-3CCF-D2EB-A37C3133933F}"/>
              </a:ext>
            </a:extLst>
          </p:cNvPr>
          <p:cNvSpPr/>
          <p:nvPr/>
        </p:nvSpPr>
        <p:spPr>
          <a:xfrm>
            <a:off x="27665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F7181E-BFFE-8B38-3693-30D465CCF24D}"/>
              </a:ext>
            </a:extLst>
          </p:cNvPr>
          <p:cNvSpPr/>
          <p:nvPr/>
        </p:nvSpPr>
        <p:spPr>
          <a:xfrm>
            <a:off x="352096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3262189-A862-BF18-48CC-2737A2328208}"/>
              </a:ext>
            </a:extLst>
          </p:cNvPr>
          <p:cNvSpPr/>
          <p:nvPr/>
        </p:nvSpPr>
        <p:spPr>
          <a:xfrm>
            <a:off x="427538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D857622-7FBC-00C8-ED07-DE03264D7CB5}"/>
              </a:ext>
            </a:extLst>
          </p:cNvPr>
          <p:cNvSpPr/>
          <p:nvPr/>
        </p:nvSpPr>
        <p:spPr>
          <a:xfrm>
            <a:off x="502981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7E6778D-A7CD-CC37-29D1-DD1A5DA28FA7}"/>
              </a:ext>
            </a:extLst>
          </p:cNvPr>
          <p:cNvSpPr/>
          <p:nvPr/>
        </p:nvSpPr>
        <p:spPr>
          <a:xfrm>
            <a:off x="57842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D3B15C0F-8459-6845-BB55-915B3B9AA5C8}"/>
              </a:ext>
            </a:extLst>
          </p:cNvPr>
          <p:cNvSpPr/>
          <p:nvPr/>
        </p:nvSpPr>
        <p:spPr>
          <a:xfrm>
            <a:off x="6472370" y="3317647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0D2DCBF-FEFE-694D-1DFD-4EDA0D40C032}"/>
              </a:ext>
            </a:extLst>
          </p:cNvPr>
          <p:cNvSpPr/>
          <p:nvPr/>
        </p:nvSpPr>
        <p:spPr>
          <a:xfrm>
            <a:off x="2766535" y="4072119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FEADA77D-8884-258B-3866-95A1CCAEABF3}"/>
              </a:ext>
            </a:extLst>
          </p:cNvPr>
          <p:cNvSpPr/>
          <p:nvPr/>
        </p:nvSpPr>
        <p:spPr>
          <a:xfrm>
            <a:off x="3520960" y="4072119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6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52CB4-3F57-7E91-17AA-F0285D4AD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358205-F394-BB20-D0CB-163A8CEDD58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number of visitors to a museum.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What fraction of the visitors came on Monday?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0F3FB1E-53DF-8CFB-525C-B54B56F5EE14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Tuesday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EE0DF0-35F4-28BC-D683-7F1280C0C564}"/>
                  </a:ext>
                </a:extLst>
              </p:cNvPr>
              <p:cNvSpPr/>
              <p:nvPr/>
            </p:nvSpPr>
            <p:spPr>
              <a:xfrm>
                <a:off x="7391400" y="4382951"/>
                <a:ext cx="2450494" cy="231296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85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365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9EE0DF0-35F4-28BC-D683-7F1280C0C5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4382951"/>
                <a:ext cx="2450494" cy="231296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93A9CE9-E286-6575-9A66-843AB349CD6F}"/>
              </a:ext>
            </a:extLst>
          </p:cNvPr>
          <p:cNvSpPr txBox="1"/>
          <p:nvPr/>
        </p:nvSpPr>
        <p:spPr>
          <a:xfrm>
            <a:off x="8289937" y="1880675"/>
            <a:ext cx="1395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20 visitors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83BF5AC-900C-B1DD-F7F3-9688D386BD9F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60BB7E-70F0-CC77-2F9E-72A4B45A4A35}"/>
              </a:ext>
            </a:extLst>
          </p:cNvPr>
          <p:cNvSpPr/>
          <p:nvPr/>
        </p:nvSpPr>
        <p:spPr>
          <a:xfrm>
            <a:off x="276653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2DFE2B-9CAF-CD9E-E6C2-2F97EB8B33AB}"/>
              </a:ext>
            </a:extLst>
          </p:cNvPr>
          <p:cNvSpPr/>
          <p:nvPr/>
        </p:nvSpPr>
        <p:spPr>
          <a:xfrm>
            <a:off x="352096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270E73-9F6B-C5F4-8978-DC6D049E2803}"/>
              </a:ext>
            </a:extLst>
          </p:cNvPr>
          <p:cNvSpPr/>
          <p:nvPr/>
        </p:nvSpPr>
        <p:spPr>
          <a:xfrm>
            <a:off x="4275385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9085AE7-A89F-5613-A246-5CFBE4CBAF38}"/>
              </a:ext>
            </a:extLst>
          </p:cNvPr>
          <p:cNvSpPr/>
          <p:nvPr/>
        </p:nvSpPr>
        <p:spPr>
          <a:xfrm>
            <a:off x="5029810" y="122393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artial Circle 14">
            <a:extLst>
              <a:ext uri="{FF2B5EF4-FFF2-40B4-BE49-F238E27FC236}">
                <a16:creationId xmlns:a16="http://schemas.microsoft.com/office/drawing/2014/main" id="{8C7E7A03-F7DE-E51F-0A04-4B78DF6E71BC}"/>
              </a:ext>
            </a:extLst>
          </p:cNvPr>
          <p:cNvSpPr/>
          <p:nvPr/>
        </p:nvSpPr>
        <p:spPr>
          <a:xfrm>
            <a:off x="5784235" y="1223930"/>
            <a:ext cx="540000" cy="540000"/>
          </a:xfrm>
          <a:prstGeom prst="pie">
            <a:avLst>
              <a:gd name="adj1" fmla="val 10800000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4A74A1-2E52-F1A9-D851-4F24AAFF9A61}"/>
              </a:ext>
            </a:extLst>
          </p:cNvPr>
          <p:cNvSpPr/>
          <p:nvPr/>
        </p:nvSpPr>
        <p:spPr>
          <a:xfrm>
            <a:off x="276653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C9AE2B-A0DB-D752-37A6-06872B361A9D}"/>
              </a:ext>
            </a:extLst>
          </p:cNvPr>
          <p:cNvSpPr/>
          <p:nvPr/>
        </p:nvSpPr>
        <p:spPr>
          <a:xfrm>
            <a:off x="3520960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BC7210-7273-2F19-ECB0-7A82FFC29AD1}"/>
              </a:ext>
            </a:extLst>
          </p:cNvPr>
          <p:cNvSpPr/>
          <p:nvPr/>
        </p:nvSpPr>
        <p:spPr>
          <a:xfrm>
            <a:off x="4275385" y="1935050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27EE6F98-2063-942F-7858-49D2C05467CF}"/>
              </a:ext>
            </a:extLst>
          </p:cNvPr>
          <p:cNvSpPr/>
          <p:nvPr/>
        </p:nvSpPr>
        <p:spPr>
          <a:xfrm>
            <a:off x="5029810" y="1935050"/>
            <a:ext cx="540000" cy="540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A1A14E9-C3A9-9BE4-BCF6-6E59E86AFDFC}"/>
              </a:ext>
            </a:extLst>
          </p:cNvPr>
          <p:cNvSpPr/>
          <p:nvPr/>
        </p:nvSpPr>
        <p:spPr>
          <a:xfrm>
            <a:off x="276653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A82EE2E-F01B-55FF-3BCF-97D5DD836349}"/>
              </a:ext>
            </a:extLst>
          </p:cNvPr>
          <p:cNvSpPr/>
          <p:nvPr/>
        </p:nvSpPr>
        <p:spPr>
          <a:xfrm>
            <a:off x="3520960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87D969B-89BB-C275-F6CA-22DB00977CE1}"/>
              </a:ext>
            </a:extLst>
          </p:cNvPr>
          <p:cNvSpPr/>
          <p:nvPr/>
        </p:nvSpPr>
        <p:spPr>
          <a:xfrm>
            <a:off x="4275385" y="2613708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E654CBE-88C7-BC11-8FB4-789B3DCA8866}"/>
              </a:ext>
            </a:extLst>
          </p:cNvPr>
          <p:cNvSpPr/>
          <p:nvPr/>
        </p:nvSpPr>
        <p:spPr>
          <a:xfrm>
            <a:off x="27665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4FA4DAC-A61B-5A6E-D189-9D4F88E485DF}"/>
              </a:ext>
            </a:extLst>
          </p:cNvPr>
          <p:cNvSpPr/>
          <p:nvPr/>
        </p:nvSpPr>
        <p:spPr>
          <a:xfrm>
            <a:off x="352096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4358FE5-F667-11E3-48B1-4F5623864D46}"/>
              </a:ext>
            </a:extLst>
          </p:cNvPr>
          <p:cNvSpPr/>
          <p:nvPr/>
        </p:nvSpPr>
        <p:spPr>
          <a:xfrm>
            <a:off x="427538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F5A507-D4FB-9B02-7C11-31094CDCC4E9}"/>
              </a:ext>
            </a:extLst>
          </p:cNvPr>
          <p:cNvSpPr/>
          <p:nvPr/>
        </p:nvSpPr>
        <p:spPr>
          <a:xfrm>
            <a:off x="5029810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0147DEB-0023-E138-B93C-AB286FE4BE66}"/>
              </a:ext>
            </a:extLst>
          </p:cNvPr>
          <p:cNvSpPr/>
          <p:nvPr/>
        </p:nvSpPr>
        <p:spPr>
          <a:xfrm>
            <a:off x="5784235" y="3317647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Partial Circle 42">
            <a:extLst>
              <a:ext uri="{FF2B5EF4-FFF2-40B4-BE49-F238E27FC236}">
                <a16:creationId xmlns:a16="http://schemas.microsoft.com/office/drawing/2014/main" id="{80B1476C-20B0-94AF-3496-1512685B2711}"/>
              </a:ext>
            </a:extLst>
          </p:cNvPr>
          <p:cNvSpPr/>
          <p:nvPr/>
        </p:nvSpPr>
        <p:spPr>
          <a:xfrm>
            <a:off x="6472370" y="3317647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44AE1B-E9B3-6829-8595-E08286811283}"/>
              </a:ext>
            </a:extLst>
          </p:cNvPr>
          <p:cNvSpPr/>
          <p:nvPr/>
        </p:nvSpPr>
        <p:spPr>
          <a:xfrm>
            <a:off x="2766535" y="4072119"/>
            <a:ext cx="540000" cy="540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73D74CE2-DD20-E110-4C44-76A725897F3F}"/>
              </a:ext>
            </a:extLst>
          </p:cNvPr>
          <p:cNvSpPr/>
          <p:nvPr/>
        </p:nvSpPr>
        <p:spPr>
          <a:xfrm>
            <a:off x="3520960" y="4072119"/>
            <a:ext cx="540000" cy="540000"/>
          </a:xfrm>
          <a:prstGeom prst="pie">
            <a:avLst>
              <a:gd name="adj1" fmla="val 21595055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72A67-E9F4-B037-5D24-86032A31B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8945D1-8857-1BE1-5616-B035B990A4F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sales of sandwiches.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sandwiches were sold on the busiest 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23EF7F-6963-9738-C0D1-E11E61FE1045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616375" cy="35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7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2390821906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141485889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168836799"/>
                    </a:ext>
                  </a:extLst>
                </a:gridCol>
              </a:tblGrid>
              <a:tr h="2922113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66566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Mon</a:t>
                      </a:r>
                      <a:endParaRPr sz="2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2898B1DD-91C9-3D57-50B5-3D6634E853B8}"/>
              </a:ext>
            </a:extLst>
          </p:cNvPr>
          <p:cNvGrpSpPr/>
          <p:nvPr/>
        </p:nvGrpSpPr>
        <p:grpSpPr>
          <a:xfrm>
            <a:off x="8289937" y="1499191"/>
            <a:ext cx="1434111" cy="1704923"/>
            <a:chOff x="8289937" y="1499191"/>
            <a:chExt cx="1434111" cy="17049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1EF461-D99D-E754-71C5-6CD052EA3CBB}"/>
                </a:ext>
              </a:extLst>
            </p:cNvPr>
            <p:cNvSpPr txBox="1"/>
            <p:nvPr/>
          </p:nvSpPr>
          <p:spPr>
            <a:xfrm>
              <a:off x="8289937" y="1880675"/>
              <a:ext cx="1434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Key:</a:t>
              </a:r>
            </a:p>
            <a:p>
              <a:endParaRPr lang="en-GB" sz="2000" b="1" dirty="0"/>
            </a:p>
            <a:p>
              <a:pPr algn="ctr"/>
              <a:r>
                <a:rPr lang="en-GB" sz="2000" b="1" dirty="0"/>
                <a:t>represents</a:t>
              </a:r>
            </a:p>
            <a:p>
              <a:pPr algn="ctr"/>
              <a:r>
                <a:rPr lang="en-GB" sz="2000" b="1" dirty="0"/>
                <a:t>30 sales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7422AF-D0B6-4DA0-E803-DBF8923C77E2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5A1AD24-3D7A-6FC5-ECFC-276E8C3687F5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941A24E-C637-1873-79E3-8322D46B41DC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9EBFEF-2B39-D6F2-9226-13E740A09D73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2ED2FB5-44A6-7AE1-F708-32AB4F530138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8FDABF9-091A-2EDB-BB23-41068171051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A46CA8-2A32-C582-5B52-5F63D72FC488}"/>
              </a:ext>
            </a:extLst>
          </p:cNvPr>
          <p:cNvGrpSpPr/>
          <p:nvPr/>
        </p:nvGrpSpPr>
        <p:grpSpPr>
          <a:xfrm>
            <a:off x="1051394" y="3108252"/>
            <a:ext cx="549209" cy="864750"/>
            <a:chOff x="8905311" y="1499191"/>
            <a:chExt cx="549209" cy="8647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2BFDE6A-E2FF-1640-1A5E-612F839A89E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6EBDDF2-CA56-1D54-5D68-163555379D7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422329-2678-C3C3-AB65-DE6EEE2C6D7E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0A3B8BB-45B1-B470-D463-52EC6A27E06F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F982492-D17B-F757-A697-78B5FD3DA86D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386468-27DD-F76C-C913-44F70A03D215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5E91FB-C701-24ED-0A25-D6EFE690E667}"/>
              </a:ext>
            </a:extLst>
          </p:cNvPr>
          <p:cNvGrpSpPr/>
          <p:nvPr/>
        </p:nvGrpSpPr>
        <p:grpSpPr>
          <a:xfrm>
            <a:off x="1051394" y="2446639"/>
            <a:ext cx="549209" cy="558375"/>
            <a:chOff x="8905311" y="1805566"/>
            <a:chExt cx="549209" cy="5583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17E7191-3D8C-0A42-9D7E-791357DB5A91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1A4C9FA-521C-4572-6019-F738A6C95B9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826BA21-34DA-7ACB-77CB-AE1845219D33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4547AC2-590D-98D7-10C8-9847925E3D9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CF1A19C-A03B-0365-4440-ED6F1328F2D5}"/>
              </a:ext>
            </a:extLst>
          </p:cNvPr>
          <p:cNvGrpSpPr/>
          <p:nvPr/>
        </p:nvGrpSpPr>
        <p:grpSpPr>
          <a:xfrm>
            <a:off x="2552347" y="3108252"/>
            <a:ext cx="549209" cy="864750"/>
            <a:chOff x="8905311" y="1499191"/>
            <a:chExt cx="549209" cy="8647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52400B-FBE0-49BC-26AC-B8B6B40039F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1FCD873-12C2-7DDD-10E6-03B4A7733B72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E6A9BD9-6011-2A25-94D7-E4EF71A6EE2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905C299-0C8A-0A2A-27DD-156A9CF4EE20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63A5230-F1C1-70CD-6B32-62D2B4856FEC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08C0B8-EDB4-F9D8-195F-7C3B8D71AB0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5633AB-63EE-122C-307D-698C8B2EB54D}"/>
              </a:ext>
            </a:extLst>
          </p:cNvPr>
          <p:cNvGrpSpPr/>
          <p:nvPr/>
        </p:nvGrpSpPr>
        <p:grpSpPr>
          <a:xfrm>
            <a:off x="2552347" y="2140264"/>
            <a:ext cx="549209" cy="864750"/>
            <a:chOff x="8905311" y="1499191"/>
            <a:chExt cx="549209" cy="8647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19DBBC7-EC3C-0B25-B727-1B6B0DBC4102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5A58E03-0B85-A497-1898-91584BE22A6B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F7793C-D35F-DAA2-8AF4-8BD0187960C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A5CF730-D13E-A955-5AE2-2B68903CF2B2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B4D4927-086B-0E50-DCD0-EE412956E92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F6277BE-31D9-0C42-90A7-2796A11D0047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7F9E266-3950-928E-2375-D2C8D8A62636}"/>
              </a:ext>
            </a:extLst>
          </p:cNvPr>
          <p:cNvGrpSpPr/>
          <p:nvPr/>
        </p:nvGrpSpPr>
        <p:grpSpPr>
          <a:xfrm>
            <a:off x="2552347" y="1199874"/>
            <a:ext cx="549209" cy="864750"/>
            <a:chOff x="8905311" y="1499191"/>
            <a:chExt cx="549209" cy="8647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DF830AD-3ED6-90D9-E00E-632A0A62A510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E5F9EE0-EF94-CABF-8CAF-DC8A5A0ECEBE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46E8AC-5E65-80E5-C587-9FA2562D84BB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0A72050-33B7-E6B8-1930-6B2F87F4394B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0105A1F-9E45-B837-AC8B-A0B0089C7254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347AC4F-322C-867E-3310-F36508DEF8DE}"/>
              </a:ext>
            </a:extLst>
          </p:cNvPr>
          <p:cNvGrpSpPr/>
          <p:nvPr/>
        </p:nvGrpSpPr>
        <p:grpSpPr>
          <a:xfrm>
            <a:off x="3970021" y="3108252"/>
            <a:ext cx="549209" cy="864750"/>
            <a:chOff x="8905311" y="1499191"/>
            <a:chExt cx="549209" cy="8647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F4DAEA1-F4C5-5DC3-B7BB-B960AF7EFAC3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4954B2-7BBD-4647-2D10-913DD01AAC85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EA871DD-B3C0-C174-350E-9813405CDB03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DCCD3B8-0EC6-F665-075E-EB622248CCCB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773884F-2438-84D3-A128-2F615DC42D7D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6304AD5-DEFF-42F0-9F3D-346E77FC3075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92E005B-039B-6CD5-9F2C-5E3DA1D741A2}"/>
              </a:ext>
            </a:extLst>
          </p:cNvPr>
          <p:cNvGrpSpPr/>
          <p:nvPr/>
        </p:nvGrpSpPr>
        <p:grpSpPr>
          <a:xfrm>
            <a:off x="3970021" y="2140264"/>
            <a:ext cx="549209" cy="864750"/>
            <a:chOff x="8905311" y="1499191"/>
            <a:chExt cx="549209" cy="86475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EE95312-D288-9502-6ED5-7288F3C4BAD6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F3AAEC9-E067-AC94-E6ED-232AE629A270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17784DD-C4AC-D023-701F-8008D1E71BA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BFB2EB4-EDC9-4B03-D516-D26392D6CAD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2017E55-A326-3711-9108-C37B079697A5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8AACB2F-1FDB-9D39-419F-97AD94850E97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CE2D02F-9EEF-94F4-7286-791613774322}"/>
              </a:ext>
            </a:extLst>
          </p:cNvPr>
          <p:cNvGrpSpPr/>
          <p:nvPr/>
        </p:nvGrpSpPr>
        <p:grpSpPr>
          <a:xfrm>
            <a:off x="3970021" y="1506249"/>
            <a:ext cx="549209" cy="558375"/>
            <a:chOff x="8905311" y="1805566"/>
            <a:chExt cx="549209" cy="55837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2A07056-5161-67FB-6F66-1E9E788DBB63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E27CBD7-22C9-7F28-3E52-71AFB12761EE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093066D-C90E-79FF-A69D-B5636F9A24E6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8F395C8-FAA8-4EF3-9218-D3804FB36149}"/>
              </a:ext>
            </a:extLst>
          </p:cNvPr>
          <p:cNvGrpSpPr/>
          <p:nvPr/>
        </p:nvGrpSpPr>
        <p:grpSpPr>
          <a:xfrm>
            <a:off x="5577117" y="3108252"/>
            <a:ext cx="549209" cy="864750"/>
            <a:chOff x="8905311" y="1499191"/>
            <a:chExt cx="549209" cy="86475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F517DE6-E25E-FB85-F66C-C64B16274A6D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92E80D2-23B2-507E-02C5-52B88C8741F0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080E341-134D-FE47-17C5-43442790DCF5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4B8553E-ADBE-6204-B756-C9CC9E28181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65340A2-F608-CE08-ECAA-75DA99AF66E2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E7D1A0C-5B5B-C90A-BB5C-E566EAAAB1F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EE7AC6C-31ED-53FC-34EC-07E62D4F732C}"/>
              </a:ext>
            </a:extLst>
          </p:cNvPr>
          <p:cNvGrpSpPr/>
          <p:nvPr/>
        </p:nvGrpSpPr>
        <p:grpSpPr>
          <a:xfrm>
            <a:off x="5577117" y="2140264"/>
            <a:ext cx="549209" cy="864750"/>
            <a:chOff x="8905311" y="1499191"/>
            <a:chExt cx="549209" cy="86475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1CE6B68-D457-838D-24F2-47FF259C15C0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76E483-E4D7-EE96-5C98-F2B0FB9C4F1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AEBA4230-B8ED-737C-6C63-7BFC53732289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537A224-476D-A676-3562-71D7D524632E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D71DDA-76CC-D1A5-C513-67B8BC2406D4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C52FA10-FDD1-9DDF-CD7B-BD21F5EA86B4}"/>
              </a:ext>
            </a:extLst>
          </p:cNvPr>
          <p:cNvGrpSpPr/>
          <p:nvPr/>
        </p:nvGrpSpPr>
        <p:grpSpPr>
          <a:xfrm>
            <a:off x="7126538" y="3108252"/>
            <a:ext cx="549209" cy="864750"/>
            <a:chOff x="8905311" y="1499191"/>
            <a:chExt cx="549209" cy="86475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1F3160C-FFE6-3E1C-E3DE-3BCA1B929927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4C7AB58-4B9D-5CBF-9E50-9A0FFE036F8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FD224E87-4753-5720-F3B1-97A5903EBE19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556248D-1DF3-2596-498D-F74EF212D958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20A2DF9-A683-04C5-77CD-598D3A46B98D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130F172-52C7-99F9-3DD8-C9A4A8CE2810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8B79C8B-3ED4-AB14-1506-58D2012CFEC3}"/>
              </a:ext>
            </a:extLst>
          </p:cNvPr>
          <p:cNvGrpSpPr/>
          <p:nvPr/>
        </p:nvGrpSpPr>
        <p:grpSpPr>
          <a:xfrm>
            <a:off x="7126538" y="2753014"/>
            <a:ext cx="549209" cy="252000"/>
            <a:chOff x="8905311" y="2111941"/>
            <a:chExt cx="549209" cy="252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85DAA32-60FC-61EA-2353-AB551BA4ABE7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18F1AB9-6E62-5A83-A267-A3B67028024D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EEE550-A146-1BCD-AAC1-9F141FDAEA33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EEE550-A146-1BCD-AAC1-9F141FDAE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3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13BBA-7A11-C73C-5276-E7308F8B5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2D42CF-F9C3-532A-C153-F6F04AA04E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sales of sandwiches.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more sandwiches were sold on a Tuesday than Monday?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F7BF24-9607-3BC5-BCB8-84DFFC8D52EB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616375" cy="35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7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2390821906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141485889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168836799"/>
                    </a:ext>
                  </a:extLst>
                </a:gridCol>
              </a:tblGrid>
              <a:tr h="2922113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66566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Mon</a:t>
                      </a:r>
                      <a:endParaRPr sz="2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1229F61B-75FB-95ED-C107-0184241B1077}"/>
              </a:ext>
            </a:extLst>
          </p:cNvPr>
          <p:cNvGrpSpPr/>
          <p:nvPr/>
        </p:nvGrpSpPr>
        <p:grpSpPr>
          <a:xfrm>
            <a:off x="8289937" y="1499191"/>
            <a:ext cx="1434111" cy="1704923"/>
            <a:chOff x="8289937" y="1499191"/>
            <a:chExt cx="1434111" cy="17049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472553-5E1A-D38B-4AAC-FAF6F121DD3D}"/>
                </a:ext>
              </a:extLst>
            </p:cNvPr>
            <p:cNvSpPr txBox="1"/>
            <p:nvPr/>
          </p:nvSpPr>
          <p:spPr>
            <a:xfrm>
              <a:off x="8289937" y="1880675"/>
              <a:ext cx="1434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Key:</a:t>
              </a:r>
            </a:p>
            <a:p>
              <a:endParaRPr lang="en-GB" sz="2000" b="1" dirty="0"/>
            </a:p>
            <a:p>
              <a:pPr algn="ctr"/>
              <a:r>
                <a:rPr lang="en-GB" sz="2000" b="1" dirty="0"/>
                <a:t>represents</a:t>
              </a:r>
            </a:p>
            <a:p>
              <a:pPr algn="ctr"/>
              <a:r>
                <a:rPr lang="en-GB" sz="2000" b="1" dirty="0"/>
                <a:t>30 sales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ADDDCBC-7931-A8F5-F98C-63369EA3C80B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14A8A4E-BD90-423D-8DDC-281EF04BD2CE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F36BF33-60D5-9F54-3A03-831C18FA460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5487F0-C104-57DF-3E66-591C0CFB9822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B43759-C649-2DB0-BCA2-D415E1520FA6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9C6A2AB-C4EA-30F3-2A72-F324A1EBA90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EF0989A-FB77-DC9A-2DEB-DE3B63D02321}"/>
              </a:ext>
            </a:extLst>
          </p:cNvPr>
          <p:cNvGrpSpPr/>
          <p:nvPr/>
        </p:nvGrpSpPr>
        <p:grpSpPr>
          <a:xfrm>
            <a:off x="1051394" y="3108252"/>
            <a:ext cx="549209" cy="864750"/>
            <a:chOff x="8905311" y="1499191"/>
            <a:chExt cx="549209" cy="8647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36E05B0-2245-F345-ECEC-D7CD44A47CC6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063416-321C-635F-D71B-8533860F3ECA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8B45AE0-ECF9-BC70-44CB-23611CF7A2E5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07182EC-8390-6014-D627-F70289FE61BB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2545081-3E72-0AC8-B14E-23B6FD9C52A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0C4C38B-BE60-4F37-3D27-3F4862451A0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2A4C3B0-55DE-4B9B-E0B0-09865D7190E5}"/>
              </a:ext>
            </a:extLst>
          </p:cNvPr>
          <p:cNvGrpSpPr/>
          <p:nvPr/>
        </p:nvGrpSpPr>
        <p:grpSpPr>
          <a:xfrm>
            <a:off x="1051394" y="2446639"/>
            <a:ext cx="549209" cy="558375"/>
            <a:chOff x="8905311" y="1805566"/>
            <a:chExt cx="549209" cy="5583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53304CC-FF74-1F33-6678-DAF041EFF08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A53ACD-744D-FF61-428A-9A419E29036F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0FE9FD2-9EF4-3943-4499-A913320D6022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3E06AC-9BD2-1485-C6FE-599BC69CD2BF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4FDD88-6313-AE8A-9178-0CF86325FEF2}"/>
              </a:ext>
            </a:extLst>
          </p:cNvPr>
          <p:cNvGrpSpPr/>
          <p:nvPr/>
        </p:nvGrpSpPr>
        <p:grpSpPr>
          <a:xfrm>
            <a:off x="2552347" y="3108252"/>
            <a:ext cx="549209" cy="864750"/>
            <a:chOff x="8905311" y="1499191"/>
            <a:chExt cx="549209" cy="8647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7A5FAFC-0847-33C4-F89E-12DD26D5D24E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69E21F1-8E7B-C723-8BA5-47B4F63F075C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71A724B-3EC9-6651-D127-615054101E95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1D71D67-3726-1E3F-DE1D-AF6B3E43C138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43D83DA-5B8C-76E5-F435-8CF1D13F9F18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DDFE087-8DF1-7E5B-6061-143E73DCC6C1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1F681DB-4476-4405-77F7-6526E3E1DE99}"/>
              </a:ext>
            </a:extLst>
          </p:cNvPr>
          <p:cNvGrpSpPr/>
          <p:nvPr/>
        </p:nvGrpSpPr>
        <p:grpSpPr>
          <a:xfrm>
            <a:off x="2552347" y="2140264"/>
            <a:ext cx="549209" cy="864750"/>
            <a:chOff x="8905311" y="1499191"/>
            <a:chExt cx="549209" cy="8647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F190AE3-0051-D197-943B-824F298C46DE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619D996-5F14-94E2-AB76-1B917A08D50E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78FCDA5-70A3-3A13-0836-3954B98B5BCC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82817CA-D7C0-6614-950C-E09EDEAF76F0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F19D731-920B-4131-77C8-6714DE2C1962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DA127A8-0509-E3BB-63F7-EA9E704FA97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8AEF482-B464-7718-F2B7-AB459C40DEE5}"/>
              </a:ext>
            </a:extLst>
          </p:cNvPr>
          <p:cNvGrpSpPr/>
          <p:nvPr/>
        </p:nvGrpSpPr>
        <p:grpSpPr>
          <a:xfrm>
            <a:off x="2552347" y="1199874"/>
            <a:ext cx="549209" cy="864750"/>
            <a:chOff x="8905311" y="1499191"/>
            <a:chExt cx="549209" cy="8647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633280D-1FDB-92A7-C7DC-FFE5924B681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37433AF-A828-B7C8-7EAE-DB55F5D2197C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5A07F4D-8E6D-A917-4F7C-528582B16153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9436B31-AB2D-1076-76B4-9BF9151CADA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AA2AAF8-1E7C-C73F-37DF-8247DC9077BD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46FEF09-0A30-A46C-F5A1-169AA453C81F}"/>
              </a:ext>
            </a:extLst>
          </p:cNvPr>
          <p:cNvGrpSpPr/>
          <p:nvPr/>
        </p:nvGrpSpPr>
        <p:grpSpPr>
          <a:xfrm>
            <a:off x="3970021" y="3108252"/>
            <a:ext cx="549209" cy="864750"/>
            <a:chOff x="8905311" y="1499191"/>
            <a:chExt cx="549209" cy="8647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6B74648-DB3B-779C-B08D-FF27E023594E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B9C4EA-2F44-0979-4626-392133B915E7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2243BD3-301B-4C06-B583-B2DC4554C4A3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B904F84-FF8D-A87C-B470-4D9179422FE1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3CFEF9-D7B5-FC81-FCFB-9FFFCB033A9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A03395A-0197-451A-AB56-583BDC31392C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602217-A160-33B9-A210-895B35D6FED7}"/>
              </a:ext>
            </a:extLst>
          </p:cNvPr>
          <p:cNvGrpSpPr/>
          <p:nvPr/>
        </p:nvGrpSpPr>
        <p:grpSpPr>
          <a:xfrm>
            <a:off x="3970021" y="2140264"/>
            <a:ext cx="549209" cy="864750"/>
            <a:chOff x="8905311" y="1499191"/>
            <a:chExt cx="549209" cy="86475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6607248-38E1-6CF1-AA90-A78AD02A7BC4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4402656-DCE2-71E9-A819-6D215E2B6D22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55E554E-CD67-6420-D755-7713199D0344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752028F-0750-FA50-515D-66F0413053CA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AEA08D9-18CF-4D42-F0ED-B751C391005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36BE0D5-9898-9184-7353-222BAC84E9BC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A9CBE8E-03FE-846B-9847-9B23F9134315}"/>
              </a:ext>
            </a:extLst>
          </p:cNvPr>
          <p:cNvGrpSpPr/>
          <p:nvPr/>
        </p:nvGrpSpPr>
        <p:grpSpPr>
          <a:xfrm>
            <a:off x="3970021" y="1506249"/>
            <a:ext cx="549209" cy="558375"/>
            <a:chOff x="8905311" y="1805566"/>
            <a:chExt cx="549209" cy="55837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009E45C-B555-9FDE-6B7E-AC024B0C79AC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31DBD3E-470C-1096-D4B2-FD79D2143046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AED1A09-2C59-36A6-DA11-F8ADB4599EF5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F3930D1-17A4-3D96-0917-669D7947B2A4}"/>
              </a:ext>
            </a:extLst>
          </p:cNvPr>
          <p:cNvGrpSpPr/>
          <p:nvPr/>
        </p:nvGrpSpPr>
        <p:grpSpPr>
          <a:xfrm>
            <a:off x="5577117" y="3108252"/>
            <a:ext cx="549209" cy="864750"/>
            <a:chOff x="8905311" y="1499191"/>
            <a:chExt cx="549209" cy="86475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2130CF3-5972-47D7-8136-A6A8FEF60422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3EF8DBF-E744-4895-6363-3B8E6EA16E8C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AF915AF-DE50-4A55-2E4B-EB538EC8E87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9750AE9-8CBE-FC2C-DDDA-0D8C6B1B3F38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5962BB0-204A-E874-5557-3A4B8D7C2F0B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4F485F7-DC0C-E6A5-88D0-340347EF5EEE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C688D99-9DA4-52A0-6AB8-AEDE732865D4}"/>
              </a:ext>
            </a:extLst>
          </p:cNvPr>
          <p:cNvGrpSpPr/>
          <p:nvPr/>
        </p:nvGrpSpPr>
        <p:grpSpPr>
          <a:xfrm>
            <a:off x="5577117" y="2140264"/>
            <a:ext cx="549209" cy="864750"/>
            <a:chOff x="8905311" y="1499191"/>
            <a:chExt cx="549209" cy="86475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A93688D-2696-52BA-BF4D-934BBE71E8EC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4E4F287-2F2B-EB84-629D-C4219C777942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B102ADD-76CE-ABE4-5814-A053291015CF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9F6E6EB-018D-FE2B-FF5B-D74ADC0BE0EE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00167-72A5-BDA8-4BA8-D501A769CD3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9670911-6344-B1B3-9EC4-A097F88444F8}"/>
              </a:ext>
            </a:extLst>
          </p:cNvPr>
          <p:cNvGrpSpPr/>
          <p:nvPr/>
        </p:nvGrpSpPr>
        <p:grpSpPr>
          <a:xfrm>
            <a:off x="7126538" y="3108252"/>
            <a:ext cx="549209" cy="864750"/>
            <a:chOff x="8905311" y="1499191"/>
            <a:chExt cx="549209" cy="86475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5BB419-3E21-A6E5-37DF-556989C128F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45317BE0-1F41-5059-3036-C50F86BF19FB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1FD0A3E-4B06-1194-B03A-310C914B1789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B7A0665-3E3B-2E11-43CA-662DBE44167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0301639-67CA-64A1-044D-3B900EFADEC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E279C15-DCD1-995C-0830-015073F94CC6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20D800F-7EC1-632B-0FDE-5CF3F4CA1163}"/>
              </a:ext>
            </a:extLst>
          </p:cNvPr>
          <p:cNvGrpSpPr/>
          <p:nvPr/>
        </p:nvGrpSpPr>
        <p:grpSpPr>
          <a:xfrm>
            <a:off x="7126538" y="2753014"/>
            <a:ext cx="549209" cy="252000"/>
            <a:chOff x="8905311" y="2111941"/>
            <a:chExt cx="549209" cy="252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327CF21-52BD-F57F-7E13-3054BA012098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9C82786A-7E4A-E7B6-E633-5F3EC9D3CDD0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2F57EC-62DB-E433-D2DF-B0170BED382D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82F57EC-62DB-E433-D2DF-B0170BED3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34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6CDF4-54CE-F290-196E-26BB3FE17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8BADF1-C5CC-D3D5-AC4B-AF5A5BEACC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sales of sandwiches.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sandwiches were sold over the week?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7F11F37-8ACC-F8A0-0C6A-7EF35249B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78607"/>
              </p:ext>
            </p:extLst>
          </p:nvPr>
        </p:nvGraphicFramePr>
        <p:xfrm>
          <a:off x="538660" y="1143713"/>
          <a:ext cx="7616375" cy="35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7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2390821906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141485889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168836799"/>
                    </a:ext>
                  </a:extLst>
                </a:gridCol>
              </a:tblGrid>
              <a:tr h="2922113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66566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Mon</a:t>
                      </a:r>
                      <a:endParaRPr sz="2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88D5A927-F969-FFC0-24CB-F898B44368CC}"/>
              </a:ext>
            </a:extLst>
          </p:cNvPr>
          <p:cNvGrpSpPr/>
          <p:nvPr/>
        </p:nvGrpSpPr>
        <p:grpSpPr>
          <a:xfrm>
            <a:off x="8289937" y="1499191"/>
            <a:ext cx="1434111" cy="1704923"/>
            <a:chOff x="8289937" y="1499191"/>
            <a:chExt cx="1434111" cy="17049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C1DE58-D111-68D4-6E94-0ED58E8BCE4B}"/>
                </a:ext>
              </a:extLst>
            </p:cNvPr>
            <p:cNvSpPr txBox="1"/>
            <p:nvPr/>
          </p:nvSpPr>
          <p:spPr>
            <a:xfrm>
              <a:off x="8289937" y="1880675"/>
              <a:ext cx="1434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Key:</a:t>
              </a:r>
            </a:p>
            <a:p>
              <a:endParaRPr lang="en-GB" sz="2000" b="1" dirty="0"/>
            </a:p>
            <a:p>
              <a:pPr algn="ctr"/>
              <a:r>
                <a:rPr lang="en-GB" sz="2000" b="1" dirty="0"/>
                <a:t>represents</a:t>
              </a:r>
            </a:p>
            <a:p>
              <a:pPr algn="ctr"/>
              <a:r>
                <a:rPr lang="en-GB" sz="2000" b="1" dirty="0"/>
                <a:t>30 sales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4203A4D-CE56-857D-44AC-0883B498E162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BFEB03-346B-A84B-8742-01F49FF7EF7E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786005-7213-5BBA-CBF2-204BBDFCCF8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DD8CE4-AAD2-AF9C-9DF6-0DB7496BED62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EE68DB7-649E-C96C-9ED6-77CA1954702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B20FBA-E354-E49E-725F-24F8EE4CF81F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BF51512-83B0-99C0-FAA9-430EF97FF576}"/>
              </a:ext>
            </a:extLst>
          </p:cNvPr>
          <p:cNvGrpSpPr/>
          <p:nvPr/>
        </p:nvGrpSpPr>
        <p:grpSpPr>
          <a:xfrm>
            <a:off x="1051394" y="3108252"/>
            <a:ext cx="549209" cy="864750"/>
            <a:chOff x="8905311" y="1499191"/>
            <a:chExt cx="549209" cy="8647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C71DBE-FFF7-0C41-F745-7B0EEE1EE252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E316B76-6F5F-F0F9-DEB0-9AA40A9FD62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7D6454-0818-3F08-8BC2-CCFF5BF5F67D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2790F5E-3D85-BA6E-433F-327C6962ABEA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22047EC-DDAC-45D1-4378-4251CA70512E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D5AF5C7-C8E7-4975-811F-6387AF2A1AE1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ED2C3A3-D244-66F1-D85B-85584B0CC5BC}"/>
              </a:ext>
            </a:extLst>
          </p:cNvPr>
          <p:cNvGrpSpPr/>
          <p:nvPr/>
        </p:nvGrpSpPr>
        <p:grpSpPr>
          <a:xfrm>
            <a:off x="1051394" y="2446639"/>
            <a:ext cx="549209" cy="558375"/>
            <a:chOff x="8905311" y="1805566"/>
            <a:chExt cx="549209" cy="5583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343F04-EABE-9E4D-4D2E-724423402BF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857E6F8-52FF-5E7A-5EBA-0C5265161B6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F890EB-2B14-FD99-369B-E7B4253818A8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39FA77B-2C9F-91CF-04C4-CBC7AA0021C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0C3D1C-6BB4-5E3C-52DC-0B6986254C83}"/>
              </a:ext>
            </a:extLst>
          </p:cNvPr>
          <p:cNvGrpSpPr/>
          <p:nvPr/>
        </p:nvGrpSpPr>
        <p:grpSpPr>
          <a:xfrm>
            <a:off x="2552347" y="3108252"/>
            <a:ext cx="549209" cy="864750"/>
            <a:chOff x="8905311" y="1499191"/>
            <a:chExt cx="549209" cy="8647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4BED07A-6222-CD16-C768-D8281DBB6AF1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72CE765-6BC3-BF70-55B1-3BF03E66D197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CB336F16-4B8B-C30A-E675-CCC6FBC7355F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EB89D1F-4E2F-58F0-D73B-FBEEFE20FFB0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8F2DB7-6E63-0001-F1D6-CCB6A865E6A3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C574F00-D8EE-B3A9-7E9C-762455DEE90B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6E9DAB3-50D7-09CD-63FE-04D16324A2F2}"/>
              </a:ext>
            </a:extLst>
          </p:cNvPr>
          <p:cNvGrpSpPr/>
          <p:nvPr/>
        </p:nvGrpSpPr>
        <p:grpSpPr>
          <a:xfrm>
            <a:off x="2552347" y="2140264"/>
            <a:ext cx="549209" cy="864750"/>
            <a:chOff x="8905311" y="1499191"/>
            <a:chExt cx="549209" cy="8647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228C85A-9F5B-8537-F1F9-F5B2334C295C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69FEC5-DF5B-EC88-DA91-4D03FEB502A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E2F469C-FE4D-CD3C-0D62-1D506E16E5D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D2C928-8869-B0FF-86FC-2F887C35339A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DE85454-9244-15E6-0D0C-DF90B36DFB76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BC547DC-46FA-A483-7DF8-CC53961B1C6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BD1901A-78DC-A458-C2DE-0C71F2CB2AC6}"/>
              </a:ext>
            </a:extLst>
          </p:cNvPr>
          <p:cNvGrpSpPr/>
          <p:nvPr/>
        </p:nvGrpSpPr>
        <p:grpSpPr>
          <a:xfrm>
            <a:off x="2552347" y="1199874"/>
            <a:ext cx="549209" cy="864750"/>
            <a:chOff x="8905311" y="1499191"/>
            <a:chExt cx="549209" cy="8647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AEE7B3B-B660-B983-1A63-D838AAA26F10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5705046-50DE-FEAB-6682-86BA5F5E4902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9FDD7C3-9C22-51D8-D1BB-6F94BEC6610C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A6EF1A5-E69D-D9AC-D220-DE2EE9CF827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EEBB908-F5BC-04D3-3845-3060252B7777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9130698-8D21-01AC-7889-8B74C518EA9D}"/>
              </a:ext>
            </a:extLst>
          </p:cNvPr>
          <p:cNvGrpSpPr/>
          <p:nvPr/>
        </p:nvGrpSpPr>
        <p:grpSpPr>
          <a:xfrm>
            <a:off x="3970021" y="3108252"/>
            <a:ext cx="549209" cy="864750"/>
            <a:chOff x="8905311" y="1499191"/>
            <a:chExt cx="549209" cy="8647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620C62-B0C2-239F-1205-355F56DFEF11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D528452-B516-8764-5D8F-F8115B71E485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965B315-BFF2-9EF4-4571-C7DB1177FED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EB3232E-1CBC-D311-F956-26B4A5F3A1A8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FD300BC-AA30-5E7E-F575-27B889BF67A4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9073C98-9EF0-49E7-9B1F-CD4B97D375F6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994A069-F827-AD91-F2E3-39119D5F0D8A}"/>
              </a:ext>
            </a:extLst>
          </p:cNvPr>
          <p:cNvGrpSpPr/>
          <p:nvPr/>
        </p:nvGrpSpPr>
        <p:grpSpPr>
          <a:xfrm>
            <a:off x="3970021" y="2140264"/>
            <a:ext cx="549209" cy="864750"/>
            <a:chOff x="8905311" y="1499191"/>
            <a:chExt cx="549209" cy="86475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95E53152-0AD8-A868-E905-B2F2F8491F04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117A1E9-4CEE-E07E-2CF0-26D4EE20B75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6369F0D-0AA7-D579-221E-3F12787FA242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0823141-56CA-6E2C-A025-232712534DF2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658985E-0900-CC58-9DCA-7DF4F363E6A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16A94D5C-0821-A5D1-086B-F36089BAF2AE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2B058BC-1993-1178-26BF-13E4D3D962D7}"/>
              </a:ext>
            </a:extLst>
          </p:cNvPr>
          <p:cNvGrpSpPr/>
          <p:nvPr/>
        </p:nvGrpSpPr>
        <p:grpSpPr>
          <a:xfrm>
            <a:off x="3970021" y="1506249"/>
            <a:ext cx="549209" cy="558375"/>
            <a:chOff x="8905311" y="1805566"/>
            <a:chExt cx="549209" cy="55837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7DBCA3AF-DC6F-86EF-166D-4622906C655C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6493692-9EFD-E0BC-FB8E-D993A5EFAF1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F55E72-5430-5ABF-7F50-183643153C75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037EA18-3ED5-9DF0-4D75-15BBB62013FC}"/>
              </a:ext>
            </a:extLst>
          </p:cNvPr>
          <p:cNvGrpSpPr/>
          <p:nvPr/>
        </p:nvGrpSpPr>
        <p:grpSpPr>
          <a:xfrm>
            <a:off x="5577117" y="3108252"/>
            <a:ext cx="549209" cy="864750"/>
            <a:chOff x="8905311" y="1499191"/>
            <a:chExt cx="549209" cy="86475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BFE5D30-6C6C-B2B4-7FF8-1C3224940B1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E226F2E-60FE-0F7B-D027-7808CBBB29AD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C910908-FA4F-4F60-E1DF-FEC37CDF8C9D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0BA26AE-6DBE-F125-E2B2-7EEC129E7381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07EB23D-41B7-455A-4163-61E176FCCA2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0E8FE7E-9633-1862-C2F7-0F8BABEE8614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E480076-08E8-9ACD-DC7E-6E791ECBDE2B}"/>
              </a:ext>
            </a:extLst>
          </p:cNvPr>
          <p:cNvGrpSpPr/>
          <p:nvPr/>
        </p:nvGrpSpPr>
        <p:grpSpPr>
          <a:xfrm>
            <a:off x="5577117" y="2140264"/>
            <a:ext cx="549209" cy="864750"/>
            <a:chOff x="8905311" y="1499191"/>
            <a:chExt cx="549209" cy="86475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2459944-B313-026F-A8A4-931A2647EC77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624E924-E21E-7890-9922-FA5FD140542F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DBF944D-E221-A722-4E8F-020842AD2FB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0D9F0CA-FA81-C5DA-9E10-6292F6040806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0E0D5CE-D4C6-EAF4-A28C-6E73D45E16A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B475D34-77E8-B6DF-DBAB-75CDF68B9013}"/>
              </a:ext>
            </a:extLst>
          </p:cNvPr>
          <p:cNvGrpSpPr/>
          <p:nvPr/>
        </p:nvGrpSpPr>
        <p:grpSpPr>
          <a:xfrm>
            <a:off x="7126538" y="3108252"/>
            <a:ext cx="549209" cy="864750"/>
            <a:chOff x="8905311" y="1499191"/>
            <a:chExt cx="549209" cy="86475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7E9DA1D-BB4F-3FD6-09DB-094DFE4655A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AA0CBA9-6020-DB13-2A9D-8E9D540BE99D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3A319E0-3AA6-EDFE-1D3B-521ADDAA8744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C7A84E7-BDFD-9C17-E843-81375AD7FB4A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491664A-2E53-BF4F-082E-5B2D47AF22A2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DC8DD7D-2247-4E91-2293-02189568EF78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31E30D9-0F33-E718-21A6-23F62840651F}"/>
              </a:ext>
            </a:extLst>
          </p:cNvPr>
          <p:cNvGrpSpPr/>
          <p:nvPr/>
        </p:nvGrpSpPr>
        <p:grpSpPr>
          <a:xfrm>
            <a:off x="7126538" y="2753014"/>
            <a:ext cx="549209" cy="252000"/>
            <a:chOff x="8905311" y="2111941"/>
            <a:chExt cx="549209" cy="252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57F4EFA-0532-ADA3-04C5-26210C17D6D4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E2B21A8-0097-1435-6EEE-8FC061F6FE6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B3BE11-92D7-D3CD-8E34-968D097B183C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B3BE11-92D7-D3CD-8E34-968D097B1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D60F5-7142-FFFB-D374-04BA3DA28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2552F2-2548-7E00-83BA-01B5B0AD44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popularity of different milkshake flavours.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people were asked in the survey?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CA4009-ECDE-4609-A2D1-1AFACB857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11114"/>
              </p:ext>
            </p:extLst>
          </p:nvPr>
        </p:nvGraphicFramePr>
        <p:xfrm>
          <a:off x="538660" y="1143713"/>
          <a:ext cx="7431226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Chocolate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Banana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Strawberry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Coffee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Caramel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45573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11864A4-B525-51BE-6E81-1287EB8688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02219F2-CF3B-84BF-11B9-493F62BF9A9A}"/>
              </a:ext>
            </a:extLst>
          </p:cNvPr>
          <p:cNvSpPr txBox="1"/>
          <p:nvPr/>
        </p:nvSpPr>
        <p:spPr>
          <a:xfrm>
            <a:off x="8118021" y="1742175"/>
            <a:ext cx="15639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 </a:t>
            </a: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🥤</a:t>
            </a:r>
            <a:endParaRPr lang="en-GB" sz="2000" b="1" dirty="0"/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10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534A9-8DBA-61E6-304E-3A15A25D0A45}"/>
              </a:ext>
            </a:extLst>
          </p:cNvPr>
          <p:cNvSpPr txBox="1"/>
          <p:nvPr/>
        </p:nvSpPr>
        <p:spPr>
          <a:xfrm>
            <a:off x="2641264" y="1049678"/>
            <a:ext cx="53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🥤🥤🥤🥤🥤🥤</a:t>
            </a:r>
            <a:endParaRPr lang="en-GB" sz="4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DC7F4-54B5-7F30-10DC-78097CB95F8B}"/>
              </a:ext>
            </a:extLst>
          </p:cNvPr>
          <p:cNvSpPr txBox="1"/>
          <p:nvPr/>
        </p:nvSpPr>
        <p:spPr>
          <a:xfrm>
            <a:off x="2641264" y="1785674"/>
            <a:ext cx="53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🥤🥤🥤🥤</a:t>
            </a:r>
            <a:endParaRPr lang="en-GB" sz="4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5B05A7-2110-AB8D-DC8F-B9696FE31D22}"/>
              </a:ext>
            </a:extLst>
          </p:cNvPr>
          <p:cNvSpPr txBox="1"/>
          <p:nvPr/>
        </p:nvSpPr>
        <p:spPr>
          <a:xfrm>
            <a:off x="2637327" y="2489771"/>
            <a:ext cx="53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🥤🥤🥤🥤🥤</a:t>
            </a:r>
            <a:endParaRPr lang="en-GB" sz="4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95CB7C-A3BB-AB6A-705F-D38873A89F09}"/>
              </a:ext>
            </a:extLst>
          </p:cNvPr>
          <p:cNvSpPr txBox="1"/>
          <p:nvPr/>
        </p:nvSpPr>
        <p:spPr>
          <a:xfrm>
            <a:off x="2641264" y="3204501"/>
            <a:ext cx="53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🥤🥤</a:t>
            </a:r>
            <a:endParaRPr lang="en-GB" sz="4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E60788F-BA6A-EA9F-94BC-2141009152DC}"/>
              </a:ext>
            </a:extLst>
          </p:cNvPr>
          <p:cNvSpPr txBox="1"/>
          <p:nvPr/>
        </p:nvSpPr>
        <p:spPr>
          <a:xfrm>
            <a:off x="2645201" y="3993663"/>
            <a:ext cx="53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🥤🥤🥤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79116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483D-1BCD-A00A-7D93-2A524A1F3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48D1CF-2609-9C0B-A040-6E260397E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sales of sandwiches.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sandwiches cost £2.40 each. How much money was spent on sandwiches on Friday?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82AD6F-9B19-0D8D-3350-2FDE3BCA5215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616375" cy="35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7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2390821906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141485889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168836799"/>
                    </a:ext>
                  </a:extLst>
                </a:gridCol>
              </a:tblGrid>
              <a:tr h="2922113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66566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Mon</a:t>
                      </a:r>
                      <a:endParaRPr sz="2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BF81A96-32DB-31FE-5DAB-D75110E52414}"/>
              </a:ext>
            </a:extLst>
          </p:cNvPr>
          <p:cNvGrpSpPr/>
          <p:nvPr/>
        </p:nvGrpSpPr>
        <p:grpSpPr>
          <a:xfrm>
            <a:off x="8289937" y="1499191"/>
            <a:ext cx="1434111" cy="1704923"/>
            <a:chOff x="8289937" y="1499191"/>
            <a:chExt cx="1434111" cy="17049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B505EB-2673-C95A-F1A1-5DB37D891214}"/>
                </a:ext>
              </a:extLst>
            </p:cNvPr>
            <p:cNvSpPr txBox="1"/>
            <p:nvPr/>
          </p:nvSpPr>
          <p:spPr>
            <a:xfrm>
              <a:off x="8289937" y="1880675"/>
              <a:ext cx="1434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Key:</a:t>
              </a:r>
            </a:p>
            <a:p>
              <a:endParaRPr lang="en-GB" sz="2000" b="1" dirty="0"/>
            </a:p>
            <a:p>
              <a:pPr algn="ctr"/>
              <a:r>
                <a:rPr lang="en-GB" sz="2000" b="1" dirty="0"/>
                <a:t>represents</a:t>
              </a:r>
            </a:p>
            <a:p>
              <a:pPr algn="ctr"/>
              <a:r>
                <a:rPr lang="en-GB" sz="2000" b="1" dirty="0"/>
                <a:t>30 sales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05DC7A-70A4-8B19-0CDA-F4D5991F5D61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0D6782-4265-A7D5-DC98-0528871B4876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1C4270-AAC0-B66B-19D6-0E6240E67A2A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56116BF-4DF4-07BF-788A-DD78BE4DAF1C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97CA38-C328-1AC1-B48D-9581A1E168A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38DF42F-2A77-E1B6-4D8B-85E1477F756C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C340A3B-B9D8-8DD3-9124-5EFFC98D47C7}"/>
              </a:ext>
            </a:extLst>
          </p:cNvPr>
          <p:cNvGrpSpPr/>
          <p:nvPr/>
        </p:nvGrpSpPr>
        <p:grpSpPr>
          <a:xfrm>
            <a:off x="1051394" y="3108252"/>
            <a:ext cx="549209" cy="864750"/>
            <a:chOff x="8905311" y="1499191"/>
            <a:chExt cx="549209" cy="8647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F72B07-FBBE-1452-08A5-B89D1345D20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0703F47-05CE-37D5-5478-AA507E83BD02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86B4406-C702-95AB-E51C-E954210F9653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F3EA38-E2B6-BD5E-BEF2-EB34D192700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3B267A3-2A37-0B59-99C7-9816215F72FC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172904-BCCF-9C64-598C-A2FE55B96CE5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2DD5B34-62AE-BE9D-FEB2-14FA5ED728E6}"/>
              </a:ext>
            </a:extLst>
          </p:cNvPr>
          <p:cNvGrpSpPr/>
          <p:nvPr/>
        </p:nvGrpSpPr>
        <p:grpSpPr>
          <a:xfrm>
            <a:off x="1051394" y="2446639"/>
            <a:ext cx="549209" cy="558375"/>
            <a:chOff x="8905311" y="1805566"/>
            <a:chExt cx="549209" cy="5583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7BABBFD-2626-C4AC-67F9-0D5EBC952D02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EAD3B95-E444-D616-B6F1-CA4896D715F5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F9389C1-E6D1-7AA9-5FEA-CA44ABCDCAD4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76903E0-4643-6D81-8081-32BA2F4090EF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2A1976F-4BE0-8840-D815-AE19C0444978}"/>
              </a:ext>
            </a:extLst>
          </p:cNvPr>
          <p:cNvGrpSpPr/>
          <p:nvPr/>
        </p:nvGrpSpPr>
        <p:grpSpPr>
          <a:xfrm>
            <a:off x="2552347" y="3108252"/>
            <a:ext cx="549209" cy="864750"/>
            <a:chOff x="8905311" y="1499191"/>
            <a:chExt cx="549209" cy="8647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AB5AEF7-434B-8B9A-0B55-C9B8F16D4E9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1916DFA-7EC0-7CE8-EF15-03C17F9FE7F4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FB3941-79C2-8DCE-1996-7888F2AA3C52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C3282BF-4F45-0D5B-3322-39C173F1B821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54AF4A7-D599-CB2D-3F73-12BFCF7A07F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F8ED118-E594-D9B9-AF0C-4A53905C9422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58887A3-722C-763B-3EDF-552726CF7519}"/>
              </a:ext>
            </a:extLst>
          </p:cNvPr>
          <p:cNvGrpSpPr/>
          <p:nvPr/>
        </p:nvGrpSpPr>
        <p:grpSpPr>
          <a:xfrm>
            <a:off x="2552347" y="2140264"/>
            <a:ext cx="549209" cy="864750"/>
            <a:chOff x="8905311" y="1499191"/>
            <a:chExt cx="549209" cy="8647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31F93A2-968B-F82C-ECAC-DAA3469FD35B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A719CB-7EB4-46A2-EED8-11A742DC0EC1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EBA88DB-D5A4-EFAA-D3DE-051C04628E08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5F42D94-70E8-5B89-6775-C01446585C87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5BEFD5-53EA-BF0A-C42E-4A65434982D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68BE34A-45D5-534A-E48F-379692395E12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81C5159-A63E-36E7-94AD-D69EC0344AEC}"/>
              </a:ext>
            </a:extLst>
          </p:cNvPr>
          <p:cNvGrpSpPr/>
          <p:nvPr/>
        </p:nvGrpSpPr>
        <p:grpSpPr>
          <a:xfrm>
            <a:off x="2552347" y="1199874"/>
            <a:ext cx="549209" cy="864750"/>
            <a:chOff x="8905311" y="1499191"/>
            <a:chExt cx="549209" cy="8647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C255AAF-E0F3-55E4-8CFF-C95471F9003E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7A9A2BA-395A-6D6E-3C09-CCB82DB61F31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A173EE6-3638-2EF7-3D52-1FA921ECB76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34C4DCF-38A7-7FA0-0EE3-F739B4481335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FF01438-296E-7976-0FD4-43B0829B5A9D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8957CA1-CF2D-69EE-A582-FC49958E6A30}"/>
              </a:ext>
            </a:extLst>
          </p:cNvPr>
          <p:cNvGrpSpPr/>
          <p:nvPr/>
        </p:nvGrpSpPr>
        <p:grpSpPr>
          <a:xfrm>
            <a:off x="3970021" y="3108252"/>
            <a:ext cx="549209" cy="864750"/>
            <a:chOff x="8905311" y="1499191"/>
            <a:chExt cx="549209" cy="8647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DB9FEE0-CE14-E973-F59C-7CAACC4023D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D9B260-73D8-8425-DFA1-43474F058CF3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A321A0C-B642-E325-9018-F6C9583CB7E1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0A8364B-4AD7-6339-5557-4A02E37005B3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E3C6686-C6F1-996A-4DD8-FE8298CEB74A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B3A1EAE-E60A-9F5D-3767-35D2210DA71F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1B805FA-CCFE-A073-6391-11E576C11EB4}"/>
              </a:ext>
            </a:extLst>
          </p:cNvPr>
          <p:cNvGrpSpPr/>
          <p:nvPr/>
        </p:nvGrpSpPr>
        <p:grpSpPr>
          <a:xfrm>
            <a:off x="3970021" y="2140264"/>
            <a:ext cx="549209" cy="864750"/>
            <a:chOff x="8905311" y="1499191"/>
            <a:chExt cx="549209" cy="86475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8EF2137-2FA9-FB96-49A1-7BA92BC91238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52477B3-5FBC-135A-0BD1-1BE4A9FF3FD9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F3B6187-6E4F-604B-E973-A50F4C69A40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67C2118-0306-0008-6E65-A75DF2A80BF3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DD9ABDF-ED9F-3A56-C37A-41B89EEB57D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9DB0BBA-CC12-AE10-865B-729CE058379E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625C35C-BBAF-3443-C6AE-2E93962C3C56}"/>
              </a:ext>
            </a:extLst>
          </p:cNvPr>
          <p:cNvGrpSpPr/>
          <p:nvPr/>
        </p:nvGrpSpPr>
        <p:grpSpPr>
          <a:xfrm>
            <a:off x="3970021" y="1506249"/>
            <a:ext cx="549209" cy="558375"/>
            <a:chOff x="8905311" y="1805566"/>
            <a:chExt cx="549209" cy="55837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1DCFB88-C2FF-ED50-A100-419925C23C69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97050ED-3464-CCA2-EE9E-69D1568CEC8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E09E2976-5F74-C768-B796-EBD6DA8BB303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C277DDC-09F7-85C8-E0D4-992501477CAB}"/>
              </a:ext>
            </a:extLst>
          </p:cNvPr>
          <p:cNvGrpSpPr/>
          <p:nvPr/>
        </p:nvGrpSpPr>
        <p:grpSpPr>
          <a:xfrm>
            <a:off x="5577117" y="3108252"/>
            <a:ext cx="549209" cy="864750"/>
            <a:chOff x="8905311" y="1499191"/>
            <a:chExt cx="549209" cy="86475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61EBED0-C02A-A6BD-0385-D5FAD931FF33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CA2B1DF-195A-2D32-3D11-CE0B9B5C587C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09BD59A-2354-65CE-205A-68BABE6AF5E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28A0032-CEF3-514C-3635-FF7B05500ED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8E0E426-0F37-08C1-241F-B1FDE16039E1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BA1CDEC-2727-6FEB-2290-72141023FF56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B616AA4-4F22-EA7A-68D4-2363A0829947}"/>
              </a:ext>
            </a:extLst>
          </p:cNvPr>
          <p:cNvGrpSpPr/>
          <p:nvPr/>
        </p:nvGrpSpPr>
        <p:grpSpPr>
          <a:xfrm>
            <a:off x="5577117" y="2140264"/>
            <a:ext cx="549209" cy="864750"/>
            <a:chOff x="8905311" y="1499191"/>
            <a:chExt cx="549209" cy="86475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96492587-E0ED-78AB-CE9C-74500DB40F94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017D205-0018-DBE6-EC3C-019639197947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D6E9381-CDBA-4A99-D0DB-1BFF56A545B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903DBC1-40AC-FB68-A638-682FB029B187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A825987-CD32-204E-91D2-FCC7DA8A7DA4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FB8F4F0-548D-7A87-A558-D71C84923BD6}"/>
              </a:ext>
            </a:extLst>
          </p:cNvPr>
          <p:cNvGrpSpPr/>
          <p:nvPr/>
        </p:nvGrpSpPr>
        <p:grpSpPr>
          <a:xfrm>
            <a:off x="7126538" y="3108252"/>
            <a:ext cx="549209" cy="864750"/>
            <a:chOff x="8905311" y="1499191"/>
            <a:chExt cx="549209" cy="86475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6807E93-31A5-E272-8315-79AD91982BF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18DA0788-CC08-55E5-84E7-C1264ED63A13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BE3D5AE5-B91A-7B57-5A4D-233D65D07001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57BC8A3-F5A5-03D3-26DD-002EBAAD2BE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4907168-82EF-AFE3-10DE-4E765837D463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0409741-2649-3726-DB63-9DCB2DC86AE2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F3C3346-C3E6-A9C0-079F-F2299F72BBF4}"/>
              </a:ext>
            </a:extLst>
          </p:cNvPr>
          <p:cNvGrpSpPr/>
          <p:nvPr/>
        </p:nvGrpSpPr>
        <p:grpSpPr>
          <a:xfrm>
            <a:off x="7126538" y="2753014"/>
            <a:ext cx="549209" cy="252000"/>
            <a:chOff x="8905311" y="2111941"/>
            <a:chExt cx="549209" cy="252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A825F324-2258-4F82-D1EC-1F1A86EC8E4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38E053E-A48E-8B63-5BED-9F598E94F292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4D4C40-99A9-B19E-6244-480258A1389A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£96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4D4C40-99A9-B19E-6244-480258A13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97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29C65-86FF-258A-7B60-D542E7B29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6208A3-3E83-517E-97AD-AA0253BC56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sales of sandwiches.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Usually the sandwiches cost £2.40 each, but on Tuesday they are 30% off. How much money was spent in the sale?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B6E45F-555B-3813-51A4-F95607CA7288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3"/>
          <a:ext cx="7616375" cy="358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75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2390821906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1414858893"/>
                    </a:ext>
                  </a:extLst>
                </a:gridCol>
                <a:gridCol w="1523275">
                  <a:extLst>
                    <a:ext uri="{9D8B030D-6E8A-4147-A177-3AD203B41FA5}">
                      <a16:colId xmlns:a16="http://schemas.microsoft.com/office/drawing/2014/main" val="3168836799"/>
                    </a:ext>
                  </a:extLst>
                </a:gridCol>
              </a:tblGrid>
              <a:tr h="2922113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66566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/>
                        <a:t>Mon</a:t>
                      </a:r>
                      <a:endParaRPr sz="28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</a:tbl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AB0E779A-7A0C-7370-7F63-DEF2D7066DA8}"/>
              </a:ext>
            </a:extLst>
          </p:cNvPr>
          <p:cNvGrpSpPr/>
          <p:nvPr/>
        </p:nvGrpSpPr>
        <p:grpSpPr>
          <a:xfrm>
            <a:off x="8289937" y="1499191"/>
            <a:ext cx="1434111" cy="1704923"/>
            <a:chOff x="8289937" y="1499191"/>
            <a:chExt cx="1434111" cy="17049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A64CB4-3EC1-8AF7-FA2D-814032374DCA}"/>
                </a:ext>
              </a:extLst>
            </p:cNvPr>
            <p:cNvSpPr txBox="1"/>
            <p:nvPr/>
          </p:nvSpPr>
          <p:spPr>
            <a:xfrm>
              <a:off x="8289937" y="1880675"/>
              <a:ext cx="143411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Key:</a:t>
              </a:r>
            </a:p>
            <a:p>
              <a:endParaRPr lang="en-GB" sz="2000" b="1" dirty="0"/>
            </a:p>
            <a:p>
              <a:pPr algn="ctr"/>
              <a:r>
                <a:rPr lang="en-GB" sz="2000" b="1" dirty="0"/>
                <a:t>represents</a:t>
              </a:r>
            </a:p>
            <a:p>
              <a:pPr algn="ctr"/>
              <a:r>
                <a:rPr lang="en-GB" sz="2000" b="1" dirty="0"/>
                <a:t>30 sales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EB7B5C-8FDB-4353-85FF-E2548112B060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C6D977-8F03-26F5-3F33-D0F8A4E0ABDC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07F989-A57F-E25F-8E4F-DBC4979F2D5A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2A8E31-7CC4-017B-2B10-8536EF955F6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3478F6-3E3D-EDBB-7443-DA0FC2FC1D9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E968D6F-50CC-AB6B-85CD-70CD384EE40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14604CD-0D52-7457-7E83-6DFD819A4C86}"/>
              </a:ext>
            </a:extLst>
          </p:cNvPr>
          <p:cNvGrpSpPr/>
          <p:nvPr/>
        </p:nvGrpSpPr>
        <p:grpSpPr>
          <a:xfrm>
            <a:off x="1051394" y="3108252"/>
            <a:ext cx="549209" cy="864750"/>
            <a:chOff x="8905311" y="1499191"/>
            <a:chExt cx="549209" cy="86475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439F3A-5D0B-F539-9661-0E2A1FFDC29C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91E1A7-D911-62EE-4CC7-0CB797E41918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AA2FE5-E171-2585-C7B3-47A5B02A57F0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50ED8B0-A8CA-D198-84F9-01A943DCAD2A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54FE8E3-CC04-1761-019A-7F45DA6E3AA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3AB8235-40E4-D84E-3482-EA9AA1439B40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3D177B1-356F-FF86-9FF8-479FAAA6ECDC}"/>
              </a:ext>
            </a:extLst>
          </p:cNvPr>
          <p:cNvGrpSpPr/>
          <p:nvPr/>
        </p:nvGrpSpPr>
        <p:grpSpPr>
          <a:xfrm>
            <a:off x="1051394" y="2446639"/>
            <a:ext cx="549209" cy="558375"/>
            <a:chOff x="8905311" y="1805566"/>
            <a:chExt cx="549209" cy="55837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697001-EAEC-B93B-B2DA-8F32EA6C92FB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EC182AE-4886-3E7F-1979-8A6C14DD3854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2959878-0E72-05F2-C445-8F6E6E66B489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6CCE8D-7707-085B-1CB2-4201FB1F5FCB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55247BB-C177-42F5-8EB4-72FD1570575D}"/>
              </a:ext>
            </a:extLst>
          </p:cNvPr>
          <p:cNvGrpSpPr/>
          <p:nvPr/>
        </p:nvGrpSpPr>
        <p:grpSpPr>
          <a:xfrm>
            <a:off x="2552347" y="3108252"/>
            <a:ext cx="549209" cy="864750"/>
            <a:chOff x="8905311" y="1499191"/>
            <a:chExt cx="549209" cy="86475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F42572C-6993-3F6D-320E-0ECB161DEFE6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2201247-2285-4C41-6F4F-7BEB60DB6A8E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7984A17-4174-8A21-D564-D5B6894D32EA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0AD81C8-73E9-FDFF-339E-5A38A89C5A87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8B92C02-9C46-D1D8-B03A-D3877DEB31A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E8AB214-0F4A-7579-ED63-4C87FA94D957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D1B7AB7-1383-42A1-5846-63E8F33B82CF}"/>
              </a:ext>
            </a:extLst>
          </p:cNvPr>
          <p:cNvGrpSpPr/>
          <p:nvPr/>
        </p:nvGrpSpPr>
        <p:grpSpPr>
          <a:xfrm>
            <a:off x="2552347" y="2140264"/>
            <a:ext cx="549209" cy="864750"/>
            <a:chOff x="8905311" y="1499191"/>
            <a:chExt cx="549209" cy="864750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7E94960-46C2-E1F8-D6CD-A1D9174D2E79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500CB2F-5857-C7C3-C838-BABF62DEC4B2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4223C19-1C8D-E1F3-B6EC-6DB4E506A82F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77A0922-DF18-63FD-6AE6-6C6039120DB0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1E730FE-494E-CCAC-9620-5CDAA4FA91E3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FB6B5C34-1523-20B1-E32A-198A1F42611A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AB7D6B2-4C24-B4A6-F64C-A5EDA69CE1F0}"/>
              </a:ext>
            </a:extLst>
          </p:cNvPr>
          <p:cNvGrpSpPr/>
          <p:nvPr/>
        </p:nvGrpSpPr>
        <p:grpSpPr>
          <a:xfrm>
            <a:off x="2552347" y="1199874"/>
            <a:ext cx="549209" cy="864750"/>
            <a:chOff x="8905311" y="1499191"/>
            <a:chExt cx="549209" cy="8647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A0B005C-E11A-797D-8459-591CF6663570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C011823-2B5B-E89D-ABF7-420CC19B30E7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237F9D8-5E86-80E5-B434-9E952C8E1892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C84930EB-4A91-B527-E762-9DB264796620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DA99897-711F-CEFD-BFB1-F342043C7EB8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1DC25B-2AF1-AA29-CFB1-D0F962E3DD0E}"/>
              </a:ext>
            </a:extLst>
          </p:cNvPr>
          <p:cNvGrpSpPr/>
          <p:nvPr/>
        </p:nvGrpSpPr>
        <p:grpSpPr>
          <a:xfrm>
            <a:off x="3970021" y="3108252"/>
            <a:ext cx="549209" cy="864750"/>
            <a:chOff x="8905311" y="1499191"/>
            <a:chExt cx="549209" cy="86475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C2F2A28-A775-C964-2600-A37833C1E0EE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BEB7135-649D-E4C2-255E-87364B03363B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54535C8-1B38-4B23-F1BB-80CA1EFFBA73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71215D2-42E9-888D-418A-EE4EC06A150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56F1967E-0E6C-693F-FF0C-7B5E3C933F8C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55C47C3-5629-7A89-A1C9-2EF6F24DBFF9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D48ECC8-BC51-DB5C-6EB5-B8AD50EC60FB}"/>
              </a:ext>
            </a:extLst>
          </p:cNvPr>
          <p:cNvGrpSpPr/>
          <p:nvPr/>
        </p:nvGrpSpPr>
        <p:grpSpPr>
          <a:xfrm>
            <a:off x="3970021" y="2140264"/>
            <a:ext cx="549209" cy="864750"/>
            <a:chOff x="8905311" y="1499191"/>
            <a:chExt cx="549209" cy="86475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DF19313-3DB8-313C-C148-28C8123CBF67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C551F4-7891-6234-433F-3A93E268F6CE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D18C76B-F0F1-CD04-6711-942B00CB415D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9C18F02-1974-7425-1EA6-D1C629944ABC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46C8B72-4CBF-DA79-479C-FBD46458F71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84D86DE-87AA-79E3-0BEF-736871B5D5A0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D4D0B40-1A87-103A-5372-46D7FB15D7ED}"/>
              </a:ext>
            </a:extLst>
          </p:cNvPr>
          <p:cNvGrpSpPr/>
          <p:nvPr/>
        </p:nvGrpSpPr>
        <p:grpSpPr>
          <a:xfrm>
            <a:off x="3970021" y="1506249"/>
            <a:ext cx="549209" cy="558375"/>
            <a:chOff x="8905311" y="1805566"/>
            <a:chExt cx="549209" cy="558375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40BC714-3095-E771-DA3A-2F5694D18CE7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DA0AFD7C-5CE7-250D-1385-E29E5A3C4B5B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7F4EF14-3BA9-2089-F1E4-ACD8CFFD7F5D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0128371-8FA5-C0B7-1FEF-4A91D1A458A8}"/>
              </a:ext>
            </a:extLst>
          </p:cNvPr>
          <p:cNvGrpSpPr/>
          <p:nvPr/>
        </p:nvGrpSpPr>
        <p:grpSpPr>
          <a:xfrm>
            <a:off x="5577117" y="3108252"/>
            <a:ext cx="549209" cy="864750"/>
            <a:chOff x="8905311" y="1499191"/>
            <a:chExt cx="549209" cy="86475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F8BF116-4A11-F43D-D879-B8FDFFD62257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6B90CF4-30DE-F404-6C6B-178091E6399C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A81E87A-0B5D-1525-7D05-5C9224457869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01A80B-D561-6B14-7510-0F14826C6F1F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71CA5D9-7398-A583-3FA8-DE01B8C86728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C525BCA-824D-BD34-A757-98BE9FFA4838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E2DC2E8-44E4-920A-80B9-89F1C0A07304}"/>
              </a:ext>
            </a:extLst>
          </p:cNvPr>
          <p:cNvGrpSpPr/>
          <p:nvPr/>
        </p:nvGrpSpPr>
        <p:grpSpPr>
          <a:xfrm>
            <a:off x="5577117" y="2140264"/>
            <a:ext cx="549209" cy="864750"/>
            <a:chOff x="8905311" y="1499191"/>
            <a:chExt cx="549209" cy="864750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E7B8837-69A2-8CB5-6BDA-3F98FD8356CA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427A65AC-35AC-3281-3035-2F89DF3C9434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F2E42-7520-9A5C-4AF0-D6235DD788A9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C3FF53F-A758-D014-7027-93513CAF96CB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ECE9A8C5-D389-0006-A06C-C5235B3AD3D6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775F187-8FBF-CDF3-7BB7-DC174F258C05}"/>
              </a:ext>
            </a:extLst>
          </p:cNvPr>
          <p:cNvGrpSpPr/>
          <p:nvPr/>
        </p:nvGrpSpPr>
        <p:grpSpPr>
          <a:xfrm>
            <a:off x="7126538" y="3108252"/>
            <a:ext cx="549209" cy="864750"/>
            <a:chOff x="8905311" y="1499191"/>
            <a:chExt cx="549209" cy="86475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802F2FE-AB3F-175C-0505-A759CBE97348}"/>
                </a:ext>
              </a:extLst>
            </p:cNvPr>
            <p:cNvSpPr/>
            <p:nvPr/>
          </p:nvSpPr>
          <p:spPr>
            <a:xfrm>
              <a:off x="8905311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0F67618-6D86-EACE-AEC5-479C8C20DE31}"/>
                </a:ext>
              </a:extLst>
            </p:cNvPr>
            <p:cNvSpPr/>
            <p:nvPr/>
          </p:nvSpPr>
          <p:spPr>
            <a:xfrm>
              <a:off x="9202520" y="149919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B906BE9-A078-EE6F-DB4E-066DC13D25F8}"/>
                </a:ext>
              </a:extLst>
            </p:cNvPr>
            <p:cNvSpPr/>
            <p:nvPr/>
          </p:nvSpPr>
          <p:spPr>
            <a:xfrm>
              <a:off x="8905311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AB7812C9-8713-476A-1EF9-F3D939940AED}"/>
                </a:ext>
              </a:extLst>
            </p:cNvPr>
            <p:cNvSpPr/>
            <p:nvPr/>
          </p:nvSpPr>
          <p:spPr>
            <a:xfrm>
              <a:off x="9202520" y="1805566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D4B353D-0FC7-B6B4-E302-103F8C5A712F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4D1681B-8E31-EE1C-014E-A70273B91820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9865492-60E2-DADE-5B1B-A4B8B43785FC}"/>
              </a:ext>
            </a:extLst>
          </p:cNvPr>
          <p:cNvGrpSpPr/>
          <p:nvPr/>
        </p:nvGrpSpPr>
        <p:grpSpPr>
          <a:xfrm>
            <a:off x="7126538" y="2753014"/>
            <a:ext cx="549209" cy="252000"/>
            <a:chOff x="8905311" y="2111941"/>
            <a:chExt cx="549209" cy="252000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EEF28E9A-1BF7-6BA3-2A52-FE166FC43196}"/>
                </a:ext>
              </a:extLst>
            </p:cNvPr>
            <p:cNvSpPr/>
            <p:nvPr/>
          </p:nvSpPr>
          <p:spPr>
            <a:xfrm>
              <a:off x="8905311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BA5311A2-1CB6-C62B-4421-82CD465BA79C}"/>
                </a:ext>
              </a:extLst>
            </p:cNvPr>
            <p:cNvSpPr/>
            <p:nvPr/>
          </p:nvSpPr>
          <p:spPr>
            <a:xfrm>
              <a:off x="9202520" y="2111941"/>
              <a:ext cx="252000" cy="2520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D264F4-8E23-CBDC-5638-575570B0872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£142.80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138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FD264F4-8E23-CBDC-5638-575570B087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55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FC51-791E-9591-9971-58637127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254E93-819E-8837-11AE-CA7D8428CF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Sam is making a pictogram about cars and wants to use the key below;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Why might they be better using 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456CD7-88F3-4BD0-0316-6E89AC8B5AB3}"/>
              </a:ext>
            </a:extLst>
          </p:cNvPr>
          <p:cNvSpPr txBox="1"/>
          <p:nvPr/>
        </p:nvSpPr>
        <p:spPr>
          <a:xfrm>
            <a:off x="499401" y="945010"/>
            <a:ext cx="196662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 </a:t>
            </a:r>
            <a:r>
              <a:rPr lang="en-GB" sz="7200" dirty="0"/>
              <a:t>🚗</a:t>
            </a:r>
            <a:endParaRPr lang="en-GB" sz="2000" b="1" dirty="0"/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cars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E0B28-9F39-CCF8-C05C-1E0D1616776E}"/>
              </a:ext>
            </a:extLst>
          </p:cNvPr>
          <p:cNvSpPr txBox="1"/>
          <p:nvPr/>
        </p:nvSpPr>
        <p:spPr>
          <a:xfrm>
            <a:off x="499401" y="4092247"/>
            <a:ext cx="143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cars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B4674AD-0905-242C-C540-1A1126277C96}"/>
              </a:ext>
            </a:extLst>
          </p:cNvPr>
          <p:cNvSpPr/>
          <p:nvPr/>
        </p:nvSpPr>
        <p:spPr>
          <a:xfrm>
            <a:off x="1148200" y="4008160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63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EF8D3-D221-6578-8999-E2D8E5F84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9036E8-FC37-CF49-847A-BDA9D553DE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If a pictogram uses the key below;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people would be represented by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F23AE-A9E9-1C3F-ECF1-46BA79114E1A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8F23AE-A9E9-1C3F-ECF1-46BA79114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4F15D10-4694-D6AC-F12C-A70E9F76707D}"/>
              </a:ext>
            </a:extLst>
          </p:cNvPr>
          <p:cNvSpPr txBox="1"/>
          <p:nvPr/>
        </p:nvSpPr>
        <p:spPr>
          <a:xfrm>
            <a:off x="531298" y="1040703"/>
            <a:ext cx="14205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8 people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D68812-BA69-1767-1EE7-0923A66E3E2E}"/>
              </a:ext>
            </a:extLst>
          </p:cNvPr>
          <p:cNvSpPr/>
          <p:nvPr/>
        </p:nvSpPr>
        <p:spPr>
          <a:xfrm>
            <a:off x="1180097" y="956616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0BE76DA8-D543-4AC7-4FC2-E1A2FA50CA11}"/>
              </a:ext>
            </a:extLst>
          </p:cNvPr>
          <p:cNvSpPr/>
          <p:nvPr/>
        </p:nvSpPr>
        <p:spPr>
          <a:xfrm>
            <a:off x="7186797" y="2321864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0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9BA44-E9C2-D827-8923-FBBFA00A9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CF8866-EABC-4C52-8A17-AA528E277D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If a pictogram uses the key below;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people would be represented by 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93358D-CBE6-9A13-59ED-B8F55FF7D8CF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393358D-CBE6-9A13-59ED-B8F55FF7D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BE2EA07-F91E-5DAA-B226-9A2E38516C1D}"/>
              </a:ext>
            </a:extLst>
          </p:cNvPr>
          <p:cNvSpPr txBox="1"/>
          <p:nvPr/>
        </p:nvSpPr>
        <p:spPr>
          <a:xfrm>
            <a:off x="531298" y="1040703"/>
            <a:ext cx="14398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100 people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B71F33F-2045-567C-CA54-9E6F35183B71}"/>
              </a:ext>
            </a:extLst>
          </p:cNvPr>
          <p:cNvSpPr/>
          <p:nvPr/>
        </p:nvSpPr>
        <p:spPr>
          <a:xfrm>
            <a:off x="1180097" y="956616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artial Circle 9">
            <a:extLst>
              <a:ext uri="{FF2B5EF4-FFF2-40B4-BE49-F238E27FC236}">
                <a16:creationId xmlns:a16="http://schemas.microsoft.com/office/drawing/2014/main" id="{28B8B5A3-DDF6-1087-BF6D-0D04A7C3B202}"/>
              </a:ext>
            </a:extLst>
          </p:cNvPr>
          <p:cNvSpPr/>
          <p:nvPr/>
        </p:nvSpPr>
        <p:spPr>
          <a:xfrm>
            <a:off x="7186797" y="2321864"/>
            <a:ext cx="612000" cy="612000"/>
          </a:xfrm>
          <a:prstGeom prst="pie">
            <a:avLst>
              <a:gd name="adj1" fmla="val 10941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8A36-AC3A-127A-4E44-76275B2C7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EBEFA2-4384-E395-C33C-B9CBA736C8A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Which club has the fewest members?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23AF10-1BCB-355C-B26C-058A43AEE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03497"/>
              </p:ext>
            </p:extLst>
          </p:nvPr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46E0AED-B04A-D549-E51C-7802C5E71CBB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Robotics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9C70D-9AB6-5A4B-F18C-FE73400A0528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B8B6C94-5185-2F93-24B8-77929C58C7A9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EAE4E6-D414-1EC7-41B8-F2C02F2D4418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3EBE8021-BCB4-489E-4036-A760E024F01C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ABB2D6-DD1B-7E10-560E-55B9B5EF9C77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3B0C03-9AAD-5A2D-1910-2B2CAA1DF200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DAD680-B1CC-6CA1-CB69-52F304197F16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6E38573-F2F7-221E-2150-4A2C6F18BADF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BAB73A-F407-5441-FA5B-CDFEAF38911E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5C6E0711-0A1D-62FE-6C8D-09E0E120C347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9E69D04-2C65-430A-2FB5-2D4A79A011F3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097A3DA-61C3-9702-7AC5-A1A9B43D51C9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AAA9C217-FD05-9F9C-45EB-8509C4CBBFF9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8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4E2EF-3E5B-ED99-B066-CC76CD07D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F8A1D8-D396-73B1-2E67-A526E58181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True or false : Animal club is twice as popular as Robotics club?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FB320C6-861E-B45C-997B-AF35741FD027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p:sp>
        <p:nvSpPr>
          <p:cNvPr id="5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677069F2-3580-72FB-559F-374282947D98}"/>
              </a:ext>
            </a:extLst>
          </p:cNvPr>
          <p:cNvSpPr/>
          <p:nvPr/>
        </p:nvSpPr>
        <p:spPr>
          <a:xfrm>
            <a:off x="2040878" y="5566611"/>
            <a:ext cx="5845216" cy="11293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E39AF7-1FCD-808B-511B-79010E125617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E8FE772-B62B-5E37-41E4-4E4BDFCC048B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055B435-6417-C7BD-44D5-699D65174DA4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F043623E-881E-FD96-574B-12519B1A818A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DAAA279-2F61-4291-0A97-DAC7F6B6799D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5E87868-4858-7F07-7E70-3AF20E27A6A3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483402-231E-22A4-A394-6BE97B78A09A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C5FF9CF-9A1C-5641-BE41-8BF2EACE6620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C72850-3024-A8E0-908D-754103EBA030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52107905-8DE3-447C-8BE0-62F7BEF19250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C3104BD-F8CD-887A-DC15-25EC8FE7B825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96189EA-E860-56B8-AD06-EEBE5E91E06E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EED51843-B0BA-30DE-18A8-3566E05A6C2C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72F2B-0120-F592-9A08-48225EA9D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4AACB0-7117-25D7-7EA6-9D8DBCED8B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/>
              <a:t>How many more pupils are in the Animal club than the Robotics club?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3062E9-ABA4-41AA-6CDF-C805C15480F9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05D425-6329-77F8-56AE-D8C5AFF27F57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405D425-6329-77F8-56AE-D8C5AFF27F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5542C44-F62F-69C2-C8A3-ACB61B2A2885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97CC5-19C3-79D8-819D-FDCD54B02238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EB59816-723A-163B-74A1-3864955D4860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BD72ACCC-9B5F-527B-C8F0-B3B797C7BEF6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0A10DC-9C32-89A8-C7AE-7B49FD9ECAC0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7957A4-C75C-A70F-33D4-F3441586159E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FCBEA6-0C87-13C5-8416-8444471F6768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9402E18-8761-4AFA-30C6-B68D238BFD4B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55984EF-BADA-7B2F-3310-EC6EBB88D3BF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A5DEDAF0-082F-299E-62F8-71432AE6A043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DC04FAE-6881-4395-3CCA-DC6B8E5BFE1B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40FACF7-494C-8473-CE79-5180943FDCC6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8FAAB792-BB82-18FE-8532-F6C74FB65C52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8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1EBB7-9F0A-6F89-4B3E-A6FBBB682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EF7C92-E8E9-8B74-26FE-F84FBE4B64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dirty="0"/>
              <a:t>The pictogram shows information about the members of various school clubs.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many members are there in the most popular club?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8CE94B-C375-635C-351B-46091A4DD80F}"/>
              </a:ext>
            </a:extLst>
          </p:cNvPr>
          <p:cNvGraphicFramePr>
            <a:graphicFrameLocks noGrp="1"/>
          </p:cNvGraphicFramePr>
          <p:nvPr/>
        </p:nvGraphicFramePr>
        <p:xfrm>
          <a:off x="538660" y="1143712"/>
          <a:ext cx="7431226" cy="3504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226">
                  <a:extLst>
                    <a:ext uri="{9D8B030D-6E8A-4147-A177-3AD203B41FA5}">
                      <a16:colId xmlns:a16="http://schemas.microsoft.com/office/drawing/2014/main" val="2352208414"/>
                    </a:ext>
                  </a:extLst>
                </a:gridCol>
                <a:gridCol w="5292000">
                  <a:extLst>
                    <a:ext uri="{9D8B030D-6E8A-4147-A177-3AD203B41FA5}">
                      <a16:colId xmlns:a16="http://schemas.microsoft.com/office/drawing/2014/main" val="331806183"/>
                    </a:ext>
                  </a:extLst>
                </a:gridCol>
              </a:tblGrid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Film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28376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Robotics</a:t>
                      </a:r>
                      <a:endParaRPr sz="14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775057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Debate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145299"/>
                  </a:ext>
                </a:extLst>
              </a:tr>
              <a:tr h="876122">
                <a:tc>
                  <a:txBody>
                    <a:bodyPr/>
                    <a:lstStyle/>
                    <a:p>
                      <a:pPr algn="l"/>
                      <a:r>
                        <a:rPr lang="en-GB" sz="3200" b="0" dirty="0">
                          <a:solidFill>
                            <a:schemeClr val="tx1"/>
                          </a:solidFill>
                        </a:rPr>
                        <a:t>Animal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91641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694569-FDD0-7924-D58E-7C853AE9534B}"/>
                  </a:ext>
                </a:extLst>
              </p:cNvPr>
              <p:cNvSpPr/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5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694569-FDD0-7924-D58E-7C853AE953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566611"/>
                <a:ext cx="5845216" cy="112930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3E8D3D4-1FE3-66F2-481D-B88C2D358BD8}"/>
              </a:ext>
            </a:extLst>
          </p:cNvPr>
          <p:cNvSpPr txBox="1"/>
          <p:nvPr/>
        </p:nvSpPr>
        <p:spPr>
          <a:xfrm>
            <a:off x="8289937" y="1880675"/>
            <a:ext cx="16265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Key:</a:t>
            </a:r>
          </a:p>
          <a:p>
            <a:endParaRPr lang="en-GB" sz="2000" b="1" dirty="0"/>
          </a:p>
          <a:p>
            <a:pPr algn="ctr"/>
            <a:r>
              <a:rPr lang="en-GB" sz="2000" b="1" dirty="0"/>
              <a:t>represents</a:t>
            </a:r>
          </a:p>
          <a:p>
            <a:pPr algn="ctr"/>
            <a:r>
              <a:rPr lang="en-GB" sz="2000" b="1" dirty="0"/>
              <a:t>12 members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C8B940-F64F-684D-FB72-AB0A15BEE9CE}"/>
              </a:ext>
            </a:extLst>
          </p:cNvPr>
          <p:cNvSpPr/>
          <p:nvPr/>
        </p:nvSpPr>
        <p:spPr>
          <a:xfrm>
            <a:off x="8938736" y="179658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569A44-EFD9-FFFF-5983-82D578AA8F34}"/>
              </a:ext>
            </a:extLst>
          </p:cNvPr>
          <p:cNvSpPr/>
          <p:nvPr/>
        </p:nvSpPr>
        <p:spPr>
          <a:xfrm>
            <a:off x="279193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artial Circle 24">
            <a:extLst>
              <a:ext uri="{FF2B5EF4-FFF2-40B4-BE49-F238E27FC236}">
                <a16:creationId xmlns:a16="http://schemas.microsoft.com/office/drawing/2014/main" id="{DC834298-64B9-05EE-54D0-717A42BE5F96}"/>
              </a:ext>
            </a:extLst>
          </p:cNvPr>
          <p:cNvSpPr/>
          <p:nvPr/>
        </p:nvSpPr>
        <p:spPr>
          <a:xfrm>
            <a:off x="5163210" y="1268675"/>
            <a:ext cx="612000" cy="612000"/>
          </a:xfrm>
          <a:prstGeom prst="pie">
            <a:avLst>
              <a:gd name="adj1" fmla="val 5448333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8898EC-B440-BBA0-60A9-F1852133129D}"/>
              </a:ext>
            </a:extLst>
          </p:cNvPr>
          <p:cNvSpPr/>
          <p:nvPr/>
        </p:nvSpPr>
        <p:spPr>
          <a:xfrm>
            <a:off x="2791935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2B8AE81-C317-4EF9-8BCD-4C2754E37F06}"/>
              </a:ext>
            </a:extLst>
          </p:cNvPr>
          <p:cNvSpPr/>
          <p:nvPr/>
        </p:nvSpPr>
        <p:spPr>
          <a:xfrm>
            <a:off x="3582360" y="3009237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697D78-A46E-E9B2-E50B-B6630727E71C}"/>
              </a:ext>
            </a:extLst>
          </p:cNvPr>
          <p:cNvSpPr/>
          <p:nvPr/>
        </p:nvSpPr>
        <p:spPr>
          <a:xfrm>
            <a:off x="2791935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ABCD56-0D5D-4E55-B96D-4932F7E09F0F}"/>
              </a:ext>
            </a:extLst>
          </p:cNvPr>
          <p:cNvSpPr/>
          <p:nvPr/>
        </p:nvSpPr>
        <p:spPr>
          <a:xfrm>
            <a:off x="3582360" y="3927648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E273FD-61D1-CFD5-38FD-44794D3AA6AA}"/>
              </a:ext>
            </a:extLst>
          </p:cNvPr>
          <p:cNvSpPr/>
          <p:nvPr/>
        </p:nvSpPr>
        <p:spPr>
          <a:xfrm>
            <a:off x="2791935" y="2153382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artial Circle 27">
            <a:extLst>
              <a:ext uri="{FF2B5EF4-FFF2-40B4-BE49-F238E27FC236}">
                <a16:creationId xmlns:a16="http://schemas.microsoft.com/office/drawing/2014/main" id="{DE81C19F-7A28-0D1E-7367-3E0BEB82537D}"/>
              </a:ext>
            </a:extLst>
          </p:cNvPr>
          <p:cNvSpPr/>
          <p:nvPr/>
        </p:nvSpPr>
        <p:spPr>
          <a:xfrm>
            <a:off x="3582360" y="2153382"/>
            <a:ext cx="612000" cy="612000"/>
          </a:xfrm>
          <a:prstGeom prst="pie">
            <a:avLst>
              <a:gd name="adj1" fmla="val 10786988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C753755-898D-BC7A-342D-108A7393D93D}"/>
              </a:ext>
            </a:extLst>
          </p:cNvPr>
          <p:cNvSpPr/>
          <p:nvPr/>
        </p:nvSpPr>
        <p:spPr>
          <a:xfrm>
            <a:off x="3582360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71F6DAD-A0BA-D7EB-ABF7-E893C9D712B9}"/>
              </a:ext>
            </a:extLst>
          </p:cNvPr>
          <p:cNvSpPr/>
          <p:nvPr/>
        </p:nvSpPr>
        <p:spPr>
          <a:xfrm>
            <a:off x="4372785" y="1268675"/>
            <a:ext cx="612000" cy="61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Partial Circle 43">
            <a:extLst>
              <a:ext uri="{FF2B5EF4-FFF2-40B4-BE49-F238E27FC236}">
                <a16:creationId xmlns:a16="http://schemas.microsoft.com/office/drawing/2014/main" id="{605CFCDE-7013-1A8E-1302-1BBBD3F9DC1A}"/>
              </a:ext>
            </a:extLst>
          </p:cNvPr>
          <p:cNvSpPr/>
          <p:nvPr/>
        </p:nvSpPr>
        <p:spPr>
          <a:xfrm>
            <a:off x="4372785" y="3927648"/>
            <a:ext cx="612000" cy="612000"/>
          </a:xfrm>
          <a:prstGeom prst="pie">
            <a:avLst>
              <a:gd name="adj1" fmla="val 11289"/>
              <a:gd name="adj2" fmla="val 162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449</TotalTime>
  <Words>663</Words>
  <Application>Microsoft Office PowerPoint</Application>
  <PresentationFormat>Widescreen</PresentationFormat>
  <Paragraphs>357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Cambria Math</vt:lpstr>
      <vt:lpstr>1_Office Theme</vt:lpstr>
      <vt:lpstr>Pictograms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10</cp:revision>
  <dcterms:created xsi:type="dcterms:W3CDTF">2026-05-15T17:39:16Z</dcterms:created>
  <dcterms:modified xsi:type="dcterms:W3CDTF">2026-06-19T13:52:45Z</dcterms:modified>
</cp:coreProperties>
</file>